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3" r:id="rId3"/>
  </p:sldMasterIdLst>
  <p:notesMasterIdLst>
    <p:notesMasterId r:id="rId29"/>
  </p:notesMasterIdLst>
  <p:handoutMasterIdLst>
    <p:handoutMasterId r:id="rId30"/>
  </p:handoutMasterIdLst>
  <p:sldIdLst>
    <p:sldId id="280" r:id="rId4"/>
    <p:sldId id="257" r:id="rId5"/>
    <p:sldId id="258" r:id="rId6"/>
    <p:sldId id="262" r:id="rId7"/>
    <p:sldId id="265" r:id="rId8"/>
    <p:sldId id="266" r:id="rId9"/>
    <p:sldId id="264" r:id="rId10"/>
    <p:sldId id="259" r:id="rId11"/>
    <p:sldId id="267" r:id="rId12"/>
    <p:sldId id="268" r:id="rId13"/>
    <p:sldId id="269" r:id="rId14"/>
    <p:sldId id="270" r:id="rId15"/>
    <p:sldId id="260" r:id="rId16"/>
    <p:sldId id="272" r:id="rId17"/>
    <p:sldId id="271" r:id="rId18"/>
    <p:sldId id="273" r:id="rId19"/>
    <p:sldId id="274" r:id="rId20"/>
    <p:sldId id="275" r:id="rId21"/>
    <p:sldId id="261" r:id="rId22"/>
    <p:sldId id="277" r:id="rId23"/>
    <p:sldId id="276" r:id="rId24"/>
    <p:sldId id="278" r:id="rId25"/>
    <p:sldId id="279" r:id="rId26"/>
    <p:sldId id="281" r:id="rId27"/>
    <p:sldId id="32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7" autoAdjust="0"/>
    <p:restoredTop sz="94660"/>
  </p:normalViewPr>
  <p:slideViewPr>
    <p:cSldViewPr snapToGrid="0" showGuides="1">
      <p:cViewPr varScale="1">
        <p:scale>
          <a:sx n="89" d="100"/>
          <a:sy n="89" d="100"/>
        </p:scale>
        <p:origin x="72" y="99"/>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spPr>
            <a:solidFill>
              <a:srgbClr val="D56339"/>
            </a:solidFill>
          </c:spPr>
          <c:invertIfNegative val="0"/>
          <c:dPt>
            <c:idx val="0"/>
            <c:invertIfNegative val="0"/>
            <c:bubble3D val="0"/>
            <c:spPr>
              <a:solidFill>
                <a:srgbClr val="D56339"/>
              </a:solidFill>
              <a:ln>
                <a:noFill/>
              </a:ln>
            </c:spPr>
            <c:extLst>
              <c:ext xmlns:c16="http://schemas.microsoft.com/office/drawing/2014/chart" uri="{C3380CC4-5D6E-409C-BE32-E72D297353CC}">
                <c16:uniqueId val="{00000001-33C0-4818-9A82-078004A83822}"/>
              </c:ext>
            </c:extLst>
          </c:dPt>
          <c:dPt>
            <c:idx val="1"/>
            <c:invertIfNegative val="0"/>
            <c:bubble3D val="0"/>
            <c:spPr>
              <a:solidFill>
                <a:srgbClr val="D56339"/>
              </a:solidFill>
              <a:ln>
                <a:noFill/>
              </a:ln>
            </c:spPr>
            <c:extLst>
              <c:ext xmlns:c16="http://schemas.microsoft.com/office/drawing/2014/chart" uri="{C3380CC4-5D6E-409C-BE32-E72D297353CC}">
                <c16:uniqueId val="{00000003-33C0-4818-9A82-078004A83822}"/>
              </c:ext>
            </c:extLst>
          </c:dPt>
          <c:dPt>
            <c:idx val="2"/>
            <c:invertIfNegative val="0"/>
            <c:bubble3D val="0"/>
            <c:spPr>
              <a:solidFill>
                <a:srgbClr val="D56339"/>
              </a:solidFill>
              <a:ln>
                <a:noFill/>
              </a:ln>
            </c:spPr>
            <c:extLst>
              <c:ext xmlns:c16="http://schemas.microsoft.com/office/drawing/2014/chart" uri="{C3380CC4-5D6E-409C-BE32-E72D297353CC}">
                <c16:uniqueId val="{00000005-33C0-4818-9A82-078004A83822}"/>
              </c:ext>
            </c:extLst>
          </c:dPt>
          <c:dPt>
            <c:idx val="3"/>
            <c:invertIfNegative val="0"/>
            <c:bubble3D val="0"/>
            <c:spPr>
              <a:solidFill>
                <a:srgbClr val="D56339"/>
              </a:solidFill>
              <a:ln>
                <a:noFill/>
              </a:ln>
            </c:spPr>
            <c:extLst>
              <c:ext xmlns:c16="http://schemas.microsoft.com/office/drawing/2014/chart" uri="{C3380CC4-5D6E-409C-BE32-E72D297353CC}">
                <c16:uniqueId val="{00000007-33C0-4818-9A82-078004A83822}"/>
              </c:ext>
            </c:extLst>
          </c:dPt>
          <c:dPt>
            <c:idx val="4"/>
            <c:invertIfNegative val="0"/>
            <c:bubble3D val="0"/>
            <c:spPr>
              <a:solidFill>
                <a:srgbClr val="D56339"/>
              </a:solidFill>
              <a:ln>
                <a:noFill/>
              </a:ln>
            </c:spPr>
            <c:extLst>
              <c:ext xmlns:c16="http://schemas.microsoft.com/office/drawing/2014/chart" uri="{C3380CC4-5D6E-409C-BE32-E72D297353CC}">
                <c16:uniqueId val="{00000009-33C0-4818-9A82-078004A83822}"/>
              </c:ext>
            </c:extLst>
          </c:dPt>
          <c:dPt>
            <c:idx val="5"/>
            <c:invertIfNegative val="0"/>
            <c:bubble3D val="0"/>
            <c:spPr>
              <a:solidFill>
                <a:srgbClr val="D56339"/>
              </a:solidFill>
              <a:ln>
                <a:noFill/>
              </a:ln>
            </c:spPr>
            <c:extLst>
              <c:ext xmlns:c16="http://schemas.microsoft.com/office/drawing/2014/chart" uri="{C3380CC4-5D6E-409C-BE32-E72D297353CC}">
                <c16:uniqueId val="{0000000B-33C0-4818-9A82-078004A83822}"/>
              </c:ext>
            </c:extLst>
          </c:dPt>
          <c:dPt>
            <c:idx val="6"/>
            <c:invertIfNegative val="0"/>
            <c:bubble3D val="0"/>
            <c:spPr>
              <a:solidFill>
                <a:srgbClr val="D56339"/>
              </a:solidFill>
              <a:ln>
                <a:noFill/>
              </a:ln>
            </c:spPr>
            <c:extLst>
              <c:ext xmlns:c16="http://schemas.microsoft.com/office/drawing/2014/chart" uri="{C3380CC4-5D6E-409C-BE32-E72D297353CC}">
                <c16:uniqueId val="{0000000D-33C0-4818-9A82-078004A83822}"/>
              </c:ext>
            </c:extLst>
          </c:dPt>
          <c:dPt>
            <c:idx val="7"/>
            <c:invertIfNegative val="0"/>
            <c:bubble3D val="0"/>
            <c:spPr>
              <a:solidFill>
                <a:srgbClr val="D56339"/>
              </a:solidFill>
              <a:ln>
                <a:noFill/>
              </a:ln>
            </c:spPr>
            <c:extLst>
              <c:ext xmlns:c16="http://schemas.microsoft.com/office/drawing/2014/chart" uri="{C3380CC4-5D6E-409C-BE32-E72D297353CC}">
                <c16:uniqueId val="{0000000F-33C0-4818-9A82-078004A83822}"/>
              </c:ext>
            </c:extLst>
          </c:dPt>
          <c:dPt>
            <c:idx val="8"/>
            <c:invertIfNegative val="0"/>
            <c:bubble3D val="0"/>
            <c:spPr>
              <a:solidFill>
                <a:srgbClr val="D56339"/>
              </a:solidFill>
              <a:ln>
                <a:noFill/>
              </a:ln>
            </c:spPr>
            <c:extLst>
              <c:ext xmlns:c16="http://schemas.microsoft.com/office/drawing/2014/chart" uri="{C3380CC4-5D6E-409C-BE32-E72D297353CC}">
                <c16:uniqueId val="{00000011-33C0-4818-9A82-078004A83822}"/>
              </c:ext>
            </c:extLst>
          </c:dPt>
          <c:dPt>
            <c:idx val="9"/>
            <c:invertIfNegative val="0"/>
            <c:bubble3D val="0"/>
            <c:spPr>
              <a:solidFill>
                <a:srgbClr val="D56339"/>
              </a:solidFill>
              <a:ln>
                <a:noFill/>
              </a:ln>
            </c:spPr>
            <c:extLst>
              <c:ext xmlns:c16="http://schemas.microsoft.com/office/drawing/2014/chart" uri="{C3380CC4-5D6E-409C-BE32-E72D297353CC}">
                <c16:uniqueId val="{00000013-33C0-4818-9A82-078004A83822}"/>
              </c:ext>
            </c:extLst>
          </c:dPt>
          <c:dPt>
            <c:idx val="10"/>
            <c:invertIfNegative val="0"/>
            <c:bubble3D val="0"/>
            <c:spPr>
              <a:solidFill>
                <a:srgbClr val="D56339"/>
              </a:solidFill>
              <a:ln>
                <a:noFill/>
              </a:ln>
            </c:spPr>
            <c:extLst>
              <c:ext xmlns:c16="http://schemas.microsoft.com/office/drawing/2014/chart" uri="{C3380CC4-5D6E-409C-BE32-E72D297353CC}">
                <c16:uniqueId val="{00000015-33C0-4818-9A82-078004A83822}"/>
              </c:ext>
            </c:extLst>
          </c:dPt>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smtId="4294967295">
                    <a:solidFill>
                      <a:schemeClr val="tx1">
                        <a:lumMod val="75000"/>
                        <a:lumOff val="25000"/>
                      </a:schemeClr>
                    </a:solidFill>
                    <a:latin typeface="冬青黑体简体中文 W3" panose="020B0300000000000000" pitchFamily="34" charset="-122"/>
                    <a:ea typeface="冬青黑体简体中文 W3" panose="020B0300000000000000" pitchFamily="34" charset="-122"/>
                    <a:cs typeface="+mn-cs"/>
                  </a:defRPr>
                </a:pPr>
                <a:endParaRPr lang="zh-CN"/>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Sheet1!$A$2:$A$12</c:f>
              <c:strCache>
                <c:ptCount val="11"/>
                <c:pt idx="0">
                  <c:v>category1</c:v>
                </c:pt>
                <c:pt idx="1">
                  <c:v>category2</c:v>
                </c:pt>
                <c:pt idx="2">
                  <c:v>category3</c:v>
                </c:pt>
                <c:pt idx="3">
                  <c:v>category4</c:v>
                </c:pt>
                <c:pt idx="4">
                  <c:v>category5</c:v>
                </c:pt>
                <c:pt idx="5">
                  <c:v>category6</c:v>
                </c:pt>
                <c:pt idx="6">
                  <c:v>category7</c:v>
                </c:pt>
                <c:pt idx="7">
                  <c:v>category8</c:v>
                </c:pt>
                <c:pt idx="8">
                  <c:v>category9</c:v>
                </c:pt>
                <c:pt idx="9">
                  <c:v>category10</c:v>
                </c:pt>
                <c:pt idx="10">
                  <c:v>other</c:v>
                </c:pt>
              </c:strCache>
            </c:strRef>
          </c:cat>
          <c:val>
            <c:numRef>
              <c:f>Sheet1!$B$2:$B$12</c:f>
              <c:numCache>
                <c:formatCode>0.0%</c:formatCode>
                <c:ptCount val="11"/>
                <c:pt idx="0">
                  <c:v>0.76</c:v>
                </c:pt>
                <c:pt idx="1">
                  <c:v>0.48399999999999999</c:v>
                </c:pt>
                <c:pt idx="2">
                  <c:v>0.17699999999999999</c:v>
                </c:pt>
                <c:pt idx="3">
                  <c:v>0.17499999999999999</c:v>
                </c:pt>
                <c:pt idx="4">
                  <c:v>0.155</c:v>
                </c:pt>
                <c:pt idx="5">
                  <c:v>0.11700000000000001</c:v>
                </c:pt>
                <c:pt idx="6">
                  <c:v>0.112</c:v>
                </c:pt>
                <c:pt idx="7">
                  <c:v>0.10199999999999999</c:v>
                </c:pt>
                <c:pt idx="8">
                  <c:v>8.4000000000000005E-2</c:v>
                </c:pt>
                <c:pt idx="9">
                  <c:v>5.2999999999999999E-2</c:v>
                </c:pt>
                <c:pt idx="10">
                  <c:v>4.1000000000000002E-2</c:v>
                </c:pt>
              </c:numCache>
            </c:numRef>
          </c:val>
          <c:extLst>
            <c:ext xmlns:c16="http://schemas.microsoft.com/office/drawing/2014/chart" uri="{C3380CC4-5D6E-409C-BE32-E72D297353CC}">
              <c16:uniqueId val="{00000016-33C0-4818-9A82-078004A83822}"/>
            </c:ext>
          </c:extLst>
        </c:ser>
        <c:dLbls>
          <c:showLegendKey val="0"/>
          <c:showVal val="0"/>
          <c:showCatName val="0"/>
          <c:showSerName val="0"/>
          <c:showPercent val="0"/>
          <c:showBubbleSize val="0"/>
        </c:dLbls>
        <c:gapWidth val="219"/>
        <c:overlap val="-27"/>
        <c:axId val="500539264"/>
        <c:axId val="500541984"/>
      </c:barChart>
      <c:catAx>
        <c:axId val="5005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000" b="0" i="0" u="none" strike="noStrike" kern="1200" baseline="0" smtId="4294967295">
                <a:solidFill>
                  <a:schemeClr val="tx1">
                    <a:lumMod val="65000"/>
                    <a:lumOff val="35000"/>
                  </a:schemeClr>
                </a:solidFill>
                <a:latin typeface="冬青黑体简体中文 W3" panose="020B0300000000000000" pitchFamily="34" charset="-122"/>
                <a:ea typeface="冬青黑体简体中文 W3" panose="020B0300000000000000" pitchFamily="34" charset="-122"/>
                <a:cs typeface="+mn-cs"/>
              </a:defRPr>
            </a:pPr>
            <a:endParaRPr lang="zh-CN"/>
          </a:p>
        </c:txPr>
        <c:crossAx val="500541984"/>
        <c:crosses val="autoZero"/>
        <c:auto val="0"/>
        <c:lblAlgn val="ctr"/>
        <c:lblOffset val="100"/>
        <c:noMultiLvlLbl val="0"/>
      </c:catAx>
      <c:valAx>
        <c:axId val="500541984"/>
        <c:scaling>
          <c:orientation val="minMax"/>
        </c:scaling>
        <c:delete val="1"/>
        <c:axPos val="l"/>
        <c:numFmt formatCode="0.0%" sourceLinked="1"/>
        <c:majorTickMark val="none"/>
        <c:minorTickMark val="none"/>
        <c:tickLblPos val="nextTo"/>
        <c:crossAx val="500539264"/>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smtId="4294967295">
          <a:latin typeface="冬青黑体简体中文 W3" panose="020B0300000000000000" pitchFamily="34" charset="-122"/>
          <a:ea typeface="冬青黑体简体中文 W3" panose="020B0300000000000000"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C00000"/>
            </a:solidFill>
          </c:spPr>
          <c:dPt>
            <c:idx val="0"/>
            <c:bubble3D val="0"/>
            <c:spPr>
              <a:solidFill>
                <a:srgbClr val="AFBA78"/>
              </a:solidFill>
              <a:ln w="19050">
                <a:solidFill>
                  <a:schemeClr val="lt1"/>
                </a:solidFill>
              </a:ln>
            </c:spPr>
            <c:extLst>
              <c:ext xmlns:c16="http://schemas.microsoft.com/office/drawing/2014/chart" uri="{C3380CC4-5D6E-409C-BE32-E72D297353CC}">
                <c16:uniqueId val="{00000001-54EB-41FB-BE92-A83B139A21AA}"/>
              </c:ext>
            </c:extLst>
          </c:dPt>
          <c:dPt>
            <c:idx val="1"/>
            <c:bubble3D val="0"/>
            <c:spPr>
              <a:pattFill prst="dkUpDiag">
                <a:fgClr>
                  <a:schemeClr val="bg1">
                    <a:lumMod val="85000"/>
                  </a:schemeClr>
                </a:fgClr>
                <a:bgClr>
                  <a:schemeClr val="bg1"/>
                </a:bgClr>
              </a:pattFill>
              <a:ln w="19050">
                <a:solidFill>
                  <a:schemeClr val="lt1"/>
                </a:solidFill>
              </a:ln>
            </c:spPr>
            <c:extLst>
              <c:ext xmlns:c16="http://schemas.microsoft.com/office/drawing/2014/chart" uri="{C3380CC4-5D6E-409C-BE32-E72D297353CC}">
                <c16:uniqueId val="{00000003-54EB-41FB-BE92-A83B139A21AA}"/>
              </c:ext>
            </c:extLst>
          </c:dPt>
          <c:dPt>
            <c:idx val="2"/>
            <c:bubble3D val="0"/>
            <c:spPr>
              <a:solidFill>
                <a:srgbClr val="C00000"/>
              </a:solidFill>
              <a:ln w="19050">
                <a:solidFill>
                  <a:schemeClr val="lt1"/>
                </a:solidFill>
              </a:ln>
            </c:spPr>
            <c:extLst>
              <c:ext xmlns:c16="http://schemas.microsoft.com/office/drawing/2014/chart" uri="{C3380CC4-5D6E-409C-BE32-E72D297353CC}">
                <c16:uniqueId val="{00000005-54EB-41FB-BE92-A83B139A21AA}"/>
              </c:ext>
            </c:extLst>
          </c:dPt>
          <c:dPt>
            <c:idx val="3"/>
            <c:bubble3D val="0"/>
            <c:spPr>
              <a:solidFill>
                <a:srgbClr val="C00000"/>
              </a:solidFill>
              <a:ln w="19050">
                <a:solidFill>
                  <a:schemeClr val="lt1"/>
                </a:solidFill>
              </a:ln>
            </c:spPr>
            <c:extLst>
              <c:ext xmlns:c16="http://schemas.microsoft.com/office/drawing/2014/chart" uri="{C3380CC4-5D6E-409C-BE32-E72D297353CC}">
                <c16:uniqueId val="{00000007-54EB-41FB-BE92-A83B139A21AA}"/>
              </c:ext>
            </c:extLst>
          </c:dPt>
          <c:dLbls>
            <c:dLbl>
              <c:idx val="0"/>
              <c:layout>
                <c:manualLayout>
                  <c:x val="3.858671709895134E-2"/>
                  <c:y val="-3.2812502235174179E-2"/>
                </c:manualLayout>
              </c:layout>
              <c:tx>
                <c:rich>
                  <a:bodyPr rot="0" spcFirstLastPara="1" vertOverflow="ellipsis" vert="horz" wrap="square" lIns="38100" tIns="19050" rIns="38100" bIns="19050" anchor="ctr" anchorCtr="1"/>
                  <a:lstStyle/>
                  <a:p>
                    <a:pPr>
                      <a:defRPr/>
                    </a:pPr>
                    <a:fld id="{56C5D810-C369-4EF6-A50C-9BD6BB2DD179}" type="VALUE">
                      <a:rPr lang="en-US" altLang="zh-CN"/>
                      <a:pPr>
                        <a:defRPr/>
                      </a:pPr>
                      <a:t>[值]</a:t>
                    </a:fld>
                    <a:endParaRPr lang="zh-CN" altLang="en-US"/>
                  </a:p>
                </c:rich>
              </c:tx>
              <c:spPr>
                <a:noFill/>
                <a:ln>
                  <a:noFill/>
                </a:ln>
                <a:effectLst/>
              </c:spPr>
              <c:dLblPos val="bestFi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1-54EB-41FB-BE92-A83B139A21AA}"/>
                </c:ext>
              </c:extLst>
            </c:dLbl>
            <c:dLbl>
              <c:idx val="1"/>
              <c:layout>
                <c:manualLayout>
                  <c:x val="-1.1576015502214432E-2"/>
                  <c:y val="-1.4062501490116119E-2"/>
                </c:manualLayout>
              </c:layout>
              <c:tx>
                <c:rich>
                  <a:bodyPr rot="0" spcFirstLastPara="1" vertOverflow="ellipsis" vert="horz" wrap="square" lIns="38100" tIns="19050" rIns="38100" bIns="19050" anchor="ctr" anchorCtr="1"/>
                  <a:lstStyle/>
                  <a:p>
                    <a:pPr>
                      <a:defRPr/>
                    </a:pPr>
                    <a:fld id="{430C7EC3-CD42-4F17-BFB4-8D13F4827E62}" type="VALUE">
                      <a:rPr lang="en-US" altLang="zh-CN"/>
                      <a:pPr>
                        <a:defRPr/>
                      </a:pPr>
                      <a:t>[值]</a:t>
                    </a:fld>
                    <a:endParaRPr lang="zh-CN" altLang="en-US"/>
                  </a:p>
                </c:rich>
              </c:tx>
              <c:spPr>
                <a:noFill/>
                <a:ln>
                  <a:noFill/>
                </a:ln>
                <a:effectLst/>
              </c:spPr>
              <c:dLblPos val="bestFi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3-54EB-41FB-BE92-A83B139A21AA}"/>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smtId="4294967295">
                    <a:solidFill>
                      <a:schemeClr val="tx1">
                        <a:lumMod val="75000"/>
                        <a:lumOff val="25000"/>
                      </a:schemeClr>
                    </a:solidFill>
                    <a:latin typeface="冬青黑体简体中文 W3" panose="020B0300000000000000" pitchFamily="34" charset="-122"/>
                    <a:ea typeface="冬青黑体简体中文 W3" panose="020B0300000000000000" pitchFamily="34" charset="-122"/>
                    <a:cs typeface="+mn-cs"/>
                  </a:defRPr>
                </a:pPr>
                <a:endParaRPr lang="zh-CN"/>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Sheet1!$A$2:$A$5</c:f>
              <c:strCache>
                <c:ptCount val="2"/>
                <c:pt idx="0">
                  <c:v>类1</c:v>
                </c:pt>
                <c:pt idx="1">
                  <c:v>类2</c:v>
                </c:pt>
              </c:strCache>
            </c:strRef>
          </c:cat>
          <c:val>
            <c:numRef>
              <c:f>Sheet1!$B$2:$B$5</c:f>
              <c:numCache>
                <c:formatCode>0.0%</c:formatCode>
                <c:ptCount val="4"/>
                <c:pt idx="0">
                  <c:v>0.71799999999999997</c:v>
                </c:pt>
                <c:pt idx="1">
                  <c:v>0.28199999999999997</c:v>
                </c:pt>
              </c:numCache>
            </c:numRef>
          </c:val>
          <c:extLst>
            <c:ext xmlns:c16="http://schemas.microsoft.com/office/drawing/2014/chart" uri="{C3380CC4-5D6E-409C-BE32-E72D297353CC}">
              <c16:uniqueId val="{00000008-54EB-41FB-BE92-A83B139A21A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lang="zh-CN" sz="1195" b="0" i="0" u="none" strike="noStrike" kern="1200" baseline="0" smtId="4294967295">
              <a:solidFill>
                <a:schemeClr val="tx1">
                  <a:lumMod val="65000"/>
                  <a:lumOff val="35000"/>
                </a:schemeClr>
              </a:solidFill>
              <a:latin typeface="冬青黑体简体中文 W3" panose="020B0300000000000000" pitchFamily="34" charset="-122"/>
              <a:ea typeface="冬青黑体简体中文 W3" panose="020B0300000000000000" pitchFamily="34" charset="-122"/>
              <a:cs typeface="+mn-cs"/>
            </a:defRPr>
          </a:pPr>
          <a:endParaRPr lang="zh-CN"/>
        </a:p>
      </c:txPr>
    </c:legend>
    <c:plotVisOnly val="1"/>
    <c:dispBlanksAs val="gap"/>
    <c:showDLblsOverMax val="0"/>
  </c:chart>
  <c:spPr>
    <a:noFill/>
    <a:ln>
      <a:noFill/>
    </a:ln>
    <a:effectLst/>
  </c:spPr>
  <c:txPr>
    <a:bodyPr/>
    <a:lstStyle/>
    <a:p>
      <a:pPr>
        <a:defRPr lang="zh-CN" smtId="4294967295">
          <a:latin typeface="冬青黑体简体中文 W3" panose="020B0300000000000000" pitchFamily="34" charset="-122"/>
          <a:ea typeface="冬青黑体简体中文 W3" panose="020B0300000000000000" pitchFamily="34" charset="-122"/>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DC61B30-169E-4895-8470-DC09D99667D8}" type="datetimeFigureOut">
              <a:rPr lang="zh-CN" altLang="en-US" smtClean="0"/>
              <a:t>2025/1/15</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AD88BF-B938-4EAB-A361-47C9F928A399}" type="datetimeFigureOut">
              <a:rPr lang="zh-CN" altLang="en-US" smtClean="0"/>
              <a:t>2025/1/15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79833A-822E-4CC3-BE08-346452D05034}"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1/15/2025</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82056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2"/>
            <a:ext cx="10972800" cy="452596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2025/1/15</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2025/1/15</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D88BF-B938-4EAB-A361-47C9F928A399}" type="datetimeFigureOut">
              <a:rPr lang="zh-CN" altLang="en-US" smtClean="0"/>
              <a:t>2025/1/15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9833A-822E-4CC3-BE08-346452D050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 Target="slide13.xml"/><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3.xml"/><Relationship Id="rId6" Type="http://schemas.openxmlformats.org/officeDocument/2006/relationships/hyperlink" Target="https://www.youtube.com/@Slidestemplatesfree"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4.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550024" y="955413"/>
            <a:ext cx="6884893" cy="2123658"/>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Free </a:t>
            </a:r>
          </a:p>
          <a:p>
            <a:r>
              <a:rPr lang="en-US" altLang="zh-CN" sz="6600"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PPT Templates</a:t>
            </a:r>
            <a:endParaRPr lang="zh-CN" altLang="en-US" sz="6600"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grpSp>
        <p:nvGrpSpPr>
          <p:cNvPr id="23" name="组合 22">
            <a:extLst>
              <a:ext uri="{FF2B5EF4-FFF2-40B4-BE49-F238E27FC236}">
                <a16:creationId xmlns:a16="http://schemas.microsoft.com/office/drawing/2014/main" id="{5D4E4E75-C472-52B0-5788-F39299AFBBFF}"/>
              </a:ext>
            </a:extLst>
          </p:cNvPr>
          <p:cNvGrpSpPr/>
          <p:nvPr/>
        </p:nvGrpSpPr>
        <p:grpSpPr>
          <a:xfrm>
            <a:off x="3731142" y="2971306"/>
            <a:ext cx="6611659" cy="523220"/>
            <a:chOff x="3731142" y="2971306"/>
            <a:chExt cx="6611659" cy="523220"/>
          </a:xfrm>
        </p:grpSpPr>
        <p:cxnSp>
          <p:nvCxnSpPr>
            <p:cNvPr id="10" name="直接连接符 9"/>
            <p:cNvCxnSpPr/>
            <p:nvPr/>
          </p:nvCxnSpPr>
          <p:spPr>
            <a:xfrm>
              <a:off x="3731142" y="3232915"/>
              <a:ext cx="509904" cy="0"/>
            </a:xfrm>
            <a:prstGeom prst="line">
              <a:avLst/>
            </a:prstGeom>
            <a:ln w="28575">
              <a:solidFill>
                <a:srgbClr val="D56339"/>
              </a:solidFill>
            </a:ln>
          </p:spPr>
          <p:style>
            <a:lnRef idx="1">
              <a:schemeClr val="accent1"/>
            </a:lnRef>
            <a:fillRef idx="0">
              <a:schemeClr val="accent1"/>
            </a:fillRef>
            <a:effectRef idx="0">
              <a:schemeClr val="accent1"/>
            </a:effectRef>
            <a:fontRef idx="minor">
              <a:schemeClr val="tx1"/>
            </a:fontRef>
          </p:style>
        </p:cxnSp>
        <p:sp>
          <p:nvSpPr>
            <p:cNvPr id="2" name="TextBox 8">
              <a:extLst>
                <a:ext uri="{FF2B5EF4-FFF2-40B4-BE49-F238E27FC236}">
                  <a16:creationId xmlns:a16="http://schemas.microsoft.com/office/drawing/2014/main" id="{4E8AB7C2-E18E-4E0C-E10F-AC4BD24A7DD5}"/>
                </a:ext>
              </a:extLst>
            </p:cNvPr>
            <p:cNvSpPr txBox="1"/>
            <p:nvPr/>
          </p:nvSpPr>
          <p:spPr>
            <a:xfrm>
              <a:off x="4340990" y="2971306"/>
              <a:ext cx="6001811" cy="523220"/>
            </a:xfrm>
            <a:prstGeom prst="rect">
              <a:avLst/>
            </a:prstGeom>
            <a:noFill/>
          </p:spPr>
          <p:txBody>
            <a:bodyPr wrap="square" rtlCol="0" anchor="ctr">
              <a:spAutoFit/>
            </a:bodyPr>
            <a:lstStyle/>
            <a:p>
              <a:r>
                <a:rPr lang="en-US" altLang="ko-KR" sz="2800" b="1" dirty="0">
                  <a:solidFill>
                    <a:srgbClr val="D56339"/>
                  </a:solidFill>
                  <a:cs typeface="Arial" panose="020B0604020202020204" pitchFamily="34" charset="0"/>
                </a:rPr>
                <a:t>Insert the Subtitle of Your Presentation</a:t>
              </a:r>
              <a:endParaRPr lang="ko-KR" altLang="en-US" sz="2800" b="1" dirty="0">
                <a:solidFill>
                  <a:srgbClr val="D56339"/>
                </a:solidFill>
                <a:cs typeface="Arial" panose="020B0604020202020204" pitchFamily="34" charset="0"/>
              </a:endParaRPr>
            </a:p>
          </p:txBody>
        </p:sp>
      </p:grpSp>
      <p:grpSp>
        <p:nvGrpSpPr>
          <p:cNvPr id="3" name="组合 2">
            <a:extLst>
              <a:ext uri="{FF2B5EF4-FFF2-40B4-BE49-F238E27FC236}">
                <a16:creationId xmlns:a16="http://schemas.microsoft.com/office/drawing/2014/main" id="{4123E291-3402-1B9E-299E-4A35254FE65A}"/>
              </a:ext>
            </a:extLst>
          </p:cNvPr>
          <p:cNvGrpSpPr/>
          <p:nvPr/>
        </p:nvGrpSpPr>
        <p:grpSpPr>
          <a:xfrm>
            <a:off x="3731142" y="3778930"/>
            <a:ext cx="3590207" cy="314481"/>
            <a:chOff x="4414802" y="4745227"/>
            <a:chExt cx="3590207" cy="314481"/>
          </a:xfrm>
        </p:grpSpPr>
        <p:grpSp>
          <p:nvGrpSpPr>
            <p:cNvPr id="4" name="组合 3">
              <a:extLst>
                <a:ext uri="{FF2B5EF4-FFF2-40B4-BE49-F238E27FC236}">
                  <a16:creationId xmlns:a16="http://schemas.microsoft.com/office/drawing/2014/main" id="{21285D62-3287-E34D-516D-30B84A506E4C}"/>
                </a:ext>
              </a:extLst>
            </p:cNvPr>
            <p:cNvGrpSpPr/>
            <p:nvPr/>
          </p:nvGrpSpPr>
          <p:grpSpPr>
            <a:xfrm>
              <a:off x="6654696" y="4763888"/>
              <a:ext cx="290407" cy="290407"/>
              <a:chOff x="2633025" y="5543873"/>
              <a:chExt cx="290407" cy="290407"/>
            </a:xfrm>
            <a:solidFill>
              <a:schemeClr val="bg1"/>
            </a:solidFill>
          </p:grpSpPr>
          <p:sp>
            <p:nvSpPr>
              <p:cNvPr id="19" name="Oval 15">
                <a:extLst>
                  <a:ext uri="{FF2B5EF4-FFF2-40B4-BE49-F238E27FC236}">
                    <a16:creationId xmlns:a16="http://schemas.microsoft.com/office/drawing/2014/main" id="{6428542A-2A2E-050E-F659-3E83CA20B13F}"/>
                  </a:ext>
                </a:extLst>
              </p:cNvPr>
              <p:cNvSpPr>
                <a:spLocks/>
              </p:cNvSpPr>
              <p:nvPr/>
            </p:nvSpPr>
            <p:spPr bwMode="auto">
              <a:xfrm>
                <a:off x="2633025" y="5543873"/>
                <a:ext cx="290407" cy="290407"/>
              </a:xfrm>
              <a:prstGeom prst="ellipse">
                <a:avLst/>
              </a:prstGeom>
              <a:solidFill>
                <a:srgbClr val="D56339"/>
              </a:solidFill>
              <a:ln>
                <a:noFill/>
              </a:ln>
              <a:effectLst/>
            </p:spPr>
            <p:txBody>
              <a:bodyPr wrap="none" anchor="ctr"/>
              <a:lstStyle/>
              <a:p>
                <a:pPr algn="ctr" fontAlgn="base">
                  <a:spcBef>
                    <a:spcPct val="0"/>
                  </a:spcBef>
                  <a:spcAft>
                    <a:spcPct val="0"/>
                  </a:spcAft>
                </a:pPr>
                <a:endParaRPr lang="zh-CN" altLang="en-US" sz="800" b="1">
                  <a:solidFill>
                    <a:srgbClr val="36396E"/>
                  </a:solidFill>
                  <a:cs typeface="+mn-ea"/>
                  <a:sym typeface="+mn-lt"/>
                </a:endParaRPr>
              </a:p>
            </p:txBody>
          </p:sp>
          <p:grpSp>
            <p:nvGrpSpPr>
              <p:cNvPr id="20" name="Group 16">
                <a:extLst>
                  <a:ext uri="{FF2B5EF4-FFF2-40B4-BE49-F238E27FC236}">
                    <a16:creationId xmlns:a16="http://schemas.microsoft.com/office/drawing/2014/main" id="{6F806DAB-0986-13DF-7FB1-44468D3C03F5}"/>
                  </a:ext>
                </a:extLst>
              </p:cNvPr>
              <p:cNvGrpSpPr>
                <a:grpSpLocks/>
              </p:cNvGrpSpPr>
              <p:nvPr/>
            </p:nvGrpSpPr>
            <p:grpSpPr bwMode="auto">
              <a:xfrm>
                <a:off x="2726440" y="5588961"/>
                <a:ext cx="104062" cy="180353"/>
                <a:chOff x="4441" y="3117"/>
                <a:chExt cx="215" cy="372"/>
              </a:xfrm>
              <a:grpFill/>
            </p:grpSpPr>
            <p:sp>
              <p:nvSpPr>
                <p:cNvPr id="21" name="Freeform 17">
                  <a:extLst>
                    <a:ext uri="{FF2B5EF4-FFF2-40B4-BE49-F238E27FC236}">
                      <a16:creationId xmlns:a16="http://schemas.microsoft.com/office/drawing/2014/main" id="{0A4CC343-69D3-4427-A16C-0BA087CE02E0}"/>
                    </a:ext>
                  </a:extLst>
                </p:cNvPr>
                <p:cNvSpPr>
                  <a:spLocks/>
                </p:cNvSpPr>
                <p:nvPr/>
              </p:nvSpPr>
              <p:spPr bwMode="auto">
                <a:xfrm>
                  <a:off x="4474" y="3117"/>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sp>
              <p:nvSpPr>
                <p:cNvPr id="22" name="Freeform 18">
                  <a:extLst>
                    <a:ext uri="{FF2B5EF4-FFF2-40B4-BE49-F238E27FC236}">
                      <a16:creationId xmlns:a16="http://schemas.microsoft.com/office/drawing/2014/main" id="{0C8121AD-8AF8-4186-CA6F-390259EC1BBF}"/>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grpSp>
        </p:grpSp>
        <p:grpSp>
          <p:nvGrpSpPr>
            <p:cNvPr id="12" name="组合 11">
              <a:extLst>
                <a:ext uri="{FF2B5EF4-FFF2-40B4-BE49-F238E27FC236}">
                  <a16:creationId xmlns:a16="http://schemas.microsoft.com/office/drawing/2014/main" id="{A485AB7E-4D1E-D3FE-FC2B-824095CC89D9}"/>
                </a:ext>
              </a:extLst>
            </p:cNvPr>
            <p:cNvGrpSpPr/>
            <p:nvPr/>
          </p:nvGrpSpPr>
          <p:grpSpPr>
            <a:xfrm>
              <a:off x="4414802" y="4745227"/>
              <a:ext cx="290407" cy="290407"/>
              <a:chOff x="732769" y="5535598"/>
              <a:chExt cx="290407" cy="290407"/>
            </a:xfrm>
            <a:solidFill>
              <a:schemeClr val="bg1"/>
            </a:solidFill>
          </p:grpSpPr>
          <p:sp>
            <p:nvSpPr>
              <p:cNvPr id="15" name="Oval 10">
                <a:extLst>
                  <a:ext uri="{FF2B5EF4-FFF2-40B4-BE49-F238E27FC236}">
                    <a16:creationId xmlns:a16="http://schemas.microsoft.com/office/drawing/2014/main" id="{19285B24-E0C9-721C-1469-B157615F2A32}"/>
                  </a:ext>
                </a:extLst>
              </p:cNvPr>
              <p:cNvSpPr>
                <a:spLocks/>
              </p:cNvSpPr>
              <p:nvPr/>
            </p:nvSpPr>
            <p:spPr bwMode="auto">
              <a:xfrm>
                <a:off x="732769" y="5535598"/>
                <a:ext cx="290407" cy="290407"/>
              </a:xfrm>
              <a:prstGeom prst="ellipse">
                <a:avLst/>
              </a:prstGeom>
              <a:solidFill>
                <a:srgbClr val="D56339"/>
              </a:solidFill>
              <a:ln>
                <a:noFill/>
              </a:ln>
              <a:effectLst/>
            </p:spPr>
            <p:txBody>
              <a:bodyPr wrap="none" anchor="ctr"/>
              <a:lstStyle/>
              <a:p>
                <a:pPr algn="ctr" fontAlgn="base">
                  <a:spcBef>
                    <a:spcPct val="0"/>
                  </a:spcBef>
                  <a:spcAft>
                    <a:spcPct val="0"/>
                  </a:spcAft>
                </a:pPr>
                <a:endParaRPr lang="zh-CN" altLang="en-US" sz="800" b="1" dirty="0">
                  <a:solidFill>
                    <a:srgbClr val="36396E"/>
                  </a:solidFill>
                  <a:cs typeface="+mn-ea"/>
                  <a:sym typeface="+mn-lt"/>
                </a:endParaRPr>
              </a:p>
            </p:txBody>
          </p:sp>
          <p:grpSp>
            <p:nvGrpSpPr>
              <p:cNvPr id="16" name="组合 15">
                <a:extLst>
                  <a:ext uri="{FF2B5EF4-FFF2-40B4-BE49-F238E27FC236}">
                    <a16:creationId xmlns:a16="http://schemas.microsoft.com/office/drawing/2014/main" id="{26B0A805-CCFC-CBC8-4C2C-EB9870AD0F9E}"/>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AA21EEE3-59A4-9E06-0939-13C3F1DA417E}"/>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sp>
              <p:nvSpPr>
                <p:cNvPr id="18" name="Freeform 13">
                  <a:extLst>
                    <a:ext uri="{FF2B5EF4-FFF2-40B4-BE49-F238E27FC236}">
                      <a16:creationId xmlns:a16="http://schemas.microsoft.com/office/drawing/2014/main" id="{63D7A22F-385A-51AC-218E-38A9B3D78D4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grpSp>
        </p:grpSp>
        <p:sp>
          <p:nvSpPr>
            <p:cNvPr id="13" name="Text Box 20">
              <a:extLst>
                <a:ext uri="{FF2B5EF4-FFF2-40B4-BE49-F238E27FC236}">
                  <a16:creationId xmlns:a16="http://schemas.microsoft.com/office/drawing/2014/main" id="{F307F854-04FD-2FD8-1E3C-D7D2BCD277FB}"/>
                </a:ext>
              </a:extLst>
            </p:cNvPr>
            <p:cNvSpPr txBox="1">
              <a:spLocks/>
            </p:cNvSpPr>
            <p:nvPr/>
          </p:nvSpPr>
          <p:spPr bwMode="auto">
            <a:xfrm>
              <a:off x="6945103" y="4751931"/>
              <a:ext cx="10599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D56339"/>
                  </a:solidFill>
                  <a:cs typeface="+mn-ea"/>
                  <a:sym typeface="+mn-lt"/>
                </a:rPr>
                <a:t>XX.XX.20XX</a:t>
              </a:r>
              <a:endParaRPr lang="zh-CN" altLang="en-US" sz="1400" b="1" dirty="0">
                <a:solidFill>
                  <a:srgbClr val="D56339"/>
                </a:solidFill>
                <a:cs typeface="+mn-ea"/>
                <a:sym typeface="+mn-lt"/>
              </a:endParaRPr>
            </a:p>
          </p:txBody>
        </p:sp>
        <p:sp>
          <p:nvSpPr>
            <p:cNvPr id="14" name="矩形 13">
              <a:extLst>
                <a:ext uri="{FF2B5EF4-FFF2-40B4-BE49-F238E27FC236}">
                  <a16:creationId xmlns:a16="http://schemas.microsoft.com/office/drawing/2014/main" id="{81958DD6-A7F1-ACA5-E978-4AA88ABBB4EC}"/>
                </a:ext>
              </a:extLst>
            </p:cNvPr>
            <p:cNvSpPr/>
            <p:nvPr/>
          </p:nvSpPr>
          <p:spPr>
            <a:xfrm>
              <a:off x="4705028" y="4751931"/>
              <a:ext cx="19193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D56339"/>
                  </a:solidFill>
                  <a:cs typeface="+mn-ea"/>
                  <a:sym typeface="+mn-lt"/>
                </a:rPr>
                <a:t>Report </a:t>
              </a:r>
              <a:r>
                <a:rPr lang="zh-CN" altLang="en-US" sz="1400" b="1" dirty="0">
                  <a:solidFill>
                    <a:srgbClr val="D56339"/>
                  </a:solidFill>
                  <a:cs typeface="+mn-ea"/>
                  <a:sym typeface="+mn-lt"/>
                </a:rPr>
                <a:t>：</a:t>
              </a:r>
              <a:r>
                <a:rPr lang="en-US" altLang="zh-CN" sz="1400" b="1" dirty="0">
                  <a:solidFill>
                    <a:srgbClr val="D56339"/>
                  </a:solidFill>
                  <a:cs typeface="+mn-ea"/>
                  <a:sym typeface="+mn-lt"/>
                </a:rPr>
                <a:t>freeppt7.com</a:t>
              </a:r>
              <a:endParaRPr lang="zh-CN" altLang="en-US" sz="1400" b="1" dirty="0">
                <a:solidFill>
                  <a:srgbClr val="D56339"/>
                </a:solidFill>
                <a:cs typeface="+mn-ea"/>
                <a:sym typeface="+mn-lt"/>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íSľidé"/>
          <p:cNvSpPr/>
          <p:nvPr/>
        </p:nvSpPr>
        <p:spPr>
          <a:xfrm>
            <a:off x="719138" y="1676774"/>
            <a:ext cx="3216622" cy="1388424"/>
          </a:xfrm>
          <a:prstGeom prst="rect">
            <a:avLst/>
          </a:prstGeom>
          <a:solidFill>
            <a:srgbClr val="AFBA78"/>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i$ļíḋê"/>
          <p:cNvSpPr/>
          <p:nvPr/>
        </p:nvSpPr>
        <p:spPr>
          <a:xfrm>
            <a:off x="3935759" y="1242892"/>
            <a:ext cx="7537103" cy="2256188"/>
          </a:xfrm>
          <a:prstGeom prst="rect">
            <a:avLst/>
          </a:prstGeom>
          <a:noFill/>
          <a:ln w="19050">
            <a:solidFill>
              <a:srgbClr val="AFBA78"/>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íṥļîḍè"/>
          <p:cNvSpPr/>
          <p:nvPr/>
        </p:nvSpPr>
        <p:spPr>
          <a:xfrm>
            <a:off x="8256241" y="4221088"/>
            <a:ext cx="3216622" cy="1388424"/>
          </a:xfrm>
          <a:prstGeom prst="rect">
            <a:avLst/>
          </a:prstGeom>
          <a:solidFill>
            <a:srgbClr val="D56339"/>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íṩliḓè"/>
          <p:cNvSpPr/>
          <p:nvPr/>
        </p:nvSpPr>
        <p:spPr>
          <a:xfrm>
            <a:off x="719138" y="3787206"/>
            <a:ext cx="7537103" cy="2256188"/>
          </a:xfrm>
          <a:prstGeom prst="rect">
            <a:avLst/>
          </a:prstGeom>
          <a:noFill/>
          <a:ln w="19050">
            <a:solidFill>
              <a:srgbClr val="D56339"/>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íšlîḑé"/>
          <p:cNvSpPr/>
          <p:nvPr/>
        </p:nvSpPr>
        <p:spPr>
          <a:xfrm>
            <a:off x="2999658" y="1435493"/>
            <a:ext cx="1872206" cy="1870986"/>
          </a:xfrm>
          <a:prstGeom prst="ellipse">
            <a:avLst/>
          </a:prstGeom>
          <a:blipFill dpi="0" rotWithShape="1">
            <a:blip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ľïḓé"/>
          <p:cNvSpPr/>
          <p:nvPr/>
        </p:nvSpPr>
        <p:spPr>
          <a:xfrm>
            <a:off x="7320138" y="3977025"/>
            <a:ext cx="1872206" cy="1870986"/>
          </a:xfrm>
          <a:prstGeom prst="ellipse">
            <a:avLst/>
          </a:prstGeom>
          <a:blipFill dpi="0" rotWithShape="1">
            <a:blip r:embed="rId4">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TextBox 39"/>
          <p:cNvSpPr txBox="1">
            <a:spLocks noChangeArrowheads="1"/>
          </p:cNvSpPr>
          <p:nvPr/>
        </p:nvSpPr>
        <p:spPr bwMode="auto">
          <a:xfrm>
            <a:off x="967167" y="2141468"/>
            <a:ext cx="1784463" cy="459036"/>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b="1" dirty="0">
                <a:solidFill>
                  <a:schemeClr val="bg1"/>
                </a:solidFill>
                <a:latin typeface="微软雅黑" panose="020B0503020204020204" pitchFamily="34" charset="-122"/>
                <a:ea typeface="微软雅黑" panose="020B0503020204020204" pitchFamily="34" charset="-122"/>
              </a:rPr>
              <a:t>Add Subtitle</a:t>
            </a:r>
          </a:p>
        </p:txBody>
      </p:sp>
      <p:sp>
        <p:nvSpPr>
          <p:cNvPr id="12" name="TextBox 39"/>
          <p:cNvSpPr txBox="1">
            <a:spLocks noChangeArrowheads="1"/>
          </p:cNvSpPr>
          <p:nvPr/>
        </p:nvSpPr>
        <p:spPr bwMode="auto">
          <a:xfrm>
            <a:off x="9440372" y="4683000"/>
            <a:ext cx="1784463" cy="459036"/>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b="1" dirty="0">
                <a:solidFill>
                  <a:schemeClr val="bg1"/>
                </a:solidFill>
                <a:latin typeface="微软雅黑" panose="020B0503020204020204" pitchFamily="34" charset="-122"/>
                <a:ea typeface="微软雅黑" panose="020B0503020204020204" pitchFamily="34" charset="-122"/>
              </a:rPr>
              <a:t>Add Subtitle</a:t>
            </a:r>
          </a:p>
        </p:txBody>
      </p:sp>
      <p:sp>
        <p:nvSpPr>
          <p:cNvPr id="14" name="TextBox 39"/>
          <p:cNvSpPr txBox="1">
            <a:spLocks noChangeArrowheads="1"/>
          </p:cNvSpPr>
          <p:nvPr/>
        </p:nvSpPr>
        <p:spPr bwMode="auto">
          <a:xfrm>
            <a:off x="4925191" y="1732038"/>
            <a:ext cx="6494344" cy="874407"/>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dirty="0">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15" name="TextBox 39"/>
          <p:cNvSpPr txBox="1">
            <a:spLocks noChangeArrowheads="1"/>
          </p:cNvSpPr>
          <p:nvPr/>
        </p:nvSpPr>
        <p:spPr bwMode="auto">
          <a:xfrm>
            <a:off x="825794" y="4270684"/>
            <a:ext cx="6494344" cy="874407"/>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dirty="0">
                <a:latin typeface="微软雅黑" panose="020B0503020204020204" pitchFamily="34" charset="-122"/>
                <a:ea typeface="微软雅黑" panose="020B0503020204020204" pitchFamily="34" charset="-122"/>
              </a:rPr>
              <a:t>Click here to add text content, such as keywords, some brief introductions, etc.</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dur="5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dur="5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Freeform 5"/>
          <p:cNvSpPr/>
          <p:nvPr/>
        </p:nvSpPr>
        <p:spPr bwMode="auto">
          <a:xfrm>
            <a:off x="3248293" y="3623033"/>
            <a:ext cx="2467715" cy="3234967"/>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rgbClr val="D56339"/>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endParaRPr>
          </a:p>
        </p:txBody>
      </p:sp>
      <p:sp>
        <p:nvSpPr>
          <p:cNvPr id="5" name="Freeform 6"/>
          <p:cNvSpPr/>
          <p:nvPr/>
        </p:nvSpPr>
        <p:spPr bwMode="auto">
          <a:xfrm>
            <a:off x="6408513" y="3522827"/>
            <a:ext cx="2441268" cy="333517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rgbClr val="AFBA78"/>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endParaRPr>
          </a:p>
        </p:txBody>
      </p:sp>
      <p:sp>
        <p:nvSpPr>
          <p:cNvPr id="6" name="Freeform 7"/>
          <p:cNvSpPr/>
          <p:nvPr/>
        </p:nvSpPr>
        <p:spPr bwMode="auto">
          <a:xfrm>
            <a:off x="5234020" y="2931613"/>
            <a:ext cx="635623" cy="3926387"/>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rgbClr val="AFBA78"/>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endParaRPr>
          </a:p>
        </p:txBody>
      </p:sp>
      <p:sp>
        <p:nvSpPr>
          <p:cNvPr id="7" name="Freeform 8"/>
          <p:cNvSpPr/>
          <p:nvPr/>
        </p:nvSpPr>
        <p:spPr bwMode="auto">
          <a:xfrm>
            <a:off x="6235894" y="2931613"/>
            <a:ext cx="635623" cy="3926387"/>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rgbClr val="D56339"/>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endParaRPr>
          </a:p>
        </p:txBody>
      </p:sp>
      <p:grpSp>
        <p:nvGrpSpPr>
          <p:cNvPr id="8" name="组合 7"/>
          <p:cNvGrpSpPr/>
          <p:nvPr/>
        </p:nvGrpSpPr>
        <p:grpSpPr>
          <a:xfrm>
            <a:off x="2045831" y="3252271"/>
            <a:ext cx="801644" cy="801644"/>
            <a:chOff x="1661160" y="2430780"/>
            <a:chExt cx="609600" cy="609600"/>
          </a:xfrm>
        </p:grpSpPr>
        <p:sp>
          <p:nvSpPr>
            <p:cNvPr id="10" name="椭圆 9"/>
            <p:cNvSpPr/>
            <p:nvPr/>
          </p:nvSpPr>
          <p:spPr>
            <a:xfrm>
              <a:off x="1661160" y="2430780"/>
              <a:ext cx="609600" cy="609600"/>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11"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2">
                    <a:lumMod val="50000"/>
                  </a:schemeClr>
                </a:solidFill>
              </a:endParaRPr>
            </a:p>
          </p:txBody>
        </p:sp>
      </p:grpSp>
      <p:grpSp>
        <p:nvGrpSpPr>
          <p:cNvPr id="12" name="组合 11"/>
          <p:cNvGrpSpPr/>
          <p:nvPr/>
        </p:nvGrpSpPr>
        <p:grpSpPr>
          <a:xfrm>
            <a:off x="6495273" y="1979661"/>
            <a:ext cx="801644" cy="801644"/>
            <a:chOff x="5128260" y="2514600"/>
            <a:chExt cx="609600" cy="609600"/>
          </a:xfrm>
        </p:grpSpPr>
        <p:sp>
          <p:nvSpPr>
            <p:cNvPr id="14" name="椭圆 13"/>
            <p:cNvSpPr/>
            <p:nvPr/>
          </p:nvSpPr>
          <p:spPr>
            <a:xfrm>
              <a:off x="5128260" y="2514600"/>
              <a:ext cx="609600" cy="609600"/>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15"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2">
                    <a:lumMod val="50000"/>
                  </a:schemeClr>
                </a:solidFill>
              </a:endParaRPr>
            </a:p>
          </p:txBody>
        </p:sp>
      </p:grpSp>
      <p:grpSp>
        <p:nvGrpSpPr>
          <p:cNvPr id="16" name="组合 15"/>
          <p:cNvGrpSpPr/>
          <p:nvPr/>
        </p:nvGrpSpPr>
        <p:grpSpPr>
          <a:xfrm>
            <a:off x="4803343" y="1990801"/>
            <a:ext cx="801644" cy="801644"/>
            <a:chOff x="3383280" y="1615440"/>
            <a:chExt cx="609600" cy="609600"/>
          </a:xfrm>
        </p:grpSpPr>
        <p:sp>
          <p:nvSpPr>
            <p:cNvPr id="17" name="椭圆 16"/>
            <p:cNvSpPr/>
            <p:nvPr/>
          </p:nvSpPr>
          <p:spPr>
            <a:xfrm>
              <a:off x="3383280" y="1615440"/>
              <a:ext cx="609600" cy="609600"/>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18"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2">
                    <a:lumMod val="50000"/>
                  </a:schemeClr>
                </a:solidFill>
              </a:endParaRPr>
            </a:p>
          </p:txBody>
        </p:sp>
      </p:grpSp>
      <p:grpSp>
        <p:nvGrpSpPr>
          <p:cNvPr id="19" name="组合 18"/>
          <p:cNvGrpSpPr/>
          <p:nvPr/>
        </p:nvGrpSpPr>
        <p:grpSpPr>
          <a:xfrm>
            <a:off x="9210524" y="3132024"/>
            <a:ext cx="801644" cy="801644"/>
            <a:chOff x="6865620" y="1615440"/>
            <a:chExt cx="609600" cy="609600"/>
          </a:xfrm>
        </p:grpSpPr>
        <p:sp>
          <p:nvSpPr>
            <p:cNvPr id="20" name="椭圆 19"/>
            <p:cNvSpPr/>
            <p:nvPr/>
          </p:nvSpPr>
          <p:spPr>
            <a:xfrm>
              <a:off x="6865620" y="1615440"/>
              <a:ext cx="609600" cy="609600"/>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1"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2">
                    <a:lumMod val="50000"/>
                  </a:schemeClr>
                </a:solidFill>
              </a:endParaRPr>
            </a:p>
          </p:txBody>
        </p:sp>
      </p:grpSp>
      <p:sp>
        <p:nvSpPr>
          <p:cNvPr id="22" name="椭圆 21"/>
          <p:cNvSpPr/>
          <p:nvPr/>
        </p:nvSpPr>
        <p:spPr>
          <a:xfrm>
            <a:off x="4821523" y="4249316"/>
            <a:ext cx="385791" cy="385791"/>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3" name="椭圆 22"/>
          <p:cNvSpPr/>
          <p:nvPr/>
        </p:nvSpPr>
        <p:spPr>
          <a:xfrm>
            <a:off x="4470804" y="5188742"/>
            <a:ext cx="536099" cy="536099"/>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4" name="椭圆 23"/>
          <p:cNvSpPr/>
          <p:nvPr/>
        </p:nvSpPr>
        <p:spPr>
          <a:xfrm>
            <a:off x="6612697" y="4349521"/>
            <a:ext cx="235483" cy="235483"/>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5" name="椭圆 24"/>
          <p:cNvSpPr/>
          <p:nvPr/>
        </p:nvSpPr>
        <p:spPr>
          <a:xfrm>
            <a:off x="5971382" y="3307384"/>
            <a:ext cx="440904" cy="440904"/>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6" name="椭圆 25"/>
          <p:cNvSpPr/>
          <p:nvPr/>
        </p:nvSpPr>
        <p:spPr>
          <a:xfrm>
            <a:off x="7126250" y="5126114"/>
            <a:ext cx="385791" cy="385791"/>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sp>
        <p:nvSpPr>
          <p:cNvPr id="27" name="椭圆 26"/>
          <p:cNvSpPr/>
          <p:nvPr/>
        </p:nvSpPr>
        <p:spPr>
          <a:xfrm>
            <a:off x="7827688" y="3535352"/>
            <a:ext cx="235483" cy="235483"/>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2">
                  <a:lumMod val="50000"/>
                </a:schemeClr>
              </a:solidFill>
            </a:endParaRPr>
          </a:p>
        </p:txBody>
      </p:sp>
      <p:grpSp>
        <p:nvGrpSpPr>
          <p:cNvPr id="28" name="组合 27"/>
          <p:cNvGrpSpPr/>
          <p:nvPr/>
        </p:nvGrpSpPr>
        <p:grpSpPr>
          <a:xfrm>
            <a:off x="1107659" y="4243470"/>
            <a:ext cx="2675202" cy="1633441"/>
            <a:chOff x="1536113" y="1912860"/>
            <a:chExt cx="2675202" cy="1633441"/>
          </a:xfrm>
        </p:grpSpPr>
        <p:sp>
          <p:nvSpPr>
            <p:cNvPr id="29" name="Content Placeholder 2"/>
            <p:cNvSpPr txBox="1"/>
            <p:nvPr/>
          </p:nvSpPr>
          <p:spPr>
            <a:xfrm>
              <a:off x="1536113" y="2256396"/>
              <a:ext cx="2675202"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0" name="TextBox 16"/>
            <p:cNvSpPr txBox="1"/>
            <p:nvPr/>
          </p:nvSpPr>
          <p:spPr>
            <a:xfrm>
              <a:off x="1755224"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268105" y="4243470"/>
            <a:ext cx="2675202" cy="1633441"/>
            <a:chOff x="1536113" y="1912860"/>
            <a:chExt cx="2675202" cy="1633441"/>
          </a:xfrm>
        </p:grpSpPr>
        <p:sp>
          <p:nvSpPr>
            <p:cNvPr id="32" name="Content Placeholder 2"/>
            <p:cNvSpPr txBox="1"/>
            <p:nvPr/>
          </p:nvSpPr>
          <p:spPr>
            <a:xfrm>
              <a:off x="1536113" y="2256396"/>
              <a:ext cx="2675202"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TextBox 16"/>
            <p:cNvSpPr txBox="1"/>
            <p:nvPr/>
          </p:nvSpPr>
          <p:spPr>
            <a:xfrm>
              <a:off x="1755224"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037327" y="1259689"/>
            <a:ext cx="2675202" cy="1633441"/>
            <a:chOff x="1536113" y="1912860"/>
            <a:chExt cx="2675202" cy="1633441"/>
          </a:xfrm>
        </p:grpSpPr>
        <p:sp>
          <p:nvSpPr>
            <p:cNvPr id="35" name="Content Placeholder 2"/>
            <p:cNvSpPr txBox="1"/>
            <p:nvPr/>
          </p:nvSpPr>
          <p:spPr>
            <a:xfrm>
              <a:off x="1536113" y="2256396"/>
              <a:ext cx="2675202"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6" name="TextBox 16"/>
            <p:cNvSpPr txBox="1"/>
            <p:nvPr/>
          </p:nvSpPr>
          <p:spPr>
            <a:xfrm>
              <a:off x="1974334"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7462017" y="1259689"/>
            <a:ext cx="2675202" cy="1633441"/>
            <a:chOff x="1536113" y="1912860"/>
            <a:chExt cx="2675202" cy="1633441"/>
          </a:xfrm>
        </p:grpSpPr>
        <p:sp>
          <p:nvSpPr>
            <p:cNvPr id="38" name="Content Placeholder 2"/>
            <p:cNvSpPr txBox="1"/>
            <p:nvPr/>
          </p:nvSpPr>
          <p:spPr>
            <a:xfrm>
              <a:off x="1536113" y="2256396"/>
              <a:ext cx="2675202"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9"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dur="5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dur="50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dur="500" fill="hold" grpId="0" nodeType="withEffect">
                                  <p:stCondLst>
                                    <p:cond delay="4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dur="50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10" presetClass="entr" presetSubtype="0" dur="50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dur="500" fill="hold" nodeType="withEffect">
                                  <p:stCondLst>
                                    <p:cond delay="7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dur="500" fill="hold" nodeType="withEffect">
                                  <p:stCondLst>
                                    <p:cond delay="9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dur="500" fill="hold"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dur="500" fill="hold" grpId="0" nodeType="withEffect">
                                  <p:stCondLst>
                                    <p:cond delay="8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dur="500" fill="hold" grpId="0" nodeType="withEffect">
                                  <p:stCondLst>
                                    <p:cond delay="132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dur="500" fill="hold" grpId="0" nodeType="withEffect">
                                  <p:stCondLst>
                                    <p:cond delay="992"/>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dur="500" fill="hold" grpId="0" nodeType="withEffect">
                                  <p:stCondLst>
                                    <p:cond delay="8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dur="500" fill="hold" grpId="0" nodeType="withEffect">
                                  <p:stCondLst>
                                    <p:cond delay="937"/>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dur="500" fill="hold" grpId="0" nodeType="withEffect">
                                  <p:stCondLst>
                                    <p:cond delay="155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2" presetClass="entr" presetSubtype="8" dur="100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1000" fill="hold"/>
                                        <p:tgtEl>
                                          <p:spTgt spid="28"/>
                                        </p:tgtEl>
                                        <p:attrNameLst>
                                          <p:attrName>ppt_x</p:attrName>
                                        </p:attrNameLst>
                                      </p:cBhvr>
                                      <p:tavLst>
                                        <p:tav tm="0">
                                          <p:val>
                                            <p:strVal val="0-#ppt_w/2"/>
                                          </p:val>
                                        </p:tav>
                                        <p:tav tm="100000">
                                          <p:val>
                                            <p:strVal val="#ppt_x"/>
                                          </p:val>
                                        </p:tav>
                                      </p:tavLst>
                                    </p:anim>
                                    <p:anim calcmode="lin" valueType="num">
                                      <p:cBhvr additive="base">
                                        <p:cTn id="50" dur="10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8" dur="100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1000" fill="hold"/>
                                        <p:tgtEl>
                                          <p:spTgt spid="31"/>
                                        </p:tgtEl>
                                        <p:attrNameLst>
                                          <p:attrName>ppt_x</p:attrName>
                                        </p:attrNameLst>
                                      </p:cBhvr>
                                      <p:tavLst>
                                        <p:tav tm="0">
                                          <p:val>
                                            <p:strVal val="0-#ppt_w/2"/>
                                          </p:val>
                                        </p:tav>
                                        <p:tav tm="100000">
                                          <p:val>
                                            <p:strVal val="#ppt_x"/>
                                          </p:val>
                                        </p:tav>
                                      </p:tavLst>
                                    </p:anim>
                                    <p:anim calcmode="lin" valueType="num">
                                      <p:cBhvr additive="base">
                                        <p:cTn id="54" dur="10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8" dur="100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0-#ppt_w/2"/>
                                          </p:val>
                                        </p:tav>
                                        <p:tav tm="100000">
                                          <p:val>
                                            <p:strVal val="#ppt_x"/>
                                          </p:val>
                                        </p:tav>
                                      </p:tavLst>
                                    </p:anim>
                                    <p:anim calcmode="lin" valueType="num">
                                      <p:cBhvr additive="base">
                                        <p:cTn id="58" dur="10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ur="100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1000" fill="hold"/>
                                        <p:tgtEl>
                                          <p:spTgt spid="37"/>
                                        </p:tgtEl>
                                        <p:attrNameLst>
                                          <p:attrName>ppt_x</p:attrName>
                                        </p:attrNameLst>
                                      </p:cBhvr>
                                      <p:tavLst>
                                        <p:tav tm="0">
                                          <p:val>
                                            <p:strVal val="0-#ppt_w/2"/>
                                          </p:val>
                                        </p:tav>
                                        <p:tav tm="100000">
                                          <p:val>
                                            <p:strVal val="#ppt_x"/>
                                          </p:val>
                                        </p:tav>
                                      </p:tavLst>
                                    </p:anim>
                                    <p:anim calcmode="lin" valueType="num">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文本框 3"/>
          <p:cNvSpPr txBox="1"/>
          <p:nvPr/>
        </p:nvSpPr>
        <p:spPr>
          <a:xfrm>
            <a:off x="748212" y="1759389"/>
            <a:ext cx="3677743" cy="581249"/>
          </a:xfrm>
          <a:prstGeom prst="rect">
            <a:avLst/>
          </a:prstGeom>
          <a:noFill/>
        </p:spPr>
        <p:txBody>
          <a:bodyPr wrap="square" rtlCol="0">
            <a:spAutoFit/>
          </a:bodyPr>
          <a:lstStyle/>
          <a:p>
            <a:pPr>
              <a:lnSpc>
                <a:spcPct val="150000"/>
              </a:lnSpc>
            </a:pPr>
            <a:r>
              <a:rPr lang="en-US" altLang="zh-CN" sz="2400" b="1" dirty="0">
                <a:solidFill>
                  <a:srgbClr val="132249"/>
                </a:solidFill>
                <a:latin typeface="微软雅黑" panose="020B0503020204020204" pitchFamily="34" charset="-122"/>
                <a:ea typeface="微软雅黑" panose="020B0503020204020204" pitchFamily="34" charset="-122"/>
              </a:rPr>
              <a:t>Add title text</a:t>
            </a:r>
            <a:endParaRPr lang="zh-CN" altLang="en-US" sz="2400" b="1" dirty="0">
              <a:solidFill>
                <a:srgbClr val="132249"/>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48212" y="2765071"/>
            <a:ext cx="5529295" cy="2862322"/>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rPr>
              <a:t>Click here to add content, content to match the title. </a:t>
            </a:r>
          </a:p>
          <a:p>
            <a:pPr>
              <a:lnSpc>
                <a:spcPct val="200000"/>
              </a:lnSpc>
            </a:pP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rPr>
              <a:t>Click here to add content, content to match the title. </a:t>
            </a:r>
            <a:endParaRPr lang="zh-CN" altLang="en-US"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856360" y="2484428"/>
            <a:ext cx="638524" cy="0"/>
          </a:xfrm>
          <a:prstGeom prst="line">
            <a:avLst/>
          </a:prstGeom>
          <a:ln w="28575">
            <a:solidFill>
              <a:srgbClr val="AFBA78"/>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29907" y="2020593"/>
            <a:ext cx="5139793" cy="36068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943100"/>
            <a:ext cx="12192000" cy="29718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rgbClr val="C9DDAD">
                <a:alpha val="4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104454" y="3432629"/>
            <a:ext cx="2898102" cy="1323439"/>
          </a:xfrm>
          <a:prstGeom prst="rect">
            <a:avLst/>
          </a:prstGeom>
          <a:noFill/>
        </p:spPr>
        <p:txBody>
          <a:bodyPr wrap="none" rtlCol="0">
            <a:spAutoFit/>
          </a:bodyPr>
          <a:lstStyle/>
          <a:p>
            <a:pPr algn="ctr"/>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椭圆 39"/>
          <p:cNvSpPr/>
          <p:nvPr/>
        </p:nvSpPr>
        <p:spPr>
          <a:xfrm>
            <a:off x="1652703" y="1288888"/>
            <a:ext cx="1898988" cy="1898988"/>
          </a:xfrm>
          <a:prstGeom prst="ellipse">
            <a:avLst/>
          </a:prstGeom>
          <a:solidFill>
            <a:srgbClr val="73563B"/>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7200" b="1" dirty="0">
                <a:solidFill>
                  <a:schemeClr val="bg1"/>
                </a:solidFill>
                <a:latin typeface="微软雅黑" panose="020B0503020204020204" pitchFamily="34" charset="-122"/>
                <a:ea typeface="微软雅黑" panose="020B0503020204020204" pitchFamily="34" charset="-122"/>
              </a:rPr>
              <a:t>03</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815385" y="2807807"/>
            <a:ext cx="3744415" cy="647524"/>
          </a:xfrm>
          <a:prstGeom prst="roundRect">
            <a:avLst>
              <a:gd name="adj" fmla="val 50000"/>
            </a:avLst>
          </a:prstGeom>
          <a:solidFill>
            <a:schemeClr val="bg1"/>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3600" dirty="0">
              <a:solidFill>
                <a:srgbClr val="D56339"/>
              </a:solidFill>
              <a:latin typeface="庞门正道粗书体" panose="02010600030101010101" pitchFamily="2" charset="-122"/>
              <a:ea typeface="庞门正道粗书体" panose="02010600030101010101" pitchFamily="2" charset="-122"/>
            </a:endParaRPr>
          </a:p>
        </p:txBody>
      </p:sp>
      <p:sp>
        <p:nvSpPr>
          <p:cNvPr id="43" name="矩形 42"/>
          <p:cNvSpPr/>
          <p:nvPr/>
        </p:nvSpPr>
        <p:spPr>
          <a:xfrm>
            <a:off x="4815385" y="3684454"/>
            <a:ext cx="6563786" cy="1029193"/>
          </a:xfrm>
          <a:prstGeom prst="rect">
            <a:avLst/>
          </a:prstGeom>
        </p:spPr>
        <p:txBody>
          <a:bodyPr wrap="square">
            <a:spAutoFit/>
          </a:bodyPr>
          <a:lstStyle/>
          <a:p>
            <a:pP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 modify the text content, Please replace text, click add relevant headline, modify the text content, also can copy your content to this directly Please replace text.</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dur="5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1" presetClass="entr" presetSubtype="0" dur="50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 calcmode="lin" valueType="num">
                                      <p:cBhvr>
                                        <p:cTn id="19" dur="500" fill="hold"/>
                                        <p:tgtEl>
                                          <p:spTgt spid="40"/>
                                        </p:tgtEl>
                                        <p:attrNameLst>
                                          <p:attrName>style.rotation</p:attrName>
                                        </p:attrNameLst>
                                      </p:cBhvr>
                                      <p:tavLst>
                                        <p:tav tm="0">
                                          <p:val>
                                            <p:fltVal val="90"/>
                                          </p:val>
                                        </p:tav>
                                        <p:tav tm="100000">
                                          <p:val>
                                            <p:fltVal val="0"/>
                                          </p:val>
                                        </p:tav>
                                      </p:tavLst>
                                    </p:anim>
                                    <p:animEffect transition="in" filter="fade">
                                      <p:cBhvr>
                                        <p:cTn id="20" dur="500"/>
                                        <p:tgtEl>
                                          <p:spTgt spid="4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anim calcmode="lin" valueType="num">
                                      <p:cBhvr>
                                        <p:cTn id="2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
                                        </p:tgtEl>
                                      </p:cBhvr>
                                    </p:animEffect>
                                  </p:childTnLst>
                                </p:cTn>
                              </p:par>
                              <p:par>
                                <p:cTn id="30" presetID="2" presetClass="entr" presetSubtype="4" dur="5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1"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任意多边形: 形状 60"/>
          <p:cNvSpPr/>
          <p:nvPr/>
        </p:nvSpPr>
        <p:spPr>
          <a:xfrm rot="3163769">
            <a:off x="997550" y="1576875"/>
            <a:ext cx="4200800" cy="4338084"/>
          </a:xfrm>
          <a:custGeom>
            <a:avLst/>
            <a:gdLst>
              <a:gd name="connsiteX0" fmla="*/ 4394633 w 5062168"/>
              <a:gd name="connsiteY0" fmla="*/ 1958525 h 5227601"/>
              <a:gd name="connsiteX1" fmla="*/ 4669430 w 5062168"/>
              <a:gd name="connsiteY1" fmla="*/ 1812416 h 5227601"/>
              <a:gd name="connsiteX2" fmla="*/ 4730774 w 5062168"/>
              <a:gd name="connsiteY2" fmla="*/ 1812415 h 5227601"/>
              <a:gd name="connsiteX3" fmla="*/ 5062168 w 5062168"/>
              <a:gd name="connsiteY3" fmla="*/ 2143810 h 5227601"/>
              <a:gd name="connsiteX4" fmla="*/ 4730774 w 5062168"/>
              <a:gd name="connsiteY4" fmla="*/ 2475206 h 5227601"/>
              <a:gd name="connsiteX5" fmla="*/ 4669430 w 5062168"/>
              <a:gd name="connsiteY5" fmla="*/ 2475206 h 5227601"/>
              <a:gd name="connsiteX6" fmla="*/ 4338036 w 5062168"/>
              <a:gd name="connsiteY6" fmla="*/ 2143811 h 5227601"/>
              <a:gd name="connsiteX7" fmla="*/ 4394633 w 5062168"/>
              <a:gd name="connsiteY7" fmla="*/ 1958525 h 5227601"/>
              <a:gd name="connsiteX8" fmla="*/ 1947187 w 5062168"/>
              <a:gd name="connsiteY8" fmla="*/ 4710921 h 5227601"/>
              <a:gd name="connsiteX9" fmla="*/ 2221985 w 5062168"/>
              <a:gd name="connsiteY9" fmla="*/ 4564811 h 5227601"/>
              <a:gd name="connsiteX10" fmla="*/ 2963230 w 5062168"/>
              <a:gd name="connsiteY10" fmla="*/ 4564811 h 5227601"/>
              <a:gd name="connsiteX11" fmla="*/ 3294625 w 5062168"/>
              <a:gd name="connsiteY11" fmla="*/ 4896206 h 5227601"/>
              <a:gd name="connsiteX12" fmla="*/ 2963230 w 5062168"/>
              <a:gd name="connsiteY12" fmla="*/ 5227601 h 5227601"/>
              <a:gd name="connsiteX13" fmla="*/ 2221985 w 5062168"/>
              <a:gd name="connsiteY13" fmla="*/ 5227601 h 5227601"/>
              <a:gd name="connsiteX14" fmla="*/ 1890590 w 5062168"/>
              <a:gd name="connsiteY14" fmla="*/ 4896206 h 5227601"/>
              <a:gd name="connsiteX15" fmla="*/ 1947187 w 5062168"/>
              <a:gd name="connsiteY15" fmla="*/ 4710921 h 5227601"/>
              <a:gd name="connsiteX16" fmla="*/ 1040729 w 5062168"/>
              <a:gd name="connsiteY16" fmla="*/ 3790324 h 5227601"/>
              <a:gd name="connsiteX17" fmla="*/ 1315527 w 5062168"/>
              <a:gd name="connsiteY17" fmla="*/ 3644216 h 5227601"/>
              <a:gd name="connsiteX18" fmla="*/ 4006641 w 5062168"/>
              <a:gd name="connsiteY18" fmla="*/ 3644215 h 5227601"/>
              <a:gd name="connsiteX19" fmla="*/ 4338036 w 5062168"/>
              <a:gd name="connsiteY19" fmla="*/ 3975610 h 5227601"/>
              <a:gd name="connsiteX20" fmla="*/ 4006641 w 5062168"/>
              <a:gd name="connsiteY20" fmla="*/ 4307005 h 5227601"/>
              <a:gd name="connsiteX21" fmla="*/ 1315527 w 5062168"/>
              <a:gd name="connsiteY21" fmla="*/ 4307005 h 5227601"/>
              <a:gd name="connsiteX22" fmla="*/ 984132 w 5062168"/>
              <a:gd name="connsiteY22" fmla="*/ 3975610 h 5227601"/>
              <a:gd name="connsiteX23" fmla="*/ 1040729 w 5062168"/>
              <a:gd name="connsiteY23" fmla="*/ 3790324 h 5227601"/>
              <a:gd name="connsiteX24" fmla="*/ 565531 w 5062168"/>
              <a:gd name="connsiteY24" fmla="*/ 2874424 h 5227601"/>
              <a:gd name="connsiteX25" fmla="*/ 840329 w 5062168"/>
              <a:gd name="connsiteY25" fmla="*/ 2728315 h 5227601"/>
              <a:gd name="connsiteX26" fmla="*/ 4297501 w 5062168"/>
              <a:gd name="connsiteY26" fmla="*/ 2728315 h 5227601"/>
              <a:gd name="connsiteX27" fmla="*/ 4628895 w 5062168"/>
              <a:gd name="connsiteY27" fmla="*/ 3059710 h 5227601"/>
              <a:gd name="connsiteX28" fmla="*/ 4297500 w 5062168"/>
              <a:gd name="connsiteY28" fmla="*/ 3391105 h 5227601"/>
              <a:gd name="connsiteX29" fmla="*/ 840329 w 5062168"/>
              <a:gd name="connsiteY29" fmla="*/ 3391105 h 5227601"/>
              <a:gd name="connsiteX30" fmla="*/ 508934 w 5062168"/>
              <a:gd name="connsiteY30" fmla="*/ 3059710 h 5227601"/>
              <a:gd name="connsiteX31" fmla="*/ 565531 w 5062168"/>
              <a:gd name="connsiteY31" fmla="*/ 2874424 h 5227601"/>
              <a:gd name="connsiteX32" fmla="*/ 1489930 w 5062168"/>
              <a:gd name="connsiteY32" fmla="*/ 146110 h 5227601"/>
              <a:gd name="connsiteX33" fmla="*/ 1764728 w 5062168"/>
              <a:gd name="connsiteY33" fmla="*/ 0 h 5227601"/>
              <a:gd name="connsiteX34" fmla="*/ 3373099 w 5062168"/>
              <a:gd name="connsiteY34" fmla="*/ 0 h 5227601"/>
              <a:gd name="connsiteX35" fmla="*/ 3704493 w 5062168"/>
              <a:gd name="connsiteY35" fmla="*/ 331396 h 5227601"/>
              <a:gd name="connsiteX36" fmla="*/ 3373099 w 5062168"/>
              <a:gd name="connsiteY36" fmla="*/ 662791 h 5227601"/>
              <a:gd name="connsiteX37" fmla="*/ 1764728 w 5062168"/>
              <a:gd name="connsiteY37" fmla="*/ 662790 h 5227601"/>
              <a:gd name="connsiteX38" fmla="*/ 1433333 w 5062168"/>
              <a:gd name="connsiteY38" fmla="*/ 331395 h 5227601"/>
              <a:gd name="connsiteX39" fmla="*/ 1489930 w 5062168"/>
              <a:gd name="connsiteY39" fmla="*/ 146110 h 5227601"/>
              <a:gd name="connsiteX40" fmla="*/ 56597 w 5062168"/>
              <a:gd name="connsiteY40" fmla="*/ 1958524 h 5227601"/>
              <a:gd name="connsiteX41" fmla="*/ 331395 w 5062168"/>
              <a:gd name="connsiteY41" fmla="*/ 1812415 h 5227601"/>
              <a:gd name="connsiteX42" fmla="*/ 3788567 w 5062168"/>
              <a:gd name="connsiteY42" fmla="*/ 1812415 h 5227601"/>
              <a:gd name="connsiteX43" fmla="*/ 4119961 w 5062168"/>
              <a:gd name="connsiteY43" fmla="*/ 2143810 h 5227601"/>
              <a:gd name="connsiteX44" fmla="*/ 3788566 w 5062168"/>
              <a:gd name="connsiteY44" fmla="*/ 2475205 h 5227601"/>
              <a:gd name="connsiteX45" fmla="*/ 331395 w 5062168"/>
              <a:gd name="connsiteY45" fmla="*/ 2475205 h 5227601"/>
              <a:gd name="connsiteX46" fmla="*/ 0 w 5062168"/>
              <a:gd name="connsiteY46" fmla="*/ 2143810 h 5227601"/>
              <a:gd name="connsiteX47" fmla="*/ 56597 w 5062168"/>
              <a:gd name="connsiteY47" fmla="*/ 1958524 h 5227601"/>
              <a:gd name="connsiteX48" fmla="*/ 565530 w 5062168"/>
              <a:gd name="connsiteY48" fmla="*/ 1042624 h 5227601"/>
              <a:gd name="connsiteX49" fmla="*/ 840328 w 5062168"/>
              <a:gd name="connsiteY49" fmla="*/ 896515 h 5227601"/>
              <a:gd name="connsiteX50" fmla="*/ 4297500 w 5062168"/>
              <a:gd name="connsiteY50" fmla="*/ 896515 h 5227601"/>
              <a:gd name="connsiteX51" fmla="*/ 4628895 w 5062168"/>
              <a:gd name="connsiteY51" fmla="*/ 1227910 h 5227601"/>
              <a:gd name="connsiteX52" fmla="*/ 4297500 w 5062168"/>
              <a:gd name="connsiteY52" fmla="*/ 1559305 h 5227601"/>
              <a:gd name="connsiteX53" fmla="*/ 840328 w 5062168"/>
              <a:gd name="connsiteY53" fmla="*/ 1559305 h 5227601"/>
              <a:gd name="connsiteX54" fmla="*/ 508933 w 5062168"/>
              <a:gd name="connsiteY54" fmla="*/ 1227910 h 5227601"/>
              <a:gd name="connsiteX55" fmla="*/ 565530 w 5062168"/>
              <a:gd name="connsiteY55" fmla="*/ 1042624 h 52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62168" h="5227601">
                <a:moveTo>
                  <a:pt x="4394633" y="1958525"/>
                </a:moveTo>
                <a:cubicBezTo>
                  <a:pt x="4454187" y="1870373"/>
                  <a:pt x="4555041" y="1812416"/>
                  <a:pt x="4669430" y="1812416"/>
                </a:cubicBezTo>
                <a:lnTo>
                  <a:pt x="4730774" y="1812415"/>
                </a:lnTo>
                <a:cubicBezTo>
                  <a:pt x="4913797" y="1812416"/>
                  <a:pt x="5062168" y="1960787"/>
                  <a:pt x="5062168" y="2143810"/>
                </a:cubicBezTo>
                <a:cubicBezTo>
                  <a:pt x="5062168" y="2326835"/>
                  <a:pt x="4913798" y="2475205"/>
                  <a:pt x="4730774" y="2475206"/>
                </a:cubicBezTo>
                <a:lnTo>
                  <a:pt x="4669430" y="2475206"/>
                </a:lnTo>
                <a:cubicBezTo>
                  <a:pt x="4486407" y="2475205"/>
                  <a:pt x="4338036" y="2326835"/>
                  <a:pt x="4338036" y="2143811"/>
                </a:cubicBezTo>
                <a:cubicBezTo>
                  <a:pt x="4338035" y="2075177"/>
                  <a:pt x="4358900" y="2011416"/>
                  <a:pt x="4394633" y="1958525"/>
                </a:cubicBezTo>
                <a:close/>
                <a:moveTo>
                  <a:pt x="1947187" y="4710921"/>
                </a:moveTo>
                <a:cubicBezTo>
                  <a:pt x="2006742" y="4622769"/>
                  <a:pt x="2107595" y="4564811"/>
                  <a:pt x="2221985" y="4564811"/>
                </a:cubicBezTo>
                <a:lnTo>
                  <a:pt x="2963230" y="4564811"/>
                </a:lnTo>
                <a:cubicBezTo>
                  <a:pt x="3146254" y="4564811"/>
                  <a:pt x="3294625" y="4713182"/>
                  <a:pt x="3294625" y="4896206"/>
                </a:cubicBezTo>
                <a:cubicBezTo>
                  <a:pt x="3294625" y="5079230"/>
                  <a:pt x="3146254" y="5227601"/>
                  <a:pt x="2963230" y="5227601"/>
                </a:cubicBezTo>
                <a:lnTo>
                  <a:pt x="2221985" y="5227601"/>
                </a:lnTo>
                <a:cubicBezTo>
                  <a:pt x="2038961" y="5227601"/>
                  <a:pt x="1890590" y="5079230"/>
                  <a:pt x="1890590" y="4896206"/>
                </a:cubicBezTo>
                <a:cubicBezTo>
                  <a:pt x="1890590" y="4827572"/>
                  <a:pt x="1911455" y="4763811"/>
                  <a:pt x="1947187" y="4710921"/>
                </a:cubicBezTo>
                <a:close/>
                <a:moveTo>
                  <a:pt x="1040729" y="3790324"/>
                </a:moveTo>
                <a:cubicBezTo>
                  <a:pt x="1100283" y="3702173"/>
                  <a:pt x="1201137" y="3644215"/>
                  <a:pt x="1315527" y="3644216"/>
                </a:cubicBezTo>
                <a:lnTo>
                  <a:pt x="4006641" y="3644215"/>
                </a:lnTo>
                <a:cubicBezTo>
                  <a:pt x="4189665" y="3644215"/>
                  <a:pt x="4338036" y="3792586"/>
                  <a:pt x="4338036" y="3975610"/>
                </a:cubicBezTo>
                <a:cubicBezTo>
                  <a:pt x="4338036" y="4158634"/>
                  <a:pt x="4189665" y="4307005"/>
                  <a:pt x="4006641" y="4307005"/>
                </a:cubicBezTo>
                <a:lnTo>
                  <a:pt x="1315527" y="4307005"/>
                </a:lnTo>
                <a:cubicBezTo>
                  <a:pt x="1132503" y="4307005"/>
                  <a:pt x="984132" y="4158634"/>
                  <a:pt x="984132" y="3975610"/>
                </a:cubicBezTo>
                <a:cubicBezTo>
                  <a:pt x="984132" y="3906976"/>
                  <a:pt x="1004997" y="3843215"/>
                  <a:pt x="1040729" y="3790324"/>
                </a:cubicBezTo>
                <a:close/>
                <a:moveTo>
                  <a:pt x="565531" y="2874424"/>
                </a:moveTo>
                <a:cubicBezTo>
                  <a:pt x="625085" y="2786272"/>
                  <a:pt x="725939" y="2728315"/>
                  <a:pt x="840329" y="2728315"/>
                </a:cubicBezTo>
                <a:lnTo>
                  <a:pt x="4297501" y="2728315"/>
                </a:lnTo>
                <a:cubicBezTo>
                  <a:pt x="4480524" y="2728315"/>
                  <a:pt x="4628896" y="2876686"/>
                  <a:pt x="4628895" y="3059710"/>
                </a:cubicBezTo>
                <a:cubicBezTo>
                  <a:pt x="4628896" y="3242734"/>
                  <a:pt x="4480525" y="3391105"/>
                  <a:pt x="4297500" y="3391105"/>
                </a:cubicBezTo>
                <a:lnTo>
                  <a:pt x="840329" y="3391105"/>
                </a:lnTo>
                <a:cubicBezTo>
                  <a:pt x="657305" y="3391105"/>
                  <a:pt x="508933" y="3242734"/>
                  <a:pt x="508934" y="3059710"/>
                </a:cubicBezTo>
                <a:cubicBezTo>
                  <a:pt x="508934" y="2991076"/>
                  <a:pt x="529798" y="2927315"/>
                  <a:pt x="565531" y="2874424"/>
                </a:cubicBezTo>
                <a:close/>
                <a:moveTo>
                  <a:pt x="1489930" y="146110"/>
                </a:moveTo>
                <a:cubicBezTo>
                  <a:pt x="1549484" y="57958"/>
                  <a:pt x="1650338" y="0"/>
                  <a:pt x="1764728" y="0"/>
                </a:cubicBezTo>
                <a:lnTo>
                  <a:pt x="3373099" y="0"/>
                </a:lnTo>
                <a:cubicBezTo>
                  <a:pt x="3556123" y="0"/>
                  <a:pt x="3704494" y="148371"/>
                  <a:pt x="3704493" y="331396"/>
                </a:cubicBezTo>
                <a:cubicBezTo>
                  <a:pt x="3704493" y="514420"/>
                  <a:pt x="3556123" y="662790"/>
                  <a:pt x="3373099" y="662791"/>
                </a:cubicBezTo>
                <a:lnTo>
                  <a:pt x="1764728" y="662790"/>
                </a:lnTo>
                <a:cubicBezTo>
                  <a:pt x="1581704" y="662790"/>
                  <a:pt x="1433333" y="514419"/>
                  <a:pt x="1433333" y="331395"/>
                </a:cubicBezTo>
                <a:cubicBezTo>
                  <a:pt x="1433333" y="262761"/>
                  <a:pt x="1454197" y="199000"/>
                  <a:pt x="1489930" y="146110"/>
                </a:cubicBezTo>
                <a:close/>
                <a:moveTo>
                  <a:pt x="56597" y="1958524"/>
                </a:moveTo>
                <a:cubicBezTo>
                  <a:pt x="116151" y="1870372"/>
                  <a:pt x="217005" y="1812415"/>
                  <a:pt x="331395" y="1812415"/>
                </a:cubicBezTo>
                <a:lnTo>
                  <a:pt x="3788567" y="1812415"/>
                </a:lnTo>
                <a:cubicBezTo>
                  <a:pt x="3971590" y="1812415"/>
                  <a:pt x="4119962" y="1960786"/>
                  <a:pt x="4119961" y="2143810"/>
                </a:cubicBezTo>
                <a:cubicBezTo>
                  <a:pt x="4119962" y="2326834"/>
                  <a:pt x="3971591" y="2475205"/>
                  <a:pt x="3788566" y="2475205"/>
                </a:cubicBezTo>
                <a:lnTo>
                  <a:pt x="331395" y="2475205"/>
                </a:lnTo>
                <a:cubicBezTo>
                  <a:pt x="148371" y="2475205"/>
                  <a:pt x="-1" y="2326834"/>
                  <a:pt x="0" y="2143810"/>
                </a:cubicBezTo>
                <a:cubicBezTo>
                  <a:pt x="0" y="2075176"/>
                  <a:pt x="20864" y="2011415"/>
                  <a:pt x="56597" y="1958524"/>
                </a:cubicBezTo>
                <a:close/>
                <a:moveTo>
                  <a:pt x="565530" y="1042624"/>
                </a:moveTo>
                <a:cubicBezTo>
                  <a:pt x="625084" y="954473"/>
                  <a:pt x="725938" y="896515"/>
                  <a:pt x="840328" y="896515"/>
                </a:cubicBezTo>
                <a:lnTo>
                  <a:pt x="4297500" y="896515"/>
                </a:lnTo>
                <a:cubicBezTo>
                  <a:pt x="4480524" y="896515"/>
                  <a:pt x="4628895" y="1044886"/>
                  <a:pt x="4628895" y="1227910"/>
                </a:cubicBezTo>
                <a:cubicBezTo>
                  <a:pt x="4628895" y="1410934"/>
                  <a:pt x="4480524" y="1559305"/>
                  <a:pt x="4297500" y="1559305"/>
                </a:cubicBezTo>
                <a:lnTo>
                  <a:pt x="840328" y="1559305"/>
                </a:lnTo>
                <a:cubicBezTo>
                  <a:pt x="657304" y="1559305"/>
                  <a:pt x="508933" y="1410934"/>
                  <a:pt x="508933" y="1227910"/>
                </a:cubicBezTo>
                <a:cubicBezTo>
                  <a:pt x="508933" y="1159276"/>
                  <a:pt x="529798" y="1095515"/>
                  <a:pt x="565530" y="1042624"/>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63"/>
          <p:cNvSpPr/>
          <p:nvPr/>
        </p:nvSpPr>
        <p:spPr>
          <a:xfrm>
            <a:off x="6738809" y="5187910"/>
            <a:ext cx="2526573" cy="364319"/>
          </a:xfrm>
          <a:prstGeom prst="roundRect">
            <a:avLst>
              <a:gd name="adj" fmla="val 50000"/>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846760" y="5183147"/>
            <a:ext cx="2328136" cy="369332"/>
          </a:xfrm>
          <a:prstGeom prst="rect">
            <a:avLst/>
          </a:prstGeom>
          <a:noFill/>
        </p:spPr>
        <p:txBody>
          <a:bodyPr wrap="square" rtlCol="0">
            <a:spAutoFit/>
          </a:bodyPr>
          <a:lstStyle/>
          <a:p>
            <a:pPr algn="dist"/>
            <a:r>
              <a:rPr lang="en-US" altLang="zh-CN" dirty="0">
                <a:solidFill>
                  <a:schemeClr val="bg1"/>
                </a:solidFill>
              </a:rPr>
              <a:t>XXXXXXXXX</a:t>
            </a:r>
            <a:endParaRPr lang="zh-CN" altLang="en-US" dirty="0">
              <a:solidFill>
                <a:schemeClr val="bg1"/>
              </a:solidFill>
            </a:endParaRPr>
          </a:p>
        </p:txBody>
      </p:sp>
      <p:grpSp>
        <p:nvGrpSpPr>
          <p:cNvPr id="7" name="组合 6"/>
          <p:cNvGrpSpPr/>
          <p:nvPr/>
        </p:nvGrpSpPr>
        <p:grpSpPr>
          <a:xfrm>
            <a:off x="6510128" y="1488652"/>
            <a:ext cx="4580812" cy="2857773"/>
            <a:chOff x="1536113" y="1912860"/>
            <a:chExt cx="4580812" cy="2857773"/>
          </a:xfrm>
        </p:grpSpPr>
        <p:sp>
          <p:nvSpPr>
            <p:cNvPr id="8" name="Content Placeholder 2"/>
            <p:cNvSpPr txBox="1"/>
            <p:nvPr/>
          </p:nvSpPr>
          <p:spPr>
            <a:xfrm>
              <a:off x="1536113" y="2649731"/>
              <a:ext cx="4580812" cy="212090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ur="5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pSp>
        <p:nvGrpSpPr>
          <p:cNvPr id="2" name="组合 1"/>
          <p:cNvGrpSpPr/>
          <p:nvPr/>
        </p:nvGrpSpPr>
        <p:grpSpPr>
          <a:xfrm>
            <a:off x="822202" y="1573628"/>
            <a:ext cx="3037992" cy="1843241"/>
            <a:chOff x="822202" y="1573628"/>
            <a:chExt cx="3037992" cy="1843241"/>
          </a:xfrm>
        </p:grpSpPr>
        <p:sp>
          <p:nvSpPr>
            <p:cNvPr id="5" name="矩形: 圆角 20"/>
            <p:cNvSpPr/>
            <p:nvPr/>
          </p:nvSpPr>
          <p:spPr>
            <a:xfrm>
              <a:off x="822202" y="1573628"/>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42"/>
            <p:cNvGrpSpPr/>
            <p:nvPr/>
          </p:nvGrpSpPr>
          <p:grpSpPr>
            <a:xfrm>
              <a:off x="1118297" y="1803120"/>
              <a:ext cx="2220872" cy="1064531"/>
              <a:chOff x="6040677" y="1428274"/>
              <a:chExt cx="2220872" cy="1064531"/>
            </a:xfrm>
          </p:grpSpPr>
          <p:sp>
            <p:nvSpPr>
              <p:cNvPr id="8"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0"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2" name="图片 41"/>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3339169" y="2895844"/>
              <a:ext cx="521025" cy="521025"/>
            </a:xfrm>
            <a:prstGeom prst="rect">
              <a:avLst/>
            </a:prstGeom>
          </p:spPr>
        </p:pic>
      </p:grpSp>
      <p:grpSp>
        <p:nvGrpSpPr>
          <p:cNvPr id="3" name="组合 2"/>
          <p:cNvGrpSpPr/>
          <p:nvPr/>
        </p:nvGrpSpPr>
        <p:grpSpPr>
          <a:xfrm>
            <a:off x="4600208" y="1573628"/>
            <a:ext cx="3073574" cy="1843241"/>
            <a:chOff x="4600208" y="1573628"/>
            <a:chExt cx="3073574" cy="1843241"/>
          </a:xfrm>
        </p:grpSpPr>
        <p:sp>
          <p:nvSpPr>
            <p:cNvPr id="12" name="矩形: 圆角 20"/>
            <p:cNvSpPr/>
            <p:nvPr/>
          </p:nvSpPr>
          <p:spPr>
            <a:xfrm>
              <a:off x="4600208" y="1573628"/>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42"/>
            <p:cNvGrpSpPr/>
            <p:nvPr/>
          </p:nvGrpSpPr>
          <p:grpSpPr>
            <a:xfrm>
              <a:off x="4896303" y="1803120"/>
              <a:ext cx="2220872" cy="1064531"/>
              <a:chOff x="6040677" y="1428274"/>
              <a:chExt cx="2220872" cy="1064531"/>
            </a:xfrm>
          </p:grpSpPr>
          <p:sp>
            <p:nvSpPr>
              <p:cNvPr id="16"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7"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3" name="图片 42"/>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7152757" y="2895844"/>
              <a:ext cx="521025" cy="521025"/>
            </a:xfrm>
            <a:prstGeom prst="rect">
              <a:avLst/>
            </a:prstGeom>
          </p:spPr>
        </p:pic>
      </p:grpSp>
      <p:grpSp>
        <p:nvGrpSpPr>
          <p:cNvPr id="48" name="组合 47"/>
          <p:cNvGrpSpPr/>
          <p:nvPr/>
        </p:nvGrpSpPr>
        <p:grpSpPr>
          <a:xfrm>
            <a:off x="8378214" y="1573628"/>
            <a:ext cx="3037992" cy="1843241"/>
            <a:chOff x="8378214" y="1573628"/>
            <a:chExt cx="3037992" cy="1843241"/>
          </a:xfrm>
        </p:grpSpPr>
        <p:sp>
          <p:nvSpPr>
            <p:cNvPr id="19" name="矩形: 圆角 20"/>
            <p:cNvSpPr/>
            <p:nvPr/>
          </p:nvSpPr>
          <p:spPr>
            <a:xfrm>
              <a:off x="8378214" y="1573628"/>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42"/>
            <p:cNvGrpSpPr/>
            <p:nvPr/>
          </p:nvGrpSpPr>
          <p:grpSpPr>
            <a:xfrm>
              <a:off x="8674309" y="1803120"/>
              <a:ext cx="2220872" cy="1064531"/>
              <a:chOff x="6040677" y="1428274"/>
              <a:chExt cx="2220872" cy="1064531"/>
            </a:xfrm>
          </p:grpSpPr>
          <p:sp>
            <p:nvSpPr>
              <p:cNvPr id="22"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3"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4" name="图片 43"/>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10895181" y="2895844"/>
              <a:ext cx="521025" cy="521025"/>
            </a:xfrm>
            <a:prstGeom prst="rect">
              <a:avLst/>
            </a:prstGeom>
          </p:spPr>
        </p:pic>
      </p:grpSp>
      <p:grpSp>
        <p:nvGrpSpPr>
          <p:cNvPr id="49" name="组合 48"/>
          <p:cNvGrpSpPr/>
          <p:nvPr/>
        </p:nvGrpSpPr>
        <p:grpSpPr>
          <a:xfrm>
            <a:off x="822202" y="3922542"/>
            <a:ext cx="3037992" cy="1888543"/>
            <a:chOff x="822202" y="3922542"/>
            <a:chExt cx="3037992" cy="1888543"/>
          </a:xfrm>
        </p:grpSpPr>
        <p:sp>
          <p:nvSpPr>
            <p:cNvPr id="25" name="矩形: 圆角 20"/>
            <p:cNvSpPr/>
            <p:nvPr/>
          </p:nvSpPr>
          <p:spPr>
            <a:xfrm>
              <a:off x="822202" y="3922542"/>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42"/>
            <p:cNvGrpSpPr/>
            <p:nvPr/>
          </p:nvGrpSpPr>
          <p:grpSpPr>
            <a:xfrm>
              <a:off x="1118297" y="4152034"/>
              <a:ext cx="2220872" cy="1064531"/>
              <a:chOff x="6040677" y="1428274"/>
              <a:chExt cx="2220872" cy="1064531"/>
            </a:xfrm>
          </p:grpSpPr>
          <p:sp>
            <p:nvSpPr>
              <p:cNvPr id="28"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9"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5" name="图片 44"/>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3339169" y="5290060"/>
              <a:ext cx="521025" cy="521025"/>
            </a:xfrm>
            <a:prstGeom prst="rect">
              <a:avLst/>
            </a:prstGeom>
          </p:spPr>
        </p:pic>
      </p:grpSp>
      <p:grpSp>
        <p:nvGrpSpPr>
          <p:cNvPr id="50" name="组合 49"/>
          <p:cNvGrpSpPr/>
          <p:nvPr/>
        </p:nvGrpSpPr>
        <p:grpSpPr>
          <a:xfrm>
            <a:off x="4600208" y="3922542"/>
            <a:ext cx="3073574" cy="1888543"/>
            <a:chOff x="4600208" y="3922542"/>
            <a:chExt cx="3073574" cy="1888543"/>
          </a:xfrm>
        </p:grpSpPr>
        <p:sp>
          <p:nvSpPr>
            <p:cNvPr id="31" name="矩形: 圆角 20"/>
            <p:cNvSpPr/>
            <p:nvPr/>
          </p:nvSpPr>
          <p:spPr>
            <a:xfrm>
              <a:off x="4600208" y="3922542"/>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42"/>
            <p:cNvGrpSpPr/>
            <p:nvPr/>
          </p:nvGrpSpPr>
          <p:grpSpPr>
            <a:xfrm>
              <a:off x="4896303" y="4152034"/>
              <a:ext cx="2220872" cy="1064531"/>
              <a:chOff x="6040677" y="1428274"/>
              <a:chExt cx="2220872" cy="1064531"/>
            </a:xfrm>
          </p:grpSpPr>
          <p:sp>
            <p:nvSpPr>
              <p:cNvPr id="34"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5"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6" name="图片 45"/>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7152757" y="5290060"/>
              <a:ext cx="521025" cy="521025"/>
            </a:xfrm>
            <a:prstGeom prst="rect">
              <a:avLst/>
            </a:prstGeom>
          </p:spPr>
        </p:pic>
      </p:grpSp>
      <p:grpSp>
        <p:nvGrpSpPr>
          <p:cNvPr id="51" name="组合 50"/>
          <p:cNvGrpSpPr/>
          <p:nvPr/>
        </p:nvGrpSpPr>
        <p:grpSpPr>
          <a:xfrm>
            <a:off x="8378214" y="3922542"/>
            <a:ext cx="3037992" cy="1888543"/>
            <a:chOff x="8378214" y="3922542"/>
            <a:chExt cx="3037992" cy="1888543"/>
          </a:xfrm>
        </p:grpSpPr>
        <p:sp>
          <p:nvSpPr>
            <p:cNvPr id="37" name="矩形: 圆角 20"/>
            <p:cNvSpPr/>
            <p:nvPr/>
          </p:nvSpPr>
          <p:spPr>
            <a:xfrm>
              <a:off x="8378214" y="3922542"/>
              <a:ext cx="2813062" cy="1697475"/>
            </a:xfrm>
            <a:prstGeom prst="roundRect">
              <a:avLst>
                <a:gd name="adj" fmla="val 10346"/>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42"/>
            <p:cNvGrpSpPr/>
            <p:nvPr/>
          </p:nvGrpSpPr>
          <p:grpSpPr>
            <a:xfrm>
              <a:off x="8674309" y="4152034"/>
              <a:ext cx="2220872" cy="1064531"/>
              <a:chOff x="6040677" y="1428274"/>
              <a:chExt cx="2220872" cy="1064531"/>
            </a:xfrm>
          </p:grpSpPr>
          <p:sp>
            <p:nvSpPr>
              <p:cNvPr id="40" name="TextBox 28"/>
              <p:cNvSpPr txBox="1"/>
              <p:nvPr/>
            </p:nvSpPr>
            <p:spPr>
              <a:xfrm>
                <a:off x="6040677" y="1884562"/>
                <a:ext cx="2220872" cy="608243"/>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lvl="0"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4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41" name="TextBox 29"/>
              <p:cNvSpPr txBox="1"/>
              <p:nvPr/>
            </p:nvSpPr>
            <p:spPr>
              <a:xfrm>
                <a:off x="6224909" y="1428274"/>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pic>
          <p:nvPicPr>
            <p:cNvPr id="47" name="图片 46"/>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10895181" y="5290060"/>
              <a:ext cx="521025" cy="521025"/>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ur="5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ur="5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ur="50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dur="5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ur="5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pSp>
        <p:nvGrpSpPr>
          <p:cNvPr id="4" name="Group 2190"/>
          <p:cNvGrpSpPr/>
          <p:nvPr/>
        </p:nvGrpSpPr>
        <p:grpSpPr>
          <a:xfrm>
            <a:off x="1463610" y="1827862"/>
            <a:ext cx="9264783" cy="2273087"/>
            <a:chOff x="0" y="-17591"/>
            <a:chExt cx="18530584" cy="4546173"/>
          </a:xfrm>
        </p:grpSpPr>
        <p:sp>
          <p:nvSpPr>
            <p:cNvPr id="5" name="Shape 2171"/>
            <p:cNvSpPr/>
            <p:nvPr/>
          </p:nvSpPr>
          <p:spPr>
            <a:xfrm>
              <a:off x="6325911" y="2400635"/>
              <a:ext cx="5077120" cy="15124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2172"/>
            <p:cNvSpPr/>
            <p:nvPr/>
          </p:nvSpPr>
          <p:spPr>
            <a:xfrm>
              <a:off x="74474" y="-17591"/>
              <a:ext cx="7638255" cy="3918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2173"/>
            <p:cNvSpPr/>
            <p:nvPr/>
          </p:nvSpPr>
          <p:spPr>
            <a:xfrm>
              <a:off x="3893601" y="876170"/>
              <a:ext cx="5077119" cy="3036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D56339">
                <a:alpha val="70000"/>
              </a:srgb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2174"/>
            <p:cNvSpPr/>
            <p:nvPr/>
          </p:nvSpPr>
          <p:spPr>
            <a:xfrm>
              <a:off x="8417327" y="1959711"/>
              <a:ext cx="5077118" cy="1947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D56339">
                <a:alpha val="70000"/>
              </a:srgb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2175"/>
            <p:cNvSpPr/>
            <p:nvPr/>
          </p:nvSpPr>
          <p:spPr>
            <a:xfrm>
              <a:off x="10342380" y="1606004"/>
              <a:ext cx="5077119" cy="23011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D56339">
                <a:alpha val="70000"/>
              </a:srgb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2176"/>
            <p:cNvSpPr/>
            <p:nvPr/>
          </p:nvSpPr>
          <p:spPr>
            <a:xfrm>
              <a:off x="13218075" y="1959824"/>
              <a:ext cx="5077119" cy="19473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2177"/>
            <p:cNvSpPr/>
            <p:nvPr/>
          </p:nvSpPr>
          <p:spPr>
            <a:xfrm>
              <a:off x="0" y="4306062"/>
              <a:ext cx="18530584" cy="170821"/>
            </a:xfrm>
            <a:prstGeom prst="roundRect">
              <a:avLst>
                <a:gd name="adj" fmla="val 50000"/>
              </a:avLst>
            </a:prstGeom>
            <a:solidFill>
              <a:srgbClr val="D4D2D6"/>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2178"/>
            <p:cNvSpPr/>
            <p:nvPr/>
          </p:nvSpPr>
          <p:spPr>
            <a:xfrm>
              <a:off x="2512518" y="4254348"/>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hape 2181"/>
            <p:cNvSpPr/>
            <p:nvPr/>
          </p:nvSpPr>
          <p:spPr>
            <a:xfrm>
              <a:off x="15969700" y="4254348"/>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Shape 2183"/>
            <p:cNvSpPr/>
            <p:nvPr/>
          </p:nvSpPr>
          <p:spPr>
            <a:xfrm>
              <a:off x="8756684"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FBA78"/>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29"/>
          <p:cNvSpPr txBox="1"/>
          <p:nvPr/>
        </p:nvSpPr>
        <p:spPr>
          <a:xfrm>
            <a:off x="1862150" y="4107207"/>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8" name="TextBox 29"/>
          <p:cNvSpPr txBox="1"/>
          <p:nvPr/>
        </p:nvSpPr>
        <p:spPr>
          <a:xfrm>
            <a:off x="4969398" y="4107207"/>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9" name="TextBox 29"/>
          <p:cNvSpPr txBox="1"/>
          <p:nvPr/>
        </p:nvSpPr>
        <p:spPr>
          <a:xfrm>
            <a:off x="8679272" y="4107207"/>
            <a:ext cx="1852408" cy="407484"/>
          </a:xfrm>
          <a:prstGeom prst="rect">
            <a:avLst/>
          </a:prstGeom>
          <a:noFill/>
          <a:ln>
            <a:noFill/>
          </a:ln>
        </p:spPr>
        <p:txBody>
          <a:bodyPr wrap="square" lIns="0" tIns="0" rIns="0" bIns="0" rtlCol="0">
            <a:spAutoFit/>
          </a:bodyPr>
          <a:lstStyle>
            <a:defPPr>
              <a:defRPr lang="zh-CN"/>
            </a:defPPr>
            <a:lvl1pPr lvl="0" algn="ct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Add Subtitle</a:t>
            </a:r>
            <a:endParaRPr lang="en-US" sz="2000" b="1"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0" name="TextBox 28"/>
          <p:cNvSpPr txBox="1"/>
          <p:nvPr/>
        </p:nvSpPr>
        <p:spPr>
          <a:xfrm>
            <a:off x="1444763" y="4560962"/>
            <a:ext cx="2687181" cy="1197572"/>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gn="ctr">
              <a:lnSpc>
                <a:spcPct val="150000"/>
              </a:lnSpc>
            </a:pPr>
            <a:r>
              <a:rPr lang="en-US" altLang="zh-CN"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1" name="TextBox 28"/>
          <p:cNvSpPr txBox="1"/>
          <p:nvPr/>
        </p:nvSpPr>
        <p:spPr>
          <a:xfrm>
            <a:off x="4566675" y="4560962"/>
            <a:ext cx="2687181" cy="1197572"/>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gn="ctr">
              <a:lnSpc>
                <a:spcPct val="150000"/>
              </a:lnSpc>
            </a:pPr>
            <a:r>
              <a:rPr lang="en-US" altLang="zh-CN"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2" name="TextBox 28"/>
          <p:cNvSpPr txBox="1"/>
          <p:nvPr/>
        </p:nvSpPr>
        <p:spPr>
          <a:xfrm>
            <a:off x="8261885" y="4560962"/>
            <a:ext cx="2687181" cy="1197572"/>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gn="ctr">
              <a:lnSpc>
                <a:spcPct val="150000"/>
              </a:lnSpc>
            </a:pPr>
            <a:r>
              <a:rPr lang="en-US" altLang="zh-CN"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dur="1000" fill="hold" grpId="0" nodeType="clickEffect">
                                  <p:stCondLst>
                                    <p:cond delay="0"/>
                                  </p:stCondLst>
                                  <p:childTnLst>
                                    <p:set>
                                      <p:cBhvr>
                                        <p:cTn id="6" dur="indefinite" fill="hold"/>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 presetClass="entr" presetSubtype="8" dur="5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dur="50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dur="50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dur="5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dur="50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dur="50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Freeform 5"/>
          <p:cNvSpPr>
            <a:spLocks noEditPoints="1"/>
          </p:cNvSpPr>
          <p:nvPr/>
        </p:nvSpPr>
        <p:spPr bwMode="auto">
          <a:xfrm>
            <a:off x="590036" y="1850225"/>
            <a:ext cx="628037" cy="541029"/>
          </a:xfrm>
          <a:custGeom>
            <a:avLst/>
            <a:gdLst>
              <a:gd name="T0" fmla="*/ 424 w 1472"/>
              <a:gd name="T1" fmla="*/ 640 h 1268"/>
              <a:gd name="T2" fmla="*/ 602 w 1472"/>
              <a:gd name="T3" fmla="*/ 640 h 1268"/>
              <a:gd name="T4" fmla="*/ 602 w 1472"/>
              <a:gd name="T5" fmla="*/ 1268 h 1268"/>
              <a:gd name="T6" fmla="*/ 0 w 1472"/>
              <a:gd name="T7" fmla="*/ 1268 h 1268"/>
              <a:gd name="T8" fmla="*/ 0 w 1472"/>
              <a:gd name="T9" fmla="*/ 640 h 1268"/>
              <a:gd name="T10" fmla="*/ 370 w 1472"/>
              <a:gd name="T11" fmla="*/ 0 h 1268"/>
              <a:gd name="T12" fmla="*/ 656 w 1472"/>
              <a:gd name="T13" fmla="*/ 0 h 1268"/>
              <a:gd name="T14" fmla="*/ 424 w 1472"/>
              <a:gd name="T15" fmla="*/ 640 h 1268"/>
              <a:gd name="T16" fmla="*/ 1242 w 1472"/>
              <a:gd name="T17" fmla="*/ 640 h 1268"/>
              <a:gd name="T18" fmla="*/ 1426 w 1472"/>
              <a:gd name="T19" fmla="*/ 640 h 1268"/>
              <a:gd name="T20" fmla="*/ 1426 w 1472"/>
              <a:gd name="T21" fmla="*/ 1268 h 1268"/>
              <a:gd name="T22" fmla="*/ 822 w 1472"/>
              <a:gd name="T23" fmla="*/ 1268 h 1268"/>
              <a:gd name="T24" fmla="*/ 822 w 1472"/>
              <a:gd name="T25" fmla="*/ 640 h 1268"/>
              <a:gd name="T26" fmla="*/ 1184 w 1472"/>
              <a:gd name="T27" fmla="*/ 0 h 1268"/>
              <a:gd name="T28" fmla="*/ 1472 w 1472"/>
              <a:gd name="T29" fmla="*/ 0 h 1268"/>
              <a:gd name="T30" fmla="*/ 1242 w 1472"/>
              <a:gd name="T31" fmla="*/ 64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2" h="1268">
                <a:moveTo>
                  <a:pt x="424" y="640"/>
                </a:moveTo>
                <a:lnTo>
                  <a:pt x="602" y="640"/>
                </a:lnTo>
                <a:lnTo>
                  <a:pt x="602" y="1268"/>
                </a:lnTo>
                <a:lnTo>
                  <a:pt x="0" y="1268"/>
                </a:lnTo>
                <a:lnTo>
                  <a:pt x="0" y="640"/>
                </a:lnTo>
                <a:lnTo>
                  <a:pt x="370" y="0"/>
                </a:lnTo>
                <a:lnTo>
                  <a:pt x="656" y="0"/>
                </a:lnTo>
                <a:lnTo>
                  <a:pt x="424" y="640"/>
                </a:lnTo>
                <a:close/>
                <a:moveTo>
                  <a:pt x="1242" y="640"/>
                </a:moveTo>
                <a:lnTo>
                  <a:pt x="1426" y="640"/>
                </a:lnTo>
                <a:lnTo>
                  <a:pt x="1426" y="1268"/>
                </a:lnTo>
                <a:lnTo>
                  <a:pt x="822" y="1268"/>
                </a:lnTo>
                <a:lnTo>
                  <a:pt x="822" y="640"/>
                </a:lnTo>
                <a:lnTo>
                  <a:pt x="1184" y="0"/>
                </a:lnTo>
                <a:lnTo>
                  <a:pt x="1472" y="0"/>
                </a:lnTo>
                <a:lnTo>
                  <a:pt x="1242" y="640"/>
                </a:lnTo>
                <a:close/>
              </a:path>
            </a:pathLst>
          </a:custGeom>
          <a:solidFill>
            <a:srgbClr val="AFBA78"/>
          </a:solidFill>
          <a:ln>
            <a:noFill/>
          </a:ln>
        </p:spPr>
        <p:txBody>
          <a:bodyPr vert="horz" wrap="square" lIns="115592" tIns="57796" rIns="115592" bIns="57796" numCol="1" anchor="t" anchorCtr="0" compatLnSpc="1"/>
          <a:lstStyle/>
          <a:p>
            <a:endParaRPr lang="zh-CN" altLang="en-US" sz="2300">
              <a:solidFill>
                <a:schemeClr val="tx1">
                  <a:lumMod val="75000"/>
                  <a:lumOff val="25000"/>
                </a:schemeClr>
              </a:solidFill>
              <a:cs typeface="+mn-ea"/>
              <a:sym typeface="+mn-lt"/>
            </a:endParaRPr>
          </a:p>
        </p:txBody>
      </p:sp>
      <p:sp>
        <p:nvSpPr>
          <p:cNvPr id="5" name="Freeform 6"/>
          <p:cNvSpPr>
            <a:spLocks noEditPoints="1"/>
          </p:cNvSpPr>
          <p:nvPr/>
        </p:nvSpPr>
        <p:spPr bwMode="auto">
          <a:xfrm>
            <a:off x="6004654" y="4602423"/>
            <a:ext cx="628891" cy="537616"/>
          </a:xfrm>
          <a:custGeom>
            <a:avLst/>
            <a:gdLst>
              <a:gd name="T0" fmla="*/ 288 w 1474"/>
              <a:gd name="T1" fmla="*/ 1260 h 1260"/>
              <a:gd name="T2" fmla="*/ 0 w 1474"/>
              <a:gd name="T3" fmla="*/ 1260 h 1260"/>
              <a:gd name="T4" fmla="*/ 234 w 1474"/>
              <a:gd name="T5" fmla="*/ 624 h 1260"/>
              <a:gd name="T6" fmla="*/ 42 w 1474"/>
              <a:gd name="T7" fmla="*/ 624 h 1260"/>
              <a:gd name="T8" fmla="*/ 42 w 1474"/>
              <a:gd name="T9" fmla="*/ 0 h 1260"/>
              <a:gd name="T10" fmla="*/ 650 w 1474"/>
              <a:gd name="T11" fmla="*/ 0 h 1260"/>
              <a:gd name="T12" fmla="*/ 650 w 1474"/>
              <a:gd name="T13" fmla="*/ 624 h 1260"/>
              <a:gd name="T14" fmla="*/ 288 w 1474"/>
              <a:gd name="T15" fmla="*/ 1260 h 1260"/>
              <a:gd name="T16" fmla="*/ 1102 w 1474"/>
              <a:gd name="T17" fmla="*/ 1260 h 1260"/>
              <a:gd name="T18" fmla="*/ 820 w 1474"/>
              <a:gd name="T19" fmla="*/ 1260 h 1260"/>
              <a:gd name="T20" fmla="*/ 1052 w 1474"/>
              <a:gd name="T21" fmla="*/ 624 h 1260"/>
              <a:gd name="T22" fmla="*/ 866 w 1474"/>
              <a:gd name="T23" fmla="*/ 624 h 1260"/>
              <a:gd name="T24" fmla="*/ 866 w 1474"/>
              <a:gd name="T25" fmla="*/ 0 h 1260"/>
              <a:gd name="T26" fmla="*/ 1474 w 1474"/>
              <a:gd name="T27" fmla="*/ 0 h 1260"/>
              <a:gd name="T28" fmla="*/ 1474 w 1474"/>
              <a:gd name="T29" fmla="*/ 624 h 1260"/>
              <a:gd name="T30" fmla="*/ 1102 w 1474"/>
              <a:gd name="T3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4" h="1260">
                <a:moveTo>
                  <a:pt x="288" y="1260"/>
                </a:moveTo>
                <a:lnTo>
                  <a:pt x="0" y="1260"/>
                </a:lnTo>
                <a:lnTo>
                  <a:pt x="234" y="624"/>
                </a:lnTo>
                <a:lnTo>
                  <a:pt x="42" y="624"/>
                </a:lnTo>
                <a:lnTo>
                  <a:pt x="42" y="0"/>
                </a:lnTo>
                <a:lnTo>
                  <a:pt x="650" y="0"/>
                </a:lnTo>
                <a:lnTo>
                  <a:pt x="650" y="624"/>
                </a:lnTo>
                <a:lnTo>
                  <a:pt x="288" y="1260"/>
                </a:lnTo>
                <a:close/>
                <a:moveTo>
                  <a:pt x="1102" y="1260"/>
                </a:moveTo>
                <a:lnTo>
                  <a:pt x="820" y="1260"/>
                </a:lnTo>
                <a:lnTo>
                  <a:pt x="1052" y="624"/>
                </a:lnTo>
                <a:lnTo>
                  <a:pt x="866" y="624"/>
                </a:lnTo>
                <a:lnTo>
                  <a:pt x="866" y="0"/>
                </a:lnTo>
                <a:lnTo>
                  <a:pt x="1474" y="0"/>
                </a:lnTo>
                <a:lnTo>
                  <a:pt x="1474" y="624"/>
                </a:lnTo>
                <a:lnTo>
                  <a:pt x="1102" y="1260"/>
                </a:lnTo>
                <a:close/>
              </a:path>
            </a:pathLst>
          </a:custGeom>
          <a:solidFill>
            <a:srgbClr val="AFBA78"/>
          </a:solidFill>
          <a:ln>
            <a:noFill/>
          </a:ln>
        </p:spPr>
        <p:txBody>
          <a:bodyPr vert="horz" wrap="square" lIns="115592" tIns="57796" rIns="115592" bIns="57796" numCol="1" anchor="t" anchorCtr="0" compatLnSpc="1"/>
          <a:lstStyle/>
          <a:p>
            <a:endParaRPr lang="zh-CN" altLang="en-US" sz="2300">
              <a:solidFill>
                <a:schemeClr val="tx1">
                  <a:lumMod val="75000"/>
                  <a:lumOff val="25000"/>
                </a:schemeClr>
              </a:solidFill>
              <a:cs typeface="+mn-ea"/>
              <a:sym typeface="+mn-lt"/>
            </a:endParaRPr>
          </a:p>
        </p:txBody>
      </p:sp>
      <p:sp>
        <p:nvSpPr>
          <p:cNvPr id="6" name="TextBox 28"/>
          <p:cNvSpPr txBox="1"/>
          <p:nvPr/>
        </p:nvSpPr>
        <p:spPr>
          <a:xfrm>
            <a:off x="1517988" y="2206144"/>
            <a:ext cx="4486666" cy="2444067"/>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nSpc>
                <a:spcPct val="150000"/>
              </a:lnSpc>
            </a:pPr>
            <a:r>
              <a:rPr lang="en-US" altLang="zh-CN"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rPr>
              <a:t>Click here to add content, content to match the title. Click here to add content, content to match the title. Click here to add content, content to match the title. 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9343" y="1250949"/>
            <a:ext cx="4967047" cy="4356100"/>
          </a:xfrm>
          <a:prstGeom prst="rect">
            <a:avLst/>
          </a:prstGeom>
        </p:spPr>
      </p:pic>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ur="5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dur="5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 presetClass="entr" presetSubtype="8" dur="5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Oval 6"/>
          <p:cNvSpPr/>
          <p:nvPr/>
        </p:nvSpPr>
        <p:spPr>
          <a:xfrm>
            <a:off x="6156325" y="1738313"/>
            <a:ext cx="531813" cy="531812"/>
          </a:xfrm>
          <a:prstGeom prst="ellipse">
            <a:avLst/>
          </a:prstGeom>
          <a:solidFill>
            <a:srgbClr val="AFBA78"/>
          </a:solidFill>
          <a:ln w="12700">
            <a:noFill/>
          </a:ln>
        </p:spPr>
        <p:txBody>
          <a:bodyPr anchor="ctr"/>
          <a:lstStyle/>
          <a:p>
            <a:pPr lvl="0" indent="0" algn="ctr">
              <a:buFont typeface="Arial" panose="020B0604020202020204" pitchFamily="34" charset="0"/>
              <a:buNone/>
            </a:pPr>
            <a:endParaRPr lang="en-US" altLang="zh-CN">
              <a:solidFill>
                <a:srgbClr val="F2F2F2"/>
              </a:solidFill>
              <a:latin typeface="FontAwesome" pitchFamily="2" charset="0"/>
              <a:ea typeface="宋体" panose="02010600030101010101" pitchFamily="2" charset="-122"/>
              <a:sym typeface="FontAwesome" pitchFamily="2" charset="0"/>
            </a:endParaRPr>
          </a:p>
        </p:txBody>
      </p:sp>
      <p:sp>
        <p:nvSpPr>
          <p:cNvPr id="5" name="Oval 4"/>
          <p:cNvSpPr/>
          <p:nvPr/>
        </p:nvSpPr>
        <p:spPr>
          <a:xfrm>
            <a:off x="7208838" y="3397250"/>
            <a:ext cx="819150" cy="819150"/>
          </a:xfrm>
          <a:prstGeom prst="ellipse">
            <a:avLst/>
          </a:prstGeom>
          <a:solidFill>
            <a:srgbClr val="D56339"/>
          </a:solidFill>
          <a:ln w="12700">
            <a:noFill/>
          </a:ln>
        </p:spPr>
        <p:txBody>
          <a:bodyPr anchor="ctr"/>
          <a:lstStyle/>
          <a:p>
            <a:pPr lvl="0" indent="0" algn="ctr">
              <a:buFont typeface="Arial" panose="020B0604020202020204" pitchFamily="34" charset="0"/>
              <a:buNone/>
            </a:pPr>
            <a:endParaRPr lang="en-US" altLang="zh-CN" sz="2800">
              <a:solidFill>
                <a:srgbClr val="F2F2F2"/>
              </a:solidFill>
              <a:latin typeface="FontAwesome" pitchFamily="2" charset="0"/>
              <a:ea typeface="宋体" panose="02010600030101010101" pitchFamily="2" charset="-122"/>
              <a:sym typeface="FontAwesome" pitchFamily="2" charset="0"/>
            </a:endParaRPr>
          </a:p>
        </p:txBody>
      </p:sp>
      <p:sp>
        <p:nvSpPr>
          <p:cNvPr id="6" name="Oval 12"/>
          <p:cNvSpPr/>
          <p:nvPr/>
        </p:nvSpPr>
        <p:spPr>
          <a:xfrm>
            <a:off x="2455863" y="2786063"/>
            <a:ext cx="819150" cy="817562"/>
          </a:xfrm>
          <a:prstGeom prst="ellipse">
            <a:avLst/>
          </a:prstGeom>
          <a:solidFill>
            <a:srgbClr val="D56339"/>
          </a:solidFill>
          <a:ln w="12700">
            <a:noFill/>
          </a:ln>
        </p:spPr>
        <p:txBody>
          <a:bodyPr anchor="ctr"/>
          <a:lstStyle/>
          <a:p>
            <a:pPr lvl="0" indent="0" algn="ctr">
              <a:buFont typeface="Arial" panose="020B0604020202020204" pitchFamily="34" charset="0"/>
              <a:buNone/>
            </a:pPr>
            <a:endParaRPr lang="en-US" altLang="zh-CN" sz="2800">
              <a:solidFill>
                <a:srgbClr val="F2F2F2"/>
              </a:solidFill>
              <a:latin typeface="FontAwesome" pitchFamily="2" charset="0"/>
              <a:ea typeface="宋体" panose="02010600030101010101" pitchFamily="2" charset="-122"/>
              <a:sym typeface="FontAwesome" pitchFamily="2" charset="0"/>
            </a:endParaRPr>
          </a:p>
        </p:txBody>
      </p:sp>
      <p:sp>
        <p:nvSpPr>
          <p:cNvPr id="7" name="Oval 13"/>
          <p:cNvSpPr/>
          <p:nvPr/>
        </p:nvSpPr>
        <p:spPr>
          <a:xfrm>
            <a:off x="1219200" y="4495800"/>
            <a:ext cx="819150" cy="819150"/>
          </a:xfrm>
          <a:prstGeom prst="ellipse">
            <a:avLst/>
          </a:prstGeom>
          <a:solidFill>
            <a:srgbClr val="AFBA78"/>
          </a:solidFill>
          <a:ln w="12700">
            <a:noFill/>
          </a:ln>
        </p:spPr>
        <p:txBody>
          <a:bodyPr anchor="ctr"/>
          <a:lstStyle/>
          <a:p>
            <a:pPr lvl="0" indent="0" algn="ctr">
              <a:buFont typeface="Arial" panose="020B0604020202020204" pitchFamily="34" charset="0"/>
              <a:buNone/>
            </a:pPr>
            <a:endParaRPr lang="en-US" altLang="zh-CN" sz="2800">
              <a:solidFill>
                <a:srgbClr val="F2F2F2"/>
              </a:solidFill>
              <a:latin typeface="FontAwesome" pitchFamily="2" charset="0"/>
              <a:ea typeface="宋体" panose="02010600030101010101" pitchFamily="2" charset="-122"/>
              <a:sym typeface="FontAwesome" pitchFamily="2" charset="0"/>
            </a:endParaRPr>
          </a:p>
        </p:txBody>
      </p:sp>
      <p:sp>
        <p:nvSpPr>
          <p:cNvPr id="8" name="Oval 15"/>
          <p:cNvSpPr/>
          <p:nvPr/>
        </p:nvSpPr>
        <p:spPr>
          <a:xfrm>
            <a:off x="8186738" y="5160963"/>
            <a:ext cx="531812" cy="531812"/>
          </a:xfrm>
          <a:prstGeom prst="ellipse">
            <a:avLst/>
          </a:prstGeom>
          <a:solidFill>
            <a:srgbClr val="AFBA78"/>
          </a:solidFill>
          <a:ln w="12700">
            <a:noFill/>
          </a:ln>
        </p:spPr>
        <p:txBody>
          <a:bodyPr anchor="ctr"/>
          <a:lstStyle/>
          <a:p>
            <a:pPr lvl="0" indent="0" algn="ctr">
              <a:buFont typeface="Arial" panose="020B0604020202020204" pitchFamily="34" charset="0"/>
              <a:buNone/>
            </a:pPr>
            <a:endParaRPr lang="en-US" altLang="zh-CN">
              <a:solidFill>
                <a:srgbClr val="F2F2F2"/>
              </a:solidFill>
              <a:latin typeface="FontAwesome" pitchFamily="2" charset="0"/>
              <a:ea typeface="宋体" panose="02010600030101010101" pitchFamily="2" charset="-122"/>
              <a:sym typeface="FontAwesome" pitchFamily="2" charset="0"/>
            </a:endParaRPr>
          </a:p>
        </p:txBody>
      </p:sp>
      <p:cxnSp>
        <p:nvCxnSpPr>
          <p:cNvPr id="10" name="Curved Connector 33"/>
          <p:cNvCxnSpPr/>
          <p:nvPr/>
        </p:nvCxnSpPr>
        <p:spPr>
          <a:xfrm rot="5400000" flipH="1" flipV="1">
            <a:off x="1506538" y="3546475"/>
            <a:ext cx="1066800" cy="827088"/>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11" name="Freeform 37"/>
          <p:cNvSpPr/>
          <p:nvPr/>
        </p:nvSpPr>
        <p:spPr>
          <a:xfrm>
            <a:off x="3221038" y="2005013"/>
            <a:ext cx="2955925" cy="844550"/>
          </a:xfrm>
          <a:custGeom>
            <a:avLst/>
            <a:gdLst/>
            <a:ahLst/>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262626"/>
            </a:solidFill>
            <a:prstDash val="sysDot"/>
            <a:bevel/>
            <a:headEnd type="none" w="med" len="med"/>
            <a:tailEnd type="none" w="med" len="med"/>
          </a:ln>
        </p:spPr>
        <p:txBody>
          <a:bodyPr/>
          <a:lstStyle/>
          <a:p>
            <a:endParaRPr lang="zh-CN" altLang="en-US"/>
          </a:p>
        </p:txBody>
      </p:sp>
      <p:cxnSp>
        <p:nvCxnSpPr>
          <p:cNvPr id="12" name="Curved Connector 39"/>
          <p:cNvCxnSpPr>
            <a:endCxn id="5" idx="0"/>
          </p:cNvCxnSpPr>
          <p:nvPr/>
        </p:nvCxnSpPr>
        <p:spPr>
          <a:xfrm rot="10800000" flipH="1" flipV="1">
            <a:off x="6632575" y="2251075"/>
            <a:ext cx="985838" cy="1146175"/>
          </a:xfrm>
          <a:prstGeom prst="curvedConnector4">
            <a:avLst>
              <a:gd name="adj1" fmla="val -23181"/>
              <a:gd name="adj2" fmla="val 53343"/>
            </a:avLst>
          </a:prstGeom>
          <a:ln w="25400" cap="flat" cmpd="sng">
            <a:solidFill>
              <a:srgbClr val="262626"/>
            </a:solidFill>
            <a:prstDash val="sysDot"/>
            <a:bevel/>
            <a:headEnd type="none" w="med" len="med"/>
            <a:tailEnd type="none" w="med" len="med"/>
          </a:ln>
        </p:spPr>
      </p:cxnSp>
      <p:cxnSp>
        <p:nvCxnSpPr>
          <p:cNvPr id="14" name="Curved Connector 41"/>
          <p:cNvCxnSpPr>
            <a:endCxn id="5" idx="0"/>
          </p:cNvCxnSpPr>
          <p:nvPr/>
        </p:nvCxnSpPr>
        <p:spPr>
          <a:xfrm rot="-5400000" flipH="1">
            <a:off x="7607300" y="4227513"/>
            <a:ext cx="881063" cy="858837"/>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15" name="Freeform 7"/>
          <p:cNvSpPr>
            <a:spLocks noEditPoints="1"/>
          </p:cNvSpPr>
          <p:nvPr/>
        </p:nvSpPr>
        <p:spPr>
          <a:xfrm>
            <a:off x="1457325" y="4695825"/>
            <a:ext cx="342900" cy="401638"/>
          </a:xfrm>
          <a:custGeom>
            <a:avLst/>
            <a:gdLst/>
            <a:ahLst/>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16" name="Freeform 9"/>
          <p:cNvSpPr>
            <a:spLocks noEditPoints="1"/>
          </p:cNvSpPr>
          <p:nvPr/>
        </p:nvSpPr>
        <p:spPr>
          <a:xfrm>
            <a:off x="6288088" y="1868488"/>
            <a:ext cx="269875" cy="271462"/>
          </a:xfrm>
          <a:custGeom>
            <a:avLst/>
            <a:gdLst/>
            <a:ahLst/>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endParaRPr lang="zh-CN" altLang="en-US"/>
          </a:p>
        </p:txBody>
      </p:sp>
      <p:sp>
        <p:nvSpPr>
          <p:cNvPr id="17" name="Freeform 10"/>
          <p:cNvSpPr>
            <a:spLocks noEditPoints="1"/>
          </p:cNvSpPr>
          <p:nvPr/>
        </p:nvSpPr>
        <p:spPr>
          <a:xfrm>
            <a:off x="2568575" y="2965450"/>
            <a:ext cx="595313" cy="431800"/>
          </a:xfrm>
          <a:custGeom>
            <a:avLst/>
            <a:gdLst/>
            <a:ahLst/>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endParaRPr lang="zh-CN" altLang="en-US"/>
          </a:p>
        </p:txBody>
      </p:sp>
      <p:sp>
        <p:nvSpPr>
          <p:cNvPr id="18" name="Freeform 73"/>
          <p:cNvSpPr>
            <a:spLocks noEditPoints="1"/>
          </p:cNvSpPr>
          <p:nvPr/>
        </p:nvSpPr>
        <p:spPr>
          <a:xfrm>
            <a:off x="7366000" y="3546475"/>
            <a:ext cx="504825" cy="569913"/>
          </a:xfrm>
          <a:custGeom>
            <a:avLst/>
            <a:gdLst/>
            <a:ahLst/>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5">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endParaRPr lang="zh-CN" altLang="en-US"/>
          </a:p>
        </p:txBody>
      </p:sp>
      <p:sp>
        <p:nvSpPr>
          <p:cNvPr id="19" name="Freeform 12"/>
          <p:cNvSpPr>
            <a:spLocks noEditPoints="1"/>
          </p:cNvSpPr>
          <p:nvPr/>
        </p:nvSpPr>
        <p:spPr>
          <a:xfrm>
            <a:off x="8326438" y="5314950"/>
            <a:ext cx="252412" cy="241300"/>
          </a:xfrm>
          <a:custGeom>
            <a:avLst/>
            <a:gdLst/>
            <a:ahLst/>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endParaRPr lang="zh-CN" altLang="en-US"/>
          </a:p>
        </p:txBody>
      </p:sp>
      <p:grpSp>
        <p:nvGrpSpPr>
          <p:cNvPr id="20" name="组合 19"/>
          <p:cNvGrpSpPr/>
          <p:nvPr/>
        </p:nvGrpSpPr>
        <p:grpSpPr>
          <a:xfrm>
            <a:off x="2038350" y="4527530"/>
            <a:ext cx="3818202" cy="1217943"/>
            <a:chOff x="1536113" y="1912860"/>
            <a:chExt cx="3818202" cy="1217943"/>
          </a:xfrm>
        </p:grpSpPr>
        <p:sp>
          <p:nvSpPr>
            <p:cNvPr id="21" name="Content Placeholder 2"/>
            <p:cNvSpPr txBox="1"/>
            <p:nvPr/>
          </p:nvSpPr>
          <p:spPr>
            <a:xfrm>
              <a:off x="1536113" y="2256396"/>
              <a:ext cx="3818202"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332823" y="2838430"/>
            <a:ext cx="3222819" cy="1217943"/>
            <a:chOff x="1536112" y="1912860"/>
            <a:chExt cx="3222819" cy="1217943"/>
          </a:xfrm>
        </p:grpSpPr>
        <p:sp>
          <p:nvSpPr>
            <p:cNvPr id="24" name="Content Placeholder 2"/>
            <p:cNvSpPr txBox="1"/>
            <p:nvPr/>
          </p:nvSpPr>
          <p:spPr>
            <a:xfrm>
              <a:off x="1536112" y="2256396"/>
              <a:ext cx="3222819"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5"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120994" y="3194844"/>
            <a:ext cx="3250076" cy="1217943"/>
            <a:chOff x="1536113" y="1912860"/>
            <a:chExt cx="3250076" cy="1217943"/>
          </a:xfrm>
        </p:grpSpPr>
        <p:sp>
          <p:nvSpPr>
            <p:cNvPr id="27" name="Content Placeholder 2"/>
            <p:cNvSpPr txBox="1"/>
            <p:nvPr/>
          </p:nvSpPr>
          <p:spPr>
            <a:xfrm>
              <a:off x="1536113" y="2256396"/>
              <a:ext cx="3250076"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8"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794023" y="4922817"/>
            <a:ext cx="3136208" cy="1217943"/>
            <a:chOff x="1536113" y="1912860"/>
            <a:chExt cx="3136208" cy="1217943"/>
          </a:xfrm>
        </p:grpSpPr>
        <p:sp>
          <p:nvSpPr>
            <p:cNvPr id="30" name="Content Placeholder 2"/>
            <p:cNvSpPr txBox="1"/>
            <p:nvPr/>
          </p:nvSpPr>
          <p:spPr>
            <a:xfrm>
              <a:off x="1536113" y="2256396"/>
              <a:ext cx="3136208"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819901" y="1275754"/>
            <a:ext cx="3818202" cy="1217943"/>
            <a:chOff x="1536113" y="1912860"/>
            <a:chExt cx="3818202" cy="1217943"/>
          </a:xfrm>
        </p:grpSpPr>
        <p:sp>
          <p:nvSpPr>
            <p:cNvPr id="33" name="Content Placeholder 2"/>
            <p:cNvSpPr txBox="1"/>
            <p:nvPr/>
          </p:nvSpPr>
          <p:spPr>
            <a:xfrm>
              <a:off x="1536113" y="2256396"/>
              <a:ext cx="3818202"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6"/>
            <p:cNvSpPr txBox="1"/>
            <p:nvPr/>
          </p:nvSpPr>
          <p:spPr>
            <a:xfrm>
              <a:off x="1536113" y="1912860"/>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dur="5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dur="5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dur="5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dur="50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dur="5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dur="50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dur="5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dur="50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dur="50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22" presetClass="entr" presetSubtype="8" dur="50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dur="50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1" dur="50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dur="50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par>
                                <p:cTn id="67" presetID="2" presetClass="entr" presetSubtype="8" dur="100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1000" fill="hold"/>
                                        <p:tgtEl>
                                          <p:spTgt spid="20"/>
                                        </p:tgtEl>
                                        <p:attrNameLst>
                                          <p:attrName>ppt_x</p:attrName>
                                        </p:attrNameLst>
                                      </p:cBhvr>
                                      <p:tavLst>
                                        <p:tav tm="0">
                                          <p:val>
                                            <p:strVal val="0-#ppt_w/2"/>
                                          </p:val>
                                        </p:tav>
                                        <p:tav tm="100000">
                                          <p:val>
                                            <p:strVal val="#ppt_x"/>
                                          </p:val>
                                        </p:tav>
                                      </p:tavLst>
                                    </p:anim>
                                    <p:anim calcmode="lin" valueType="num">
                                      <p:cBhvr additive="base">
                                        <p:cTn id="70" dur="10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8" dur="100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1000" fill="hold"/>
                                        <p:tgtEl>
                                          <p:spTgt spid="23"/>
                                        </p:tgtEl>
                                        <p:attrNameLst>
                                          <p:attrName>ppt_x</p:attrName>
                                        </p:attrNameLst>
                                      </p:cBhvr>
                                      <p:tavLst>
                                        <p:tav tm="0">
                                          <p:val>
                                            <p:strVal val="0-#ppt_w/2"/>
                                          </p:val>
                                        </p:tav>
                                        <p:tav tm="100000">
                                          <p:val>
                                            <p:strVal val="#ppt_x"/>
                                          </p:val>
                                        </p:tav>
                                      </p:tavLst>
                                    </p:anim>
                                    <p:anim calcmode="lin" valueType="num">
                                      <p:cBhvr additive="base">
                                        <p:cTn id="74" dur="1000" fill="hold"/>
                                        <p:tgtEl>
                                          <p:spTgt spid="23"/>
                                        </p:tgtEl>
                                        <p:attrNameLst>
                                          <p:attrName>ppt_y</p:attrName>
                                        </p:attrNameLst>
                                      </p:cBhvr>
                                      <p:tavLst>
                                        <p:tav tm="0">
                                          <p:val>
                                            <p:strVal val="#ppt_y"/>
                                          </p:val>
                                        </p:tav>
                                        <p:tav tm="100000">
                                          <p:val>
                                            <p:strVal val="#ppt_y"/>
                                          </p:val>
                                        </p:tav>
                                      </p:tavLst>
                                    </p:anim>
                                  </p:childTnLst>
                                </p:cTn>
                              </p:par>
                              <p:par>
                                <p:cTn id="75" presetID="2" presetClass="entr" presetSubtype="8" dur="100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000" fill="hold"/>
                                        <p:tgtEl>
                                          <p:spTgt spid="26"/>
                                        </p:tgtEl>
                                        <p:attrNameLst>
                                          <p:attrName>ppt_x</p:attrName>
                                        </p:attrNameLst>
                                      </p:cBhvr>
                                      <p:tavLst>
                                        <p:tav tm="0">
                                          <p:val>
                                            <p:strVal val="0-#ppt_w/2"/>
                                          </p:val>
                                        </p:tav>
                                        <p:tav tm="100000">
                                          <p:val>
                                            <p:strVal val="#ppt_x"/>
                                          </p:val>
                                        </p:tav>
                                      </p:tavLst>
                                    </p:anim>
                                    <p:anim calcmode="lin" valueType="num">
                                      <p:cBhvr additive="base">
                                        <p:cTn id="78" dur="10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8" dur="100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1000" fill="hold"/>
                                        <p:tgtEl>
                                          <p:spTgt spid="29"/>
                                        </p:tgtEl>
                                        <p:attrNameLst>
                                          <p:attrName>ppt_x</p:attrName>
                                        </p:attrNameLst>
                                      </p:cBhvr>
                                      <p:tavLst>
                                        <p:tav tm="0">
                                          <p:val>
                                            <p:strVal val="0-#ppt_w/2"/>
                                          </p:val>
                                        </p:tav>
                                        <p:tav tm="100000">
                                          <p:val>
                                            <p:strVal val="#ppt_x"/>
                                          </p:val>
                                        </p:tav>
                                      </p:tavLst>
                                    </p:anim>
                                    <p:anim calcmode="lin" valueType="num">
                                      <p:cBhvr additive="base">
                                        <p:cTn id="82" dur="1000" fill="hold"/>
                                        <p:tgtEl>
                                          <p:spTgt spid="29"/>
                                        </p:tgtEl>
                                        <p:attrNameLst>
                                          <p:attrName>ppt_y</p:attrName>
                                        </p:attrNameLst>
                                      </p:cBhvr>
                                      <p:tavLst>
                                        <p:tav tm="0">
                                          <p:val>
                                            <p:strVal val="#ppt_y"/>
                                          </p:val>
                                        </p:tav>
                                        <p:tav tm="100000">
                                          <p:val>
                                            <p:strVal val="#ppt_y"/>
                                          </p:val>
                                        </p:tav>
                                      </p:tavLst>
                                    </p:anim>
                                  </p:childTnLst>
                                </p:cTn>
                              </p:par>
                              <p:par>
                                <p:cTn id="83" presetID="2" presetClass="entr" presetSubtype="8" dur="100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1000" fill="hold"/>
                                        <p:tgtEl>
                                          <p:spTgt spid="32"/>
                                        </p:tgtEl>
                                        <p:attrNameLst>
                                          <p:attrName>ppt_x</p:attrName>
                                        </p:attrNameLst>
                                      </p:cBhvr>
                                      <p:tavLst>
                                        <p:tav tm="0">
                                          <p:val>
                                            <p:strVal val="0-#ppt_w/2"/>
                                          </p:val>
                                        </p:tav>
                                        <p:tav tm="100000">
                                          <p:val>
                                            <p:strVal val="#ppt_x"/>
                                          </p:val>
                                        </p:tav>
                                      </p:tavLst>
                                    </p:anim>
                                    <p:anim calcmode="lin" valueType="num">
                                      <p:cBhvr additive="base">
                                        <p:cTn id="8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943100"/>
            <a:ext cx="12192000" cy="29718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rgbClr val="C9DDAD">
                <a:alpha val="4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153146" y="3476171"/>
            <a:ext cx="2898102" cy="1323439"/>
          </a:xfrm>
          <a:prstGeom prst="rect">
            <a:avLst/>
          </a:prstGeom>
          <a:noFill/>
        </p:spPr>
        <p:txBody>
          <a:bodyPr wrap="none" rtlCol="0">
            <a:spAutoFit/>
          </a:bodyPr>
          <a:lstStyle/>
          <a:p>
            <a:pPr algn="ctr"/>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椭圆 39"/>
          <p:cNvSpPr/>
          <p:nvPr/>
        </p:nvSpPr>
        <p:spPr>
          <a:xfrm>
            <a:off x="1652703" y="1288888"/>
            <a:ext cx="1898988" cy="1898988"/>
          </a:xfrm>
          <a:prstGeom prst="ellipse">
            <a:avLst/>
          </a:prstGeom>
          <a:solidFill>
            <a:srgbClr val="73563B"/>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7200" b="1" dirty="0">
                <a:solidFill>
                  <a:schemeClr val="bg1"/>
                </a:solidFill>
                <a:latin typeface="微软雅黑" panose="020B0503020204020204" pitchFamily="34" charset="-122"/>
                <a:ea typeface="微软雅黑" panose="020B0503020204020204" pitchFamily="34" charset="-122"/>
              </a:rPr>
              <a:t>04</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815385" y="2807807"/>
            <a:ext cx="3744415" cy="647524"/>
          </a:xfrm>
          <a:prstGeom prst="roundRect">
            <a:avLst>
              <a:gd name="adj" fmla="val 50000"/>
            </a:avLst>
          </a:prstGeom>
          <a:solidFill>
            <a:schemeClr val="bg1"/>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3600" dirty="0">
              <a:solidFill>
                <a:srgbClr val="D56339"/>
              </a:solidFill>
              <a:latin typeface="庞门正道粗书体" panose="02010600030101010101" pitchFamily="2" charset="-122"/>
              <a:ea typeface="庞门正道粗书体" panose="02010600030101010101" pitchFamily="2" charset="-122"/>
            </a:endParaRPr>
          </a:p>
        </p:txBody>
      </p:sp>
      <p:sp>
        <p:nvSpPr>
          <p:cNvPr id="43" name="矩形 42"/>
          <p:cNvSpPr/>
          <p:nvPr/>
        </p:nvSpPr>
        <p:spPr>
          <a:xfrm>
            <a:off x="4815385" y="3684454"/>
            <a:ext cx="6563786" cy="1029193"/>
          </a:xfrm>
          <a:prstGeom prst="rect">
            <a:avLst/>
          </a:prstGeom>
        </p:spPr>
        <p:txBody>
          <a:bodyPr wrap="square">
            <a:spAutoFit/>
          </a:bodyPr>
          <a:lstStyle/>
          <a:p>
            <a:pP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 modify the text content, Please replace text, click add relevant headline, modify the text content, also can copy your content to this directly Please replace text.</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dur="5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1" presetClass="entr" presetSubtype="0" dur="50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 calcmode="lin" valueType="num">
                                      <p:cBhvr>
                                        <p:cTn id="19" dur="500" fill="hold"/>
                                        <p:tgtEl>
                                          <p:spTgt spid="40"/>
                                        </p:tgtEl>
                                        <p:attrNameLst>
                                          <p:attrName>style.rotation</p:attrName>
                                        </p:attrNameLst>
                                      </p:cBhvr>
                                      <p:tavLst>
                                        <p:tav tm="0">
                                          <p:val>
                                            <p:fltVal val="90"/>
                                          </p:val>
                                        </p:tav>
                                        <p:tav tm="100000">
                                          <p:val>
                                            <p:fltVal val="0"/>
                                          </p:val>
                                        </p:tav>
                                      </p:tavLst>
                                    </p:anim>
                                    <p:animEffect transition="in" filter="fade">
                                      <p:cBhvr>
                                        <p:cTn id="20" dur="500"/>
                                        <p:tgtEl>
                                          <p:spTgt spid="4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anim calcmode="lin" valueType="num">
                                      <p:cBhvr>
                                        <p:cTn id="2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
                                        </p:tgtEl>
                                      </p:cBhvr>
                                    </p:animEffect>
                                  </p:childTnLst>
                                </p:cTn>
                              </p:par>
                              <p:par>
                                <p:cTn id="30" presetID="2" presetClass="entr" presetSubtype="4" dur="5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1"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rgbClr val="C9DDAD">
              <a:alpha val="4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任意多边形 56"/>
          <p:cNvSpPr/>
          <p:nvPr>
            <p:custDataLst>
              <p:tags r:id="rId1"/>
            </p:custDataLst>
          </p:nvPr>
        </p:nvSpPr>
        <p:spPr bwMode="auto">
          <a:xfrm>
            <a:off x="664980" y="2107630"/>
            <a:ext cx="2403841" cy="367087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1477210" y="2429014"/>
            <a:ext cx="779381" cy="1107996"/>
          </a:xfrm>
          <a:prstGeom prst="rect">
            <a:avLst/>
          </a:prstGeom>
          <a:noFill/>
        </p:spPr>
        <p:txBody>
          <a:bodyPr wrap="none" rtlCol="0">
            <a:spAutoFit/>
          </a:bodyPr>
          <a:lstStyle/>
          <a:p>
            <a:pPr algn="ctr"/>
            <a:r>
              <a:rPr lang="en-US" altLang="zh-CN"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01</a:t>
            </a:r>
            <a:endParaRPr lang="zh-CN" altLang="en-US"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sp>
        <p:nvSpPr>
          <p:cNvPr id="5" name="MH_Entry_1">
            <a:hlinkClick r:id="rId11" action="ppaction://hlinksldjump"/>
          </p:cNvPr>
          <p:cNvSpPr txBox="1"/>
          <p:nvPr>
            <p:custDataLst>
              <p:tags r:id="rId2"/>
            </p:custDataLst>
          </p:nvPr>
        </p:nvSpPr>
        <p:spPr>
          <a:xfrm>
            <a:off x="715196" y="3406865"/>
            <a:ext cx="2303408" cy="787400"/>
          </a:xfrm>
          <a:prstGeom prst="rect">
            <a:avLst/>
          </a:prstGeom>
          <a:noFill/>
        </p:spPr>
        <p:txBody>
          <a:bodyPr vert="horz" wrap="square" lIns="72000" tIns="0" rIns="0" bIns="0" rtlCol="0" anchor="ctr" anchorCtr="0">
            <a:noAutofit/>
          </a:bodyPr>
          <a:lstStyle>
            <a:defPPr>
              <a:defRPr lang="zh-CN"/>
            </a:defPPr>
            <a:lvl1pPr lvl="0">
              <a:defRPr sz="2000" spc="200">
                <a:latin typeface="+mn-ea"/>
              </a:defRPr>
            </a:lvl1pPr>
          </a:lstStyle>
          <a:p>
            <a:pPr algn="ctr"/>
            <a:r>
              <a:rPr lang="en-US" altLang="zh-CN" sz="2400" spc="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3200" spc="0" dirty="0">
              <a:solidFill>
                <a:srgbClr val="D56339"/>
              </a:solidFill>
              <a:latin typeface="庞门正道粗书体" panose="02010600030101010101" pitchFamily="2" charset="-122"/>
              <a:ea typeface="庞门正道粗书体" panose="02010600030101010101" pitchFamily="2" charset="-122"/>
            </a:endParaRPr>
          </a:p>
        </p:txBody>
      </p:sp>
      <p:sp>
        <p:nvSpPr>
          <p:cNvPr id="6" name="矩形 5"/>
          <p:cNvSpPr/>
          <p:nvPr/>
        </p:nvSpPr>
        <p:spPr>
          <a:xfrm>
            <a:off x="815313" y="4066535"/>
            <a:ext cx="2154523" cy="1509324"/>
          </a:xfrm>
          <a:prstGeom prst="rect">
            <a:avLst/>
          </a:prstGeom>
        </p:spPr>
        <p:txBody>
          <a:bodyPr wrap="square">
            <a:spAutoFit/>
          </a:bodyPr>
          <a:lstStyle/>
          <a:p>
            <a:pPr algn="ct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a:t>
            </a:r>
          </a:p>
        </p:txBody>
      </p:sp>
      <p:sp>
        <p:nvSpPr>
          <p:cNvPr id="22" name="PA_任意多边形 56"/>
          <p:cNvSpPr/>
          <p:nvPr>
            <p:custDataLst>
              <p:tags r:id="rId3"/>
            </p:custDataLst>
          </p:nvPr>
        </p:nvSpPr>
        <p:spPr bwMode="auto">
          <a:xfrm>
            <a:off x="3484380" y="2107630"/>
            <a:ext cx="2403841" cy="367087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文本框 22"/>
          <p:cNvSpPr txBox="1"/>
          <p:nvPr/>
        </p:nvSpPr>
        <p:spPr>
          <a:xfrm>
            <a:off x="4234894" y="2429014"/>
            <a:ext cx="902811" cy="1107996"/>
          </a:xfrm>
          <a:prstGeom prst="rect">
            <a:avLst/>
          </a:prstGeom>
          <a:noFill/>
        </p:spPr>
        <p:txBody>
          <a:bodyPr wrap="none" rtlCol="0">
            <a:spAutoFit/>
          </a:bodyPr>
          <a:lstStyle/>
          <a:p>
            <a:pPr algn="ctr"/>
            <a:r>
              <a:rPr lang="en-US" altLang="zh-CN"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02</a:t>
            </a:r>
            <a:endParaRPr lang="zh-CN" altLang="en-US"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sp>
        <p:nvSpPr>
          <p:cNvPr id="24" name="MH_Entry_1">
            <a:hlinkClick r:id="rId11" action="ppaction://hlinksldjump"/>
          </p:cNvPr>
          <p:cNvSpPr txBox="1"/>
          <p:nvPr>
            <p:custDataLst>
              <p:tags r:id="rId4"/>
            </p:custDataLst>
          </p:nvPr>
        </p:nvSpPr>
        <p:spPr>
          <a:xfrm>
            <a:off x="3534596" y="3406865"/>
            <a:ext cx="2303408" cy="787400"/>
          </a:xfrm>
          <a:prstGeom prst="rect">
            <a:avLst/>
          </a:prstGeom>
          <a:noFill/>
        </p:spPr>
        <p:txBody>
          <a:bodyPr vert="horz" wrap="square" lIns="72000" tIns="0" rIns="0" bIns="0" rtlCol="0" anchor="ctr" anchorCtr="0">
            <a:noAutofit/>
          </a:bodyPr>
          <a:lstStyle>
            <a:defPPr>
              <a:defRPr lang="zh-CN"/>
            </a:defPPr>
            <a:lvl1pPr lvl="0">
              <a:defRPr sz="2000" spc="200">
                <a:latin typeface="+mn-ea"/>
              </a:defRPr>
            </a:lvl1pPr>
          </a:lstStyle>
          <a:p>
            <a:pPr algn="ctr"/>
            <a:r>
              <a:rPr lang="en-US" altLang="zh-CN" sz="2400" spc="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2400" spc="0" dirty="0">
              <a:solidFill>
                <a:srgbClr val="D56339"/>
              </a:solidFill>
              <a:latin typeface="庞门正道粗书体" panose="02010600030101010101" pitchFamily="2" charset="-122"/>
              <a:ea typeface="庞门正道粗书体" panose="02010600030101010101" pitchFamily="2" charset="-122"/>
            </a:endParaRPr>
          </a:p>
        </p:txBody>
      </p:sp>
      <p:sp>
        <p:nvSpPr>
          <p:cNvPr id="25" name="矩形 24"/>
          <p:cNvSpPr/>
          <p:nvPr/>
        </p:nvSpPr>
        <p:spPr>
          <a:xfrm>
            <a:off x="3634713" y="4066535"/>
            <a:ext cx="2154523" cy="1509324"/>
          </a:xfrm>
          <a:prstGeom prst="rect">
            <a:avLst/>
          </a:prstGeom>
        </p:spPr>
        <p:txBody>
          <a:bodyPr wrap="square">
            <a:spAutoFit/>
          </a:bodyPr>
          <a:lstStyle/>
          <a:p>
            <a:pPr algn="ct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a:t>
            </a:r>
          </a:p>
        </p:txBody>
      </p:sp>
      <p:sp>
        <p:nvSpPr>
          <p:cNvPr id="27" name="PA_任意多边形 56"/>
          <p:cNvSpPr/>
          <p:nvPr>
            <p:custDataLst>
              <p:tags r:id="rId5"/>
            </p:custDataLst>
          </p:nvPr>
        </p:nvSpPr>
        <p:spPr bwMode="auto">
          <a:xfrm>
            <a:off x="6303780" y="2107630"/>
            <a:ext cx="2403841" cy="367087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7103987" y="2429014"/>
            <a:ext cx="803425" cy="1107996"/>
          </a:xfrm>
          <a:prstGeom prst="rect">
            <a:avLst/>
          </a:prstGeom>
          <a:noFill/>
        </p:spPr>
        <p:txBody>
          <a:bodyPr wrap="none" rtlCol="0">
            <a:spAutoFit/>
          </a:bodyPr>
          <a:lstStyle/>
          <a:p>
            <a:pPr algn="ctr"/>
            <a:r>
              <a:rPr lang="en-US" altLang="zh-CN"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03</a:t>
            </a:r>
            <a:endParaRPr lang="zh-CN" altLang="en-US"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sp>
        <p:nvSpPr>
          <p:cNvPr id="29" name="MH_Entry_1">
            <a:hlinkClick r:id="rId11" action="ppaction://hlinksldjump"/>
          </p:cNvPr>
          <p:cNvSpPr txBox="1"/>
          <p:nvPr>
            <p:custDataLst>
              <p:tags r:id="rId6"/>
            </p:custDataLst>
          </p:nvPr>
        </p:nvSpPr>
        <p:spPr>
          <a:xfrm>
            <a:off x="6353996" y="3406865"/>
            <a:ext cx="2303408" cy="787400"/>
          </a:xfrm>
          <a:prstGeom prst="rect">
            <a:avLst/>
          </a:prstGeom>
          <a:noFill/>
        </p:spPr>
        <p:txBody>
          <a:bodyPr vert="horz" wrap="square" lIns="72000" tIns="0" rIns="0" bIns="0" rtlCol="0" anchor="ctr" anchorCtr="0">
            <a:noAutofit/>
          </a:bodyPr>
          <a:lstStyle>
            <a:defPPr>
              <a:defRPr lang="zh-CN"/>
            </a:defPPr>
            <a:lvl1pPr lvl="0">
              <a:defRPr sz="2000" spc="200">
                <a:latin typeface="+mn-ea"/>
              </a:defRPr>
            </a:lvl1pPr>
          </a:lstStyle>
          <a:p>
            <a:pPr algn="ctr"/>
            <a:r>
              <a:rPr lang="en-US" altLang="zh-CN" sz="2400" spc="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2400" spc="0" dirty="0">
              <a:solidFill>
                <a:srgbClr val="D56339"/>
              </a:solidFill>
              <a:latin typeface="庞门正道粗书体" panose="02010600030101010101" pitchFamily="2" charset="-122"/>
              <a:ea typeface="庞门正道粗书体" panose="02010600030101010101" pitchFamily="2" charset="-122"/>
            </a:endParaRPr>
          </a:p>
        </p:txBody>
      </p:sp>
      <p:sp>
        <p:nvSpPr>
          <p:cNvPr id="30" name="矩形 29"/>
          <p:cNvSpPr/>
          <p:nvPr/>
        </p:nvSpPr>
        <p:spPr>
          <a:xfrm>
            <a:off x="6454113" y="4066535"/>
            <a:ext cx="2154523" cy="1509324"/>
          </a:xfrm>
          <a:prstGeom prst="rect">
            <a:avLst/>
          </a:prstGeom>
        </p:spPr>
        <p:txBody>
          <a:bodyPr wrap="square">
            <a:spAutoFit/>
          </a:bodyPr>
          <a:lstStyle/>
          <a:p>
            <a:pPr algn="ct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a:t>
            </a:r>
          </a:p>
        </p:txBody>
      </p:sp>
      <p:sp>
        <p:nvSpPr>
          <p:cNvPr id="32" name="PA_任意多边形 56"/>
          <p:cNvSpPr/>
          <p:nvPr>
            <p:custDataLst>
              <p:tags r:id="rId7"/>
            </p:custDataLst>
          </p:nvPr>
        </p:nvSpPr>
        <p:spPr bwMode="auto">
          <a:xfrm>
            <a:off x="9123180" y="2107630"/>
            <a:ext cx="2403841" cy="367087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32"/>
          <p:cNvSpPr txBox="1"/>
          <p:nvPr/>
        </p:nvSpPr>
        <p:spPr>
          <a:xfrm>
            <a:off x="9851252" y="2429014"/>
            <a:ext cx="947695" cy="1107996"/>
          </a:xfrm>
          <a:prstGeom prst="rect">
            <a:avLst/>
          </a:prstGeom>
          <a:noFill/>
        </p:spPr>
        <p:txBody>
          <a:bodyPr wrap="none" rtlCol="0">
            <a:spAutoFit/>
          </a:bodyPr>
          <a:lstStyle/>
          <a:p>
            <a:pPr algn="ctr"/>
            <a:r>
              <a:rPr lang="en-US" altLang="zh-CN"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04</a:t>
            </a:r>
            <a:endParaRPr lang="zh-CN" altLang="en-US" sz="6600" b="1"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sp>
        <p:nvSpPr>
          <p:cNvPr id="34" name="MH_Entry_1">
            <a:hlinkClick r:id="rId11" action="ppaction://hlinksldjump"/>
          </p:cNvPr>
          <p:cNvSpPr txBox="1"/>
          <p:nvPr>
            <p:custDataLst>
              <p:tags r:id="rId8"/>
            </p:custDataLst>
          </p:nvPr>
        </p:nvSpPr>
        <p:spPr>
          <a:xfrm>
            <a:off x="9173396" y="3406865"/>
            <a:ext cx="2303408" cy="787400"/>
          </a:xfrm>
          <a:prstGeom prst="rect">
            <a:avLst/>
          </a:prstGeom>
          <a:noFill/>
        </p:spPr>
        <p:txBody>
          <a:bodyPr vert="horz" wrap="square" lIns="72000" tIns="0" rIns="0" bIns="0" rtlCol="0" anchor="ctr" anchorCtr="0">
            <a:noAutofit/>
          </a:bodyPr>
          <a:lstStyle>
            <a:defPPr>
              <a:defRPr lang="zh-CN"/>
            </a:defPPr>
            <a:lvl1pPr lvl="0">
              <a:defRPr sz="2000" spc="200">
                <a:latin typeface="+mn-ea"/>
              </a:defRPr>
            </a:lvl1pPr>
          </a:lstStyle>
          <a:p>
            <a:pPr algn="ctr"/>
            <a:r>
              <a:rPr lang="en-US" altLang="zh-CN" sz="2400" spc="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2400" spc="0" dirty="0">
              <a:solidFill>
                <a:srgbClr val="D56339"/>
              </a:solidFill>
              <a:latin typeface="庞门正道粗书体" panose="02010600030101010101" pitchFamily="2" charset="-122"/>
              <a:ea typeface="庞门正道粗书体" panose="02010600030101010101" pitchFamily="2" charset="-122"/>
            </a:endParaRPr>
          </a:p>
        </p:txBody>
      </p:sp>
      <p:sp>
        <p:nvSpPr>
          <p:cNvPr id="35" name="矩形 34"/>
          <p:cNvSpPr/>
          <p:nvPr/>
        </p:nvSpPr>
        <p:spPr>
          <a:xfrm>
            <a:off x="9273513" y="4066535"/>
            <a:ext cx="2154523" cy="1509324"/>
          </a:xfrm>
          <a:prstGeom prst="rect">
            <a:avLst/>
          </a:prstGeom>
        </p:spPr>
        <p:txBody>
          <a:bodyPr wrap="square">
            <a:spAutoFit/>
          </a:bodyPr>
          <a:lstStyle/>
          <a:p>
            <a:pPr algn="ct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a:t>
            </a:r>
          </a:p>
        </p:txBody>
      </p:sp>
      <p:sp>
        <p:nvSpPr>
          <p:cNvPr id="37" name="文本框 36"/>
          <p:cNvSpPr txBox="1"/>
          <p:nvPr/>
        </p:nvSpPr>
        <p:spPr>
          <a:xfrm>
            <a:off x="3732249" y="545436"/>
            <a:ext cx="4389775" cy="923330"/>
          </a:xfrm>
          <a:prstGeom prst="rect">
            <a:avLst/>
          </a:prstGeom>
          <a:noFill/>
          <a:ln w="38100">
            <a:noFill/>
          </a:ln>
        </p:spPr>
        <p:txBody>
          <a:bodyPr vert="horz" wrap="square" rtlCol="0">
            <a:spAutoFit/>
          </a:bodyPr>
          <a:lstStyle/>
          <a:p>
            <a:pPr algn="ctr"/>
            <a:r>
              <a:rPr lang="en-US" altLang="zh-CN" sz="5400" b="1" dirty="0">
                <a:solidFill>
                  <a:srgbClr val="73563B"/>
                </a:solidFill>
                <a:latin typeface="庞门正道粗书体" panose="02010600030101010101" pitchFamily="2" charset="-122"/>
                <a:ea typeface="庞门正道粗书体" panose="02010600030101010101" pitchFamily="2" charset="-122"/>
              </a:rPr>
              <a:t>CONTENTS</a:t>
            </a:r>
          </a:p>
        </p:txBody>
      </p:sp>
      <p:pic>
        <p:nvPicPr>
          <p:cNvPr id="38" name="图片 37"/>
          <p:cNvPicPr>
            <a:picLocks noChangeAspect="1"/>
          </p:cNvPicPr>
          <p:nvPr/>
        </p:nvPicPr>
        <p:blipFill>
          <a:blip r:embed="rId12">
            <a:extLst>
              <a:ext uri="{28A0092B-C50C-407E-A947-70E740481C1C}">
                <a14:useLocalDpi xmlns:a14="http://schemas.microsoft.com/office/drawing/2010/main" val="0"/>
              </a:ext>
            </a:extLst>
          </a:blip>
          <a:srcRect l="83542" t="81111" r="9583" b="6667"/>
          <a:stretch>
            <a:fillRect/>
          </a:stretch>
        </p:blipFill>
        <p:spPr>
          <a:xfrm>
            <a:off x="5015087" y="777117"/>
            <a:ext cx="521025" cy="521025"/>
          </a:xfrm>
          <a:prstGeom prst="rect">
            <a:avLst/>
          </a:prstGeom>
        </p:spPr>
      </p:pic>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dur="50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矩形: 圆角 19"/>
          <p:cNvSpPr/>
          <p:nvPr/>
        </p:nvSpPr>
        <p:spPr>
          <a:xfrm>
            <a:off x="944857" y="2942293"/>
            <a:ext cx="10302286" cy="3032913"/>
          </a:xfrm>
          <a:prstGeom prst="roundRect">
            <a:avLst>
              <a:gd name="adj" fmla="val 1763"/>
            </a:avLst>
          </a:prstGeom>
          <a:solidFill>
            <a:schemeClr val="bg1"/>
          </a:solid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999878" y="2339891"/>
            <a:ext cx="2135574" cy="189815"/>
          </a:xfrm>
          <a:prstGeom prst="rect">
            <a:avLst/>
          </a:prstGeom>
          <a:gradFill>
            <a:gsLst>
              <a:gs pos="100000">
                <a:srgbClr val="AFBA78"/>
              </a:gs>
              <a:gs pos="0">
                <a:srgbClr val="AFBA7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81206" y="2339891"/>
            <a:ext cx="2135574" cy="189815"/>
          </a:xfrm>
          <a:prstGeom prst="rect">
            <a:avLst/>
          </a:prstGeom>
          <a:gradFill>
            <a:gsLst>
              <a:gs pos="100000">
                <a:srgbClr val="AFBA78"/>
              </a:gs>
              <a:gs pos="0">
                <a:srgbClr val="AFBA7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614818" y="2339891"/>
            <a:ext cx="2135574" cy="189815"/>
          </a:xfrm>
          <a:prstGeom prst="rect">
            <a:avLst/>
          </a:prstGeom>
          <a:gradFill>
            <a:gsLst>
              <a:gs pos="100000">
                <a:srgbClr val="AFBA78"/>
              </a:gs>
              <a:gs pos="0">
                <a:srgbClr val="AFBA7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66216" y="1820215"/>
            <a:ext cx="509755" cy="738664"/>
          </a:xfrm>
          <a:prstGeom prst="rect">
            <a:avLst/>
          </a:prstGeom>
          <a:noFill/>
        </p:spPr>
        <p:txBody>
          <a:bodyPr wrap="none" lIns="0" tIns="0" rIns="0" bIns="0" rtlCol="0">
            <a:spAutoFit/>
          </a:bodyPr>
          <a:lstStyle/>
          <a:p>
            <a:pPr algn="l"/>
            <a:r>
              <a:rPr lang="en-US" altLang="zh-CN" sz="4800" b="1" spc="300" dirty="0">
                <a:solidFill>
                  <a:schemeClr val="tx1">
                    <a:alpha val="64000"/>
                  </a:schemeClr>
                </a:solidFill>
                <a:latin typeface="庞门正道粗书体" panose="02010600030101010101" pitchFamily="2" charset="-122"/>
                <a:ea typeface="庞门正道粗书体" panose="02010600030101010101" pitchFamily="2" charset="-122"/>
              </a:rPr>
              <a:t>01</a:t>
            </a:r>
            <a:endParaRPr lang="zh-CN" altLang="en-US" sz="4800" b="1" spc="300" dirty="0">
              <a:solidFill>
                <a:schemeClr val="tx1">
                  <a:alpha val="64000"/>
                </a:schemeClr>
              </a:solidFill>
              <a:latin typeface="庞门正道粗书体" panose="02010600030101010101" pitchFamily="2" charset="-122"/>
              <a:ea typeface="庞门正道粗书体" panose="02010600030101010101" pitchFamily="2" charset="-122"/>
            </a:endParaRPr>
          </a:p>
        </p:txBody>
      </p:sp>
      <p:sp>
        <p:nvSpPr>
          <p:cNvPr id="10" name="文本框 9"/>
          <p:cNvSpPr txBox="1"/>
          <p:nvPr/>
        </p:nvSpPr>
        <p:spPr>
          <a:xfrm>
            <a:off x="2231785" y="2081331"/>
            <a:ext cx="1941237" cy="369332"/>
          </a:xfrm>
          <a:prstGeom prst="rect">
            <a:avLst/>
          </a:prstGeom>
          <a:noFill/>
        </p:spPr>
        <p:txBody>
          <a:bodyPr wrap="none" lIns="0" tIns="0" rIns="0" bIns="0" rtlCol="0">
            <a:spAutoFit/>
          </a:bodyPr>
          <a:lstStyle/>
          <a:p>
            <a:pPr algn="l"/>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Add Subtitle</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999879" y="1820215"/>
            <a:ext cx="599523" cy="738664"/>
          </a:xfrm>
          <a:prstGeom prst="rect">
            <a:avLst/>
          </a:prstGeom>
          <a:noFill/>
        </p:spPr>
        <p:txBody>
          <a:bodyPr wrap="none" lIns="0" tIns="0" rIns="0" bIns="0" rtlCol="0">
            <a:spAutoFit/>
          </a:bodyPr>
          <a:lstStyle/>
          <a:p>
            <a:pPr algn="l"/>
            <a:r>
              <a:rPr lang="en-US" altLang="zh-CN" sz="4800" b="1" spc="300" dirty="0">
                <a:solidFill>
                  <a:schemeClr val="tx1">
                    <a:alpha val="64000"/>
                  </a:schemeClr>
                </a:solidFill>
                <a:latin typeface="庞门正道粗书体" panose="02010600030101010101" pitchFamily="2" charset="-122"/>
                <a:ea typeface="庞门正道粗书体" panose="02010600030101010101" pitchFamily="2" charset="-122"/>
              </a:rPr>
              <a:t>02</a:t>
            </a:r>
            <a:endParaRPr lang="zh-CN" altLang="en-US" sz="4800" b="1" spc="300" dirty="0">
              <a:solidFill>
                <a:schemeClr val="tx1">
                  <a:alpha val="64000"/>
                </a:schemeClr>
              </a:solidFill>
              <a:latin typeface="庞门正道粗书体" panose="02010600030101010101" pitchFamily="2" charset="-122"/>
              <a:ea typeface="庞门正道粗书体" panose="02010600030101010101" pitchFamily="2" charset="-122"/>
            </a:endParaRPr>
          </a:p>
        </p:txBody>
      </p:sp>
      <p:sp>
        <p:nvSpPr>
          <p:cNvPr id="12" name="文本框 11"/>
          <p:cNvSpPr txBox="1"/>
          <p:nvPr/>
        </p:nvSpPr>
        <p:spPr>
          <a:xfrm>
            <a:off x="5765448" y="2081331"/>
            <a:ext cx="1941237" cy="369332"/>
          </a:xfrm>
          <a:prstGeom prst="rect">
            <a:avLst/>
          </a:prstGeom>
          <a:noFill/>
        </p:spPr>
        <p:txBody>
          <a:bodyPr wrap="none" lIns="0" tIns="0" rIns="0" bIns="0" rtlCol="0">
            <a:spAutoFit/>
          </a:bodyPr>
          <a:lstStyle/>
          <a:p>
            <a:pPr algn="l"/>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Add Subtitle</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608884" y="1820215"/>
            <a:ext cx="527388" cy="738664"/>
          </a:xfrm>
          <a:prstGeom prst="rect">
            <a:avLst/>
          </a:prstGeom>
          <a:noFill/>
        </p:spPr>
        <p:txBody>
          <a:bodyPr wrap="none" lIns="0" tIns="0" rIns="0" bIns="0" rtlCol="0">
            <a:spAutoFit/>
          </a:bodyPr>
          <a:lstStyle/>
          <a:p>
            <a:pPr algn="l"/>
            <a:r>
              <a:rPr lang="en-US" altLang="zh-CN" sz="4800" b="1" spc="300" dirty="0">
                <a:solidFill>
                  <a:schemeClr val="tx1">
                    <a:alpha val="64000"/>
                  </a:schemeClr>
                </a:solidFill>
                <a:latin typeface="庞门正道粗书体" panose="02010600030101010101" pitchFamily="2" charset="-122"/>
                <a:ea typeface="庞门正道粗书体" panose="02010600030101010101" pitchFamily="2" charset="-122"/>
              </a:rPr>
              <a:t>03</a:t>
            </a:r>
            <a:endParaRPr lang="zh-CN" altLang="en-US" sz="4800" b="1" spc="300" dirty="0">
              <a:solidFill>
                <a:schemeClr val="tx1">
                  <a:alpha val="64000"/>
                </a:schemeClr>
              </a:solidFill>
              <a:latin typeface="庞门正道粗书体" panose="02010600030101010101" pitchFamily="2" charset="-122"/>
              <a:ea typeface="庞门正道粗书体" panose="02010600030101010101" pitchFamily="2" charset="-122"/>
            </a:endParaRPr>
          </a:p>
        </p:txBody>
      </p:sp>
      <p:sp>
        <p:nvSpPr>
          <p:cNvPr id="15" name="文本框 14"/>
          <p:cNvSpPr txBox="1"/>
          <p:nvPr/>
        </p:nvSpPr>
        <p:spPr>
          <a:xfrm>
            <a:off x="9374453" y="2081331"/>
            <a:ext cx="1941237" cy="369332"/>
          </a:xfrm>
          <a:prstGeom prst="rect">
            <a:avLst/>
          </a:prstGeom>
          <a:noFill/>
        </p:spPr>
        <p:txBody>
          <a:bodyPr wrap="none" lIns="0" tIns="0" rIns="0" bIns="0" rtlCol="0">
            <a:spAutoFit/>
          </a:bodyPr>
          <a:lstStyle/>
          <a:p>
            <a:pPr algn="l"/>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Add Subtitle</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4017576" y="3158488"/>
            <a:ext cx="0" cy="2263515"/>
          </a:xfrm>
          <a:prstGeom prst="line">
            <a:avLst/>
          </a:prstGeom>
          <a:ln>
            <a:gradFill>
              <a:gsLst>
                <a:gs pos="0">
                  <a:schemeClr val="tx1">
                    <a:alpha val="0"/>
                  </a:schemeClr>
                </a:gs>
                <a:gs pos="50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8067063" y="3158488"/>
            <a:ext cx="0" cy="2263515"/>
          </a:xfrm>
          <a:prstGeom prst="line">
            <a:avLst/>
          </a:prstGeom>
          <a:ln>
            <a:gradFill>
              <a:gsLst>
                <a:gs pos="0">
                  <a:schemeClr val="tx1">
                    <a:alpha val="0"/>
                  </a:schemeClr>
                </a:gs>
                <a:gs pos="50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nvSpPr>
        <p:spPr>
          <a:xfrm>
            <a:off x="1289650" y="3252178"/>
            <a:ext cx="2383134"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Content Placeholder 2"/>
          <p:cNvSpPr txBox="1"/>
          <p:nvPr/>
        </p:nvSpPr>
        <p:spPr>
          <a:xfrm>
            <a:off x="8491038" y="3252178"/>
            <a:ext cx="2383134" cy="12899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0" name="Content Placeholder 2"/>
          <p:cNvSpPr txBox="1"/>
          <p:nvPr/>
        </p:nvSpPr>
        <p:spPr>
          <a:xfrm>
            <a:off x="4280374" y="3252178"/>
            <a:ext cx="3523923" cy="170540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aphicFrame>
        <p:nvGraphicFramePr>
          <p:cNvPr id="4" name="Chart 7"/>
          <p:cNvGraphicFramePr/>
          <p:nvPr>
            <p:extLst>
              <p:ext uri="{D42A27DB-BD31-4B8C-83A1-F6EECF244321}">
                <p14:modId xmlns:p14="http://schemas.microsoft.com/office/powerpoint/2010/main" val="1965851554"/>
              </p:ext>
            </p:extLst>
          </p:nvPr>
        </p:nvGraphicFramePr>
        <p:xfrm>
          <a:off x="4533900" y="2696901"/>
          <a:ext cx="7142162" cy="3655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1"/>
          <p:cNvGraphicFramePr/>
          <p:nvPr/>
        </p:nvGraphicFramePr>
        <p:xfrm>
          <a:off x="651879" y="2987748"/>
          <a:ext cx="3473553" cy="3364497"/>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组合 5"/>
          <p:cNvGrpSpPr/>
          <p:nvPr/>
        </p:nvGrpSpPr>
        <p:grpSpPr>
          <a:xfrm>
            <a:off x="771390" y="1295615"/>
            <a:ext cx="10649219" cy="1315538"/>
            <a:chOff x="663589" y="839351"/>
            <a:chExt cx="10649219" cy="1315538"/>
          </a:xfrm>
        </p:grpSpPr>
        <p:sp>
          <p:nvSpPr>
            <p:cNvPr id="7" name="Content Placeholder 2"/>
            <p:cNvSpPr txBox="1"/>
            <p:nvPr/>
          </p:nvSpPr>
          <p:spPr>
            <a:xfrm>
              <a:off x="663589" y="1280482"/>
              <a:ext cx="10649219"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Text Placeholder 33"/>
            <p:cNvSpPr txBox="1"/>
            <p:nvPr/>
          </p:nvSpPr>
          <p:spPr>
            <a:xfrm>
              <a:off x="771390" y="839351"/>
              <a:ext cx="1976222" cy="488724"/>
            </a:xfrm>
            <a:prstGeom prst="rect">
              <a:avLst/>
            </a:prstGeom>
          </p:spPr>
          <p:txBody>
            <a:bodyPr wrap="square" lIns="0" tIns="0" rIns="0" bIns="0">
              <a:spAutoFit/>
            </a:bodyPr>
            <a:lstStyle>
              <a:defPPr>
                <a:defRPr lang="zh-CN"/>
              </a:defPPr>
              <a:lvl1pPr lvl="0" indent="0">
                <a:lnSpc>
                  <a:spcPct val="150000"/>
                </a:lnSpc>
                <a:spcBef>
                  <a:spcPct val="0"/>
                </a:spcBef>
                <a:buFont typeface="Arial" panose="020B0604020202020204" pitchFamily="34" charset="0"/>
                <a:buNone/>
                <a:defRPr>
                  <a:solidFill>
                    <a:prstClr val="black"/>
                  </a:solidFill>
                  <a:latin typeface="思源黑体 Light" panose="020B0300000000000000" pitchFamily="34" charset="-122"/>
                  <a:ea typeface="思源黑体 Light" panose="020B0300000000000000" pitchFamily="3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zh-CN" sz="2400" b="1" dirty="0">
                  <a:solidFill>
                    <a:schemeClr val="tx1"/>
                  </a:solidFill>
                  <a:latin typeface="微软雅黑" panose="020B0503020204020204" pitchFamily="34" charset="-122"/>
                  <a:ea typeface="微软雅黑" panose="020B0503020204020204" pitchFamily="34" charset="-122"/>
                  <a:sym typeface="+mn-lt"/>
                </a:rPr>
                <a:t>Add Subtitle</a:t>
              </a:r>
              <a:endParaRPr lang="en-AU" b="1" dirty="0">
                <a:solidFill>
                  <a:schemeClr val="tx1"/>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advTm="3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文本框 3"/>
          <p:cNvSpPr txBox="1"/>
          <p:nvPr/>
        </p:nvSpPr>
        <p:spPr>
          <a:xfrm>
            <a:off x="928231" y="1675721"/>
            <a:ext cx="644880" cy="416560"/>
          </a:xfrm>
          <a:custGeom>
            <a:avLst/>
            <a:gdLst/>
            <a:ahLst/>
            <a:cxnLst/>
            <a:rect l="l" t="t" r="r" b="b"/>
            <a:pathLst>
              <a:path w="711556" h="459629">
                <a:moveTo>
                  <a:pt x="648462" y="448"/>
                </a:moveTo>
                <a:cubicBezTo>
                  <a:pt x="651164" y="-319"/>
                  <a:pt x="653647" y="-100"/>
                  <a:pt x="655911" y="1105"/>
                </a:cubicBezTo>
                <a:cubicBezTo>
                  <a:pt x="658174" y="2310"/>
                  <a:pt x="659781" y="3844"/>
                  <a:pt x="660730" y="5706"/>
                </a:cubicBezTo>
                <a:lnTo>
                  <a:pt x="664235" y="19726"/>
                </a:lnTo>
                <a:cubicBezTo>
                  <a:pt x="665185" y="21589"/>
                  <a:pt x="665477" y="23560"/>
                  <a:pt x="665112" y="25642"/>
                </a:cubicBezTo>
                <a:cubicBezTo>
                  <a:pt x="664747" y="27723"/>
                  <a:pt x="663286" y="29256"/>
                  <a:pt x="660730" y="30242"/>
                </a:cubicBezTo>
                <a:cubicBezTo>
                  <a:pt x="633054" y="44957"/>
                  <a:pt x="611292" y="66791"/>
                  <a:pt x="595446" y="95746"/>
                </a:cubicBezTo>
                <a:cubicBezTo>
                  <a:pt x="579599" y="124700"/>
                  <a:pt x="567477" y="156612"/>
                  <a:pt x="559079" y="191481"/>
                </a:cubicBezTo>
                <a:cubicBezTo>
                  <a:pt x="561818" y="191408"/>
                  <a:pt x="565104" y="191116"/>
                  <a:pt x="568938" y="190605"/>
                </a:cubicBezTo>
                <a:cubicBezTo>
                  <a:pt x="572772" y="190094"/>
                  <a:pt x="576496" y="189802"/>
                  <a:pt x="580111" y="189729"/>
                </a:cubicBezTo>
                <a:cubicBezTo>
                  <a:pt x="617792" y="190788"/>
                  <a:pt x="648900" y="204005"/>
                  <a:pt x="673437" y="229381"/>
                </a:cubicBezTo>
                <a:cubicBezTo>
                  <a:pt x="697973" y="254758"/>
                  <a:pt x="710679" y="285939"/>
                  <a:pt x="711556" y="322926"/>
                </a:cubicBezTo>
                <a:cubicBezTo>
                  <a:pt x="710460" y="362360"/>
                  <a:pt x="697316" y="394783"/>
                  <a:pt x="672122" y="420196"/>
                </a:cubicBezTo>
                <a:cubicBezTo>
                  <a:pt x="646928" y="445608"/>
                  <a:pt x="616258" y="458753"/>
                  <a:pt x="580111" y="459629"/>
                </a:cubicBezTo>
                <a:cubicBezTo>
                  <a:pt x="539472" y="459410"/>
                  <a:pt x="505077" y="445827"/>
                  <a:pt x="476926" y="418881"/>
                </a:cubicBezTo>
                <a:cubicBezTo>
                  <a:pt x="448775" y="391935"/>
                  <a:pt x="434097" y="352940"/>
                  <a:pt x="432892" y="301895"/>
                </a:cubicBezTo>
                <a:cubicBezTo>
                  <a:pt x="433330" y="240043"/>
                  <a:pt x="452171" y="180601"/>
                  <a:pt x="489414" y="123568"/>
                </a:cubicBezTo>
                <a:cubicBezTo>
                  <a:pt x="526656" y="66536"/>
                  <a:pt x="579672" y="25496"/>
                  <a:pt x="648462" y="448"/>
                </a:cubicBezTo>
                <a:close/>
                <a:moveTo>
                  <a:pt x="215570" y="448"/>
                </a:moveTo>
                <a:cubicBezTo>
                  <a:pt x="218272" y="-319"/>
                  <a:pt x="220755" y="-100"/>
                  <a:pt x="223018" y="1105"/>
                </a:cubicBezTo>
                <a:cubicBezTo>
                  <a:pt x="225282" y="2310"/>
                  <a:pt x="226889" y="3844"/>
                  <a:pt x="227838" y="5706"/>
                </a:cubicBezTo>
                <a:lnTo>
                  <a:pt x="231343" y="19726"/>
                </a:lnTo>
                <a:cubicBezTo>
                  <a:pt x="232293" y="21589"/>
                  <a:pt x="232585" y="23560"/>
                  <a:pt x="232220" y="25642"/>
                </a:cubicBezTo>
                <a:cubicBezTo>
                  <a:pt x="231854" y="27723"/>
                  <a:pt x="230394" y="29256"/>
                  <a:pt x="227838" y="30242"/>
                </a:cubicBezTo>
                <a:cubicBezTo>
                  <a:pt x="199285" y="44957"/>
                  <a:pt x="177086" y="66791"/>
                  <a:pt x="161239" y="95746"/>
                </a:cubicBezTo>
                <a:cubicBezTo>
                  <a:pt x="145393" y="124700"/>
                  <a:pt x="133709" y="156612"/>
                  <a:pt x="126187" y="191481"/>
                </a:cubicBezTo>
                <a:cubicBezTo>
                  <a:pt x="128853" y="191408"/>
                  <a:pt x="131847" y="191116"/>
                  <a:pt x="135169" y="190605"/>
                </a:cubicBezTo>
                <a:cubicBezTo>
                  <a:pt x="138492" y="190094"/>
                  <a:pt x="141924" y="189802"/>
                  <a:pt x="145466" y="189729"/>
                </a:cubicBezTo>
                <a:cubicBezTo>
                  <a:pt x="183913" y="190788"/>
                  <a:pt x="215241" y="204005"/>
                  <a:pt x="239449" y="229381"/>
                </a:cubicBezTo>
                <a:cubicBezTo>
                  <a:pt x="263657" y="254758"/>
                  <a:pt x="276144" y="285939"/>
                  <a:pt x="276911" y="322926"/>
                </a:cubicBezTo>
                <a:cubicBezTo>
                  <a:pt x="275925" y="362360"/>
                  <a:pt x="263000" y="394783"/>
                  <a:pt x="238135" y="420196"/>
                </a:cubicBezTo>
                <a:cubicBezTo>
                  <a:pt x="213270" y="445608"/>
                  <a:pt x="182380" y="458753"/>
                  <a:pt x="145466" y="459629"/>
                </a:cubicBezTo>
                <a:cubicBezTo>
                  <a:pt x="104900" y="459410"/>
                  <a:pt x="70798" y="445827"/>
                  <a:pt x="43158" y="418881"/>
                </a:cubicBezTo>
                <a:cubicBezTo>
                  <a:pt x="15518" y="391935"/>
                  <a:pt x="1132" y="352940"/>
                  <a:pt x="0" y="301895"/>
                </a:cubicBezTo>
                <a:cubicBezTo>
                  <a:pt x="438" y="240043"/>
                  <a:pt x="19279" y="180601"/>
                  <a:pt x="56521" y="123568"/>
                </a:cubicBezTo>
                <a:cubicBezTo>
                  <a:pt x="93764" y="66536"/>
                  <a:pt x="146780" y="25496"/>
                  <a:pt x="215570" y="448"/>
                </a:cubicBezTo>
                <a:close/>
              </a:path>
            </a:pathLst>
          </a:custGeom>
          <a:solidFill>
            <a:srgbClr val="D56339"/>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120000"/>
              </a:lnSpc>
            </a:pPr>
            <a:endParaRPr lang="zh-CN" altLang="en-US" sz="13800">
              <a:solidFill>
                <a:schemeClr val="tx1">
                  <a:lumMod val="75000"/>
                  <a:lumOff val="25000"/>
                </a:schemeClr>
              </a:solidFill>
              <a:cs typeface="+mn-ea"/>
              <a:sym typeface="+mn-lt"/>
            </a:endParaRPr>
          </a:p>
        </p:txBody>
      </p:sp>
      <p:cxnSp>
        <p:nvCxnSpPr>
          <p:cNvPr id="5" name="直接连接符 4"/>
          <p:cNvCxnSpPr/>
          <p:nvPr/>
        </p:nvCxnSpPr>
        <p:spPr>
          <a:xfrm>
            <a:off x="928231" y="2707670"/>
            <a:ext cx="269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28231" y="2241258"/>
            <a:ext cx="3089578" cy="430887"/>
          </a:xfrm>
          <a:prstGeom prst="rect">
            <a:avLst/>
          </a:prstGeom>
          <a:noFill/>
        </p:spPr>
        <p:txBody>
          <a:bodyPr wrap="square" lIns="0" tIns="0" rIns="0" bIns="0" rtlCol="0">
            <a:spAutoFit/>
          </a:bodyPr>
          <a:lstStyle/>
          <a:p>
            <a:r>
              <a:rPr lang="en-US" altLang="zh-CN" sz="2800" b="1" dirty="0">
                <a:latin typeface="微软雅黑" panose="020B0503020204020204" pitchFamily="34" charset="-122"/>
                <a:ea typeface="微软雅黑" panose="020B0503020204020204" pitchFamily="34" charset="-122"/>
                <a:cs typeface="+mn-ea"/>
                <a:sym typeface="+mn-lt"/>
              </a:rPr>
              <a:t>Add Subtitle</a:t>
            </a:r>
            <a:endParaRPr lang="zh-CN" altLang="en-US" sz="2400" b="1" dirty="0">
              <a:latin typeface="微软雅黑" panose="020B0503020204020204" pitchFamily="34" charset="-122"/>
              <a:ea typeface="微软雅黑" panose="020B0503020204020204" pitchFamily="34" charset="-122"/>
              <a:cs typeface="+mn-ea"/>
              <a:sym typeface="+mn-lt"/>
            </a:endParaRPr>
          </a:p>
        </p:txBody>
      </p:sp>
      <p:cxnSp>
        <p:nvCxnSpPr>
          <p:cNvPr id="7" name="直接连接符 6"/>
          <p:cNvCxnSpPr/>
          <p:nvPr/>
        </p:nvCxnSpPr>
        <p:spPr>
          <a:xfrm flipH="1">
            <a:off x="6096000" y="1543050"/>
            <a:ext cx="0" cy="37719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67601" y="1675721"/>
            <a:ext cx="644880" cy="416560"/>
          </a:xfrm>
          <a:custGeom>
            <a:avLst/>
            <a:gdLst/>
            <a:ahLst/>
            <a:cxnLst/>
            <a:rect l="l" t="t" r="r" b="b"/>
            <a:pathLst>
              <a:path w="711556" h="459629">
                <a:moveTo>
                  <a:pt x="648462" y="448"/>
                </a:moveTo>
                <a:cubicBezTo>
                  <a:pt x="651164" y="-319"/>
                  <a:pt x="653647" y="-100"/>
                  <a:pt x="655911" y="1105"/>
                </a:cubicBezTo>
                <a:cubicBezTo>
                  <a:pt x="658174" y="2310"/>
                  <a:pt x="659781" y="3844"/>
                  <a:pt x="660730" y="5706"/>
                </a:cubicBezTo>
                <a:lnTo>
                  <a:pt x="664235" y="19726"/>
                </a:lnTo>
                <a:cubicBezTo>
                  <a:pt x="665185" y="21589"/>
                  <a:pt x="665477" y="23560"/>
                  <a:pt x="665112" y="25642"/>
                </a:cubicBezTo>
                <a:cubicBezTo>
                  <a:pt x="664747" y="27723"/>
                  <a:pt x="663286" y="29256"/>
                  <a:pt x="660730" y="30242"/>
                </a:cubicBezTo>
                <a:cubicBezTo>
                  <a:pt x="633054" y="44957"/>
                  <a:pt x="611292" y="66791"/>
                  <a:pt x="595446" y="95746"/>
                </a:cubicBezTo>
                <a:cubicBezTo>
                  <a:pt x="579599" y="124700"/>
                  <a:pt x="567477" y="156612"/>
                  <a:pt x="559079" y="191481"/>
                </a:cubicBezTo>
                <a:cubicBezTo>
                  <a:pt x="561818" y="191408"/>
                  <a:pt x="565104" y="191116"/>
                  <a:pt x="568938" y="190605"/>
                </a:cubicBezTo>
                <a:cubicBezTo>
                  <a:pt x="572772" y="190094"/>
                  <a:pt x="576496" y="189802"/>
                  <a:pt x="580111" y="189729"/>
                </a:cubicBezTo>
                <a:cubicBezTo>
                  <a:pt x="617792" y="190788"/>
                  <a:pt x="648900" y="204005"/>
                  <a:pt x="673437" y="229381"/>
                </a:cubicBezTo>
                <a:cubicBezTo>
                  <a:pt x="697973" y="254758"/>
                  <a:pt x="710679" y="285939"/>
                  <a:pt x="711556" y="322926"/>
                </a:cubicBezTo>
                <a:cubicBezTo>
                  <a:pt x="710460" y="362360"/>
                  <a:pt x="697316" y="394783"/>
                  <a:pt x="672122" y="420196"/>
                </a:cubicBezTo>
                <a:cubicBezTo>
                  <a:pt x="646928" y="445608"/>
                  <a:pt x="616258" y="458753"/>
                  <a:pt x="580111" y="459629"/>
                </a:cubicBezTo>
                <a:cubicBezTo>
                  <a:pt x="539472" y="459410"/>
                  <a:pt x="505077" y="445827"/>
                  <a:pt x="476926" y="418881"/>
                </a:cubicBezTo>
                <a:cubicBezTo>
                  <a:pt x="448775" y="391935"/>
                  <a:pt x="434097" y="352940"/>
                  <a:pt x="432892" y="301895"/>
                </a:cubicBezTo>
                <a:cubicBezTo>
                  <a:pt x="433330" y="240043"/>
                  <a:pt x="452171" y="180601"/>
                  <a:pt x="489414" y="123568"/>
                </a:cubicBezTo>
                <a:cubicBezTo>
                  <a:pt x="526656" y="66536"/>
                  <a:pt x="579672" y="25496"/>
                  <a:pt x="648462" y="448"/>
                </a:cubicBezTo>
                <a:close/>
                <a:moveTo>
                  <a:pt x="215570" y="448"/>
                </a:moveTo>
                <a:cubicBezTo>
                  <a:pt x="218272" y="-319"/>
                  <a:pt x="220755" y="-100"/>
                  <a:pt x="223018" y="1105"/>
                </a:cubicBezTo>
                <a:cubicBezTo>
                  <a:pt x="225282" y="2310"/>
                  <a:pt x="226889" y="3844"/>
                  <a:pt x="227838" y="5706"/>
                </a:cubicBezTo>
                <a:lnTo>
                  <a:pt x="231343" y="19726"/>
                </a:lnTo>
                <a:cubicBezTo>
                  <a:pt x="232293" y="21589"/>
                  <a:pt x="232585" y="23560"/>
                  <a:pt x="232220" y="25642"/>
                </a:cubicBezTo>
                <a:cubicBezTo>
                  <a:pt x="231854" y="27723"/>
                  <a:pt x="230394" y="29256"/>
                  <a:pt x="227838" y="30242"/>
                </a:cubicBezTo>
                <a:cubicBezTo>
                  <a:pt x="199285" y="44957"/>
                  <a:pt x="177086" y="66791"/>
                  <a:pt x="161239" y="95746"/>
                </a:cubicBezTo>
                <a:cubicBezTo>
                  <a:pt x="145393" y="124700"/>
                  <a:pt x="133709" y="156612"/>
                  <a:pt x="126187" y="191481"/>
                </a:cubicBezTo>
                <a:cubicBezTo>
                  <a:pt x="128853" y="191408"/>
                  <a:pt x="131847" y="191116"/>
                  <a:pt x="135169" y="190605"/>
                </a:cubicBezTo>
                <a:cubicBezTo>
                  <a:pt x="138492" y="190094"/>
                  <a:pt x="141924" y="189802"/>
                  <a:pt x="145466" y="189729"/>
                </a:cubicBezTo>
                <a:cubicBezTo>
                  <a:pt x="183913" y="190788"/>
                  <a:pt x="215241" y="204005"/>
                  <a:pt x="239449" y="229381"/>
                </a:cubicBezTo>
                <a:cubicBezTo>
                  <a:pt x="263657" y="254758"/>
                  <a:pt x="276144" y="285939"/>
                  <a:pt x="276911" y="322926"/>
                </a:cubicBezTo>
                <a:cubicBezTo>
                  <a:pt x="275925" y="362360"/>
                  <a:pt x="263000" y="394783"/>
                  <a:pt x="238135" y="420196"/>
                </a:cubicBezTo>
                <a:cubicBezTo>
                  <a:pt x="213270" y="445608"/>
                  <a:pt x="182380" y="458753"/>
                  <a:pt x="145466" y="459629"/>
                </a:cubicBezTo>
                <a:cubicBezTo>
                  <a:pt x="104900" y="459410"/>
                  <a:pt x="70798" y="445827"/>
                  <a:pt x="43158" y="418881"/>
                </a:cubicBezTo>
                <a:cubicBezTo>
                  <a:pt x="15518" y="391935"/>
                  <a:pt x="1132" y="352940"/>
                  <a:pt x="0" y="301895"/>
                </a:cubicBezTo>
                <a:cubicBezTo>
                  <a:pt x="438" y="240043"/>
                  <a:pt x="19279" y="180601"/>
                  <a:pt x="56521" y="123568"/>
                </a:cubicBezTo>
                <a:cubicBezTo>
                  <a:pt x="93764" y="66536"/>
                  <a:pt x="146780" y="25496"/>
                  <a:pt x="215570" y="448"/>
                </a:cubicBezTo>
                <a:close/>
              </a:path>
            </a:pathLst>
          </a:custGeom>
          <a:solidFill>
            <a:srgbClr val="AFBA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120000"/>
              </a:lnSpc>
            </a:pPr>
            <a:endParaRPr lang="zh-CN" altLang="en-US" sz="13800">
              <a:solidFill>
                <a:schemeClr val="tx1">
                  <a:lumMod val="75000"/>
                  <a:lumOff val="25000"/>
                </a:schemeClr>
              </a:solidFill>
              <a:cs typeface="+mn-ea"/>
              <a:sym typeface="+mn-lt"/>
            </a:endParaRPr>
          </a:p>
        </p:txBody>
      </p:sp>
      <p:cxnSp>
        <p:nvCxnSpPr>
          <p:cNvPr id="10" name="直接连接符 9"/>
          <p:cNvCxnSpPr/>
          <p:nvPr/>
        </p:nvCxnSpPr>
        <p:spPr>
          <a:xfrm>
            <a:off x="7467601" y="2707670"/>
            <a:ext cx="269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67601" y="2323196"/>
            <a:ext cx="3089578" cy="430887"/>
          </a:xfrm>
          <a:prstGeom prst="rect">
            <a:avLst/>
          </a:prstGeom>
          <a:noFill/>
        </p:spPr>
        <p:txBody>
          <a:bodyPr wrap="square" lIns="0" tIns="0" rIns="0" bIns="0" rtlCol="0">
            <a:spAutoFit/>
          </a:bodyPr>
          <a:lstStyle/>
          <a:p>
            <a:r>
              <a:rPr lang="en-US" altLang="zh-CN" sz="2800" b="1" dirty="0">
                <a:latin typeface="微软雅黑" panose="020B0503020204020204" pitchFamily="34" charset="-122"/>
                <a:ea typeface="微软雅黑" panose="020B0503020204020204" pitchFamily="34" charset="-122"/>
                <a:cs typeface="+mn-ea"/>
                <a:sym typeface="+mn-lt"/>
              </a:rPr>
              <a:t>Add Subtitle</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12" name="等腰三角形 11"/>
          <p:cNvSpPr/>
          <p:nvPr/>
        </p:nvSpPr>
        <p:spPr>
          <a:xfrm rot="5400000">
            <a:off x="916710" y="5523223"/>
            <a:ext cx="167054" cy="144012"/>
          </a:xfrm>
          <a:prstGeom prst="triangl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等腰三角形 13"/>
          <p:cNvSpPr/>
          <p:nvPr/>
        </p:nvSpPr>
        <p:spPr>
          <a:xfrm rot="5400000">
            <a:off x="988716" y="5523223"/>
            <a:ext cx="167054" cy="144012"/>
          </a:xfrm>
          <a:prstGeom prst="triangle">
            <a:avLst/>
          </a:prstGeom>
          <a:noFill/>
          <a:ln>
            <a:solidFill>
              <a:srgbClr val="D563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 name="等腰三角形 14"/>
          <p:cNvSpPr/>
          <p:nvPr/>
        </p:nvSpPr>
        <p:spPr>
          <a:xfrm rot="5400000">
            <a:off x="7456080" y="5523223"/>
            <a:ext cx="167054" cy="144012"/>
          </a:xfrm>
          <a:prstGeom prst="triangl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6" name="等腰三角形 15"/>
          <p:cNvSpPr/>
          <p:nvPr/>
        </p:nvSpPr>
        <p:spPr>
          <a:xfrm rot="5400000">
            <a:off x="7528086" y="5523223"/>
            <a:ext cx="167054" cy="144012"/>
          </a:xfrm>
          <a:prstGeom prst="triangle">
            <a:avLst/>
          </a:prstGeom>
          <a:noFill/>
          <a:ln>
            <a:solidFill>
              <a:srgbClr val="AFBA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TextBox 39"/>
          <p:cNvSpPr txBox="1">
            <a:spLocks noChangeArrowheads="1"/>
          </p:cNvSpPr>
          <p:nvPr/>
        </p:nvSpPr>
        <p:spPr bwMode="auto">
          <a:xfrm>
            <a:off x="928231" y="2963938"/>
            <a:ext cx="4240669" cy="1289905"/>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dirty="0">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18" name="TextBox 39"/>
          <p:cNvSpPr txBox="1">
            <a:spLocks noChangeArrowheads="1"/>
          </p:cNvSpPr>
          <p:nvPr/>
        </p:nvSpPr>
        <p:spPr bwMode="auto">
          <a:xfrm>
            <a:off x="7467601" y="2963938"/>
            <a:ext cx="4240669" cy="1289905"/>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dirty="0">
                <a:latin typeface="微软雅黑" panose="020B0503020204020204" pitchFamily="34" charset="-122"/>
                <a:ea typeface="微软雅黑" panose="020B0503020204020204" pitchFamily="34" charset="-122"/>
              </a:rPr>
              <a:t>Click here to add text content, such as keywords, some brief introductions, etc.</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dur="5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dur="50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p>
            <a:r>
              <a:rPr lang="en-US" altLang="zh-CN" sz="2800" dirty="0">
                <a:solidFill>
                  <a:srgbClr val="73563B"/>
                </a:solidFill>
                <a:latin typeface="庞门正道粗书体" panose="02010600030101010101" pitchFamily="2" charset="-122"/>
                <a:ea typeface="庞门正道粗书体" panose="02010600030101010101" pitchFamily="2" charset="-122"/>
              </a:rPr>
              <a:t>Add title text here</a:t>
            </a:r>
            <a:endParaRPr lang="zh-CN" altLang="en-US" sz="2800" dirty="0">
              <a:solidFill>
                <a:srgbClr val="73563B"/>
              </a:solidFill>
              <a:latin typeface="庞门正道粗书体" panose="02010600030101010101" pitchFamily="2" charset="-122"/>
              <a:ea typeface="庞门正道粗书体" panose="02010600030101010101" pitchFamily="2" charset="-122"/>
            </a:endParaRPr>
          </a:p>
        </p:txBody>
      </p:sp>
      <p:sp>
        <p:nvSpPr>
          <p:cNvPr id="4" name="矩形: 圆角 1"/>
          <p:cNvSpPr/>
          <p:nvPr/>
        </p:nvSpPr>
        <p:spPr>
          <a:xfrm>
            <a:off x="660400" y="1352302"/>
            <a:ext cx="10858500" cy="2076697"/>
          </a:xfrm>
          <a:prstGeom prst="roundRect">
            <a:avLst>
              <a:gd name="adj" fmla="val 6335"/>
            </a:avLst>
          </a:prstGeom>
          <a:solidFill>
            <a:schemeClr val="bg1"/>
          </a:solidFill>
          <a:ln>
            <a:noFill/>
          </a:ln>
          <a:effectLst>
            <a:outerShdw blurRad="1651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644956" y="3702129"/>
            <a:ext cx="985652" cy="985652"/>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confont-11265-5328309"/>
          <p:cNvSpPr>
            <a:spLocks noChangeAspect="1"/>
          </p:cNvSpPr>
          <p:nvPr/>
        </p:nvSpPr>
        <p:spPr bwMode="auto">
          <a:xfrm>
            <a:off x="1832940" y="3904952"/>
            <a:ext cx="609685" cy="580007"/>
          </a:xfrm>
          <a:custGeom>
            <a:avLst/>
            <a:gdLst>
              <a:gd name="connsiteX0" fmla="*/ 297440 w 468721"/>
              <a:gd name="connsiteY0" fmla="*/ 245991 h 445905"/>
              <a:gd name="connsiteX1" fmla="*/ 312678 w 468721"/>
              <a:gd name="connsiteY1" fmla="*/ 261231 h 445905"/>
              <a:gd name="connsiteX2" fmla="*/ 312678 w 468721"/>
              <a:gd name="connsiteY2" fmla="*/ 354480 h 445905"/>
              <a:gd name="connsiteX3" fmla="*/ 297440 w 468721"/>
              <a:gd name="connsiteY3" fmla="*/ 369720 h 445905"/>
              <a:gd name="connsiteX4" fmla="*/ 282203 w 468721"/>
              <a:gd name="connsiteY4" fmla="*/ 354480 h 445905"/>
              <a:gd name="connsiteX5" fmla="*/ 282203 w 468721"/>
              <a:gd name="connsiteY5" fmla="*/ 261231 h 445905"/>
              <a:gd name="connsiteX6" fmla="*/ 297440 w 468721"/>
              <a:gd name="connsiteY6" fmla="*/ 245991 h 445905"/>
              <a:gd name="connsiteX7" fmla="*/ 115777 w 468721"/>
              <a:gd name="connsiteY7" fmla="*/ 245991 h 445905"/>
              <a:gd name="connsiteX8" fmla="*/ 131015 w 468721"/>
              <a:gd name="connsiteY8" fmla="*/ 261231 h 445905"/>
              <a:gd name="connsiteX9" fmla="*/ 131015 w 468721"/>
              <a:gd name="connsiteY9" fmla="*/ 354480 h 445905"/>
              <a:gd name="connsiteX10" fmla="*/ 115777 w 468721"/>
              <a:gd name="connsiteY10" fmla="*/ 369720 h 445905"/>
              <a:gd name="connsiteX11" fmla="*/ 100540 w 468721"/>
              <a:gd name="connsiteY11" fmla="*/ 354480 h 445905"/>
              <a:gd name="connsiteX12" fmla="*/ 100540 w 468721"/>
              <a:gd name="connsiteY12" fmla="*/ 261231 h 445905"/>
              <a:gd name="connsiteX13" fmla="*/ 115777 w 468721"/>
              <a:gd name="connsiteY13" fmla="*/ 245991 h 445905"/>
              <a:gd name="connsiteX14" fmla="*/ 387962 w 468721"/>
              <a:gd name="connsiteY14" fmla="*/ 181983 h 445905"/>
              <a:gd name="connsiteX15" fmla="*/ 403200 w 468721"/>
              <a:gd name="connsiteY15" fmla="*/ 197223 h 445905"/>
              <a:gd name="connsiteX16" fmla="*/ 403200 w 468721"/>
              <a:gd name="connsiteY16" fmla="*/ 354480 h 445905"/>
              <a:gd name="connsiteX17" fmla="*/ 387962 w 468721"/>
              <a:gd name="connsiteY17" fmla="*/ 369720 h 445905"/>
              <a:gd name="connsiteX18" fmla="*/ 372724 w 468721"/>
              <a:gd name="connsiteY18" fmla="*/ 354480 h 445905"/>
              <a:gd name="connsiteX19" fmla="*/ 372724 w 468721"/>
              <a:gd name="connsiteY19" fmla="*/ 197223 h 445905"/>
              <a:gd name="connsiteX20" fmla="*/ 387962 w 468721"/>
              <a:gd name="connsiteY20" fmla="*/ 181983 h 445905"/>
              <a:gd name="connsiteX21" fmla="*/ 206633 w 468721"/>
              <a:gd name="connsiteY21" fmla="*/ 181983 h 445905"/>
              <a:gd name="connsiteX22" fmla="*/ 221870 w 468721"/>
              <a:gd name="connsiteY22" fmla="*/ 197223 h 445905"/>
              <a:gd name="connsiteX23" fmla="*/ 221870 w 468721"/>
              <a:gd name="connsiteY23" fmla="*/ 354480 h 445905"/>
              <a:gd name="connsiteX24" fmla="*/ 206633 w 468721"/>
              <a:gd name="connsiteY24" fmla="*/ 369720 h 445905"/>
              <a:gd name="connsiteX25" fmla="*/ 191395 w 468721"/>
              <a:gd name="connsiteY25" fmla="*/ 354480 h 445905"/>
              <a:gd name="connsiteX26" fmla="*/ 191395 w 468721"/>
              <a:gd name="connsiteY26" fmla="*/ 197223 h 445905"/>
              <a:gd name="connsiteX27" fmla="*/ 206633 w 468721"/>
              <a:gd name="connsiteY27" fmla="*/ 181983 h 445905"/>
              <a:gd name="connsiteX28" fmla="*/ 206918 w 468721"/>
              <a:gd name="connsiteY28" fmla="*/ 45752 h 445905"/>
              <a:gd name="connsiteX29" fmla="*/ 217585 w 468721"/>
              <a:gd name="connsiteY29" fmla="*/ 49681 h 445905"/>
              <a:gd name="connsiteX30" fmla="*/ 291964 w 468721"/>
              <a:gd name="connsiteY30" fmla="*/ 134120 h 445905"/>
              <a:gd name="connsiteX31" fmla="*/ 413866 w 468721"/>
              <a:gd name="connsiteY31" fmla="*/ 49681 h 445905"/>
              <a:gd name="connsiteX32" fmla="*/ 430628 w 468721"/>
              <a:gd name="connsiteY32" fmla="*/ 73446 h 445905"/>
              <a:gd name="connsiteX33" fmla="*/ 299869 w 468721"/>
              <a:gd name="connsiteY33" fmla="*/ 164886 h 445905"/>
              <a:gd name="connsiteX34" fmla="*/ 295298 w 468721"/>
              <a:gd name="connsiteY34" fmla="*/ 167029 h 445905"/>
              <a:gd name="connsiteX35" fmla="*/ 281869 w 468721"/>
              <a:gd name="connsiteY35" fmla="*/ 167029 h 445905"/>
              <a:gd name="connsiteX36" fmla="*/ 277917 w 468721"/>
              <a:gd name="connsiteY36" fmla="*/ 163981 h 445905"/>
              <a:gd name="connsiteX37" fmla="*/ 203871 w 468721"/>
              <a:gd name="connsiteY37" fmla="*/ 83209 h 445905"/>
              <a:gd name="connsiteX38" fmla="*/ 78016 w 468721"/>
              <a:gd name="connsiteY38" fmla="*/ 171601 h 445905"/>
              <a:gd name="connsiteX39" fmla="*/ 53303 w 468721"/>
              <a:gd name="connsiteY39" fmla="*/ 165790 h 445905"/>
              <a:gd name="connsiteX40" fmla="*/ 59112 w 468721"/>
              <a:gd name="connsiteY40" fmla="*/ 141121 h 445905"/>
              <a:gd name="connsiteX41" fmla="*/ 191966 w 468721"/>
              <a:gd name="connsiteY41" fmla="*/ 49681 h 445905"/>
              <a:gd name="connsiteX42" fmla="*/ 196252 w 468721"/>
              <a:gd name="connsiteY42" fmla="*/ 49681 h 445905"/>
              <a:gd name="connsiteX43" fmla="*/ 206918 w 468721"/>
              <a:gd name="connsiteY43" fmla="*/ 45752 h 445905"/>
              <a:gd name="connsiteX44" fmla="*/ 15237 w 468721"/>
              <a:gd name="connsiteY44" fmla="*/ 0 h 445905"/>
              <a:gd name="connsiteX45" fmla="*/ 30474 w 468721"/>
              <a:gd name="connsiteY45" fmla="*/ 15240 h 445905"/>
              <a:gd name="connsiteX46" fmla="*/ 30474 w 468721"/>
              <a:gd name="connsiteY46" fmla="*/ 354467 h 445905"/>
              <a:gd name="connsiteX47" fmla="*/ 91421 w 468721"/>
              <a:gd name="connsiteY47" fmla="*/ 415426 h 445905"/>
              <a:gd name="connsiteX48" fmla="*/ 453484 w 468721"/>
              <a:gd name="connsiteY48" fmla="*/ 415426 h 445905"/>
              <a:gd name="connsiteX49" fmla="*/ 468721 w 468721"/>
              <a:gd name="connsiteY49" fmla="*/ 430666 h 445905"/>
              <a:gd name="connsiteX50" fmla="*/ 453484 w 468721"/>
              <a:gd name="connsiteY50" fmla="*/ 445905 h 445905"/>
              <a:gd name="connsiteX51" fmla="*/ 91421 w 468721"/>
              <a:gd name="connsiteY51" fmla="*/ 445905 h 445905"/>
              <a:gd name="connsiteX52" fmla="*/ 0 w 468721"/>
              <a:gd name="connsiteY52" fmla="*/ 354467 h 445905"/>
              <a:gd name="connsiteX53" fmla="*/ 0 w 468721"/>
              <a:gd name="connsiteY53" fmla="*/ 15240 h 445905"/>
              <a:gd name="connsiteX54" fmla="*/ 15237 w 468721"/>
              <a:gd name="connsiteY54" fmla="*/ 0 h 4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68721" h="445905">
                <a:moveTo>
                  <a:pt x="297440" y="245991"/>
                </a:moveTo>
                <a:cubicBezTo>
                  <a:pt x="305869" y="245991"/>
                  <a:pt x="312678" y="252801"/>
                  <a:pt x="312678" y="261231"/>
                </a:cubicBezTo>
                <a:lnTo>
                  <a:pt x="312678" y="354480"/>
                </a:lnTo>
                <a:cubicBezTo>
                  <a:pt x="312678" y="362910"/>
                  <a:pt x="305869" y="369720"/>
                  <a:pt x="297440" y="369720"/>
                </a:cubicBezTo>
                <a:cubicBezTo>
                  <a:pt x="289012" y="369720"/>
                  <a:pt x="282203" y="362910"/>
                  <a:pt x="282203" y="354480"/>
                </a:cubicBezTo>
                <a:lnTo>
                  <a:pt x="282203" y="261231"/>
                </a:lnTo>
                <a:cubicBezTo>
                  <a:pt x="282203" y="252801"/>
                  <a:pt x="289012" y="245991"/>
                  <a:pt x="297440" y="245991"/>
                </a:cubicBezTo>
                <a:close/>
                <a:moveTo>
                  <a:pt x="115777" y="245991"/>
                </a:moveTo>
                <a:cubicBezTo>
                  <a:pt x="124206" y="245991"/>
                  <a:pt x="131015" y="252801"/>
                  <a:pt x="131015" y="261231"/>
                </a:cubicBezTo>
                <a:lnTo>
                  <a:pt x="131015" y="354480"/>
                </a:lnTo>
                <a:cubicBezTo>
                  <a:pt x="131015" y="362910"/>
                  <a:pt x="124206" y="369720"/>
                  <a:pt x="115777" y="369720"/>
                </a:cubicBezTo>
                <a:cubicBezTo>
                  <a:pt x="107397" y="369720"/>
                  <a:pt x="100540" y="362910"/>
                  <a:pt x="100540" y="354480"/>
                </a:cubicBezTo>
                <a:lnTo>
                  <a:pt x="100540" y="261231"/>
                </a:lnTo>
                <a:cubicBezTo>
                  <a:pt x="100540" y="252801"/>
                  <a:pt x="107397" y="245991"/>
                  <a:pt x="115777" y="245991"/>
                </a:cubicBezTo>
                <a:close/>
                <a:moveTo>
                  <a:pt x="387962" y="181983"/>
                </a:moveTo>
                <a:cubicBezTo>
                  <a:pt x="396343" y="181983"/>
                  <a:pt x="403200" y="188793"/>
                  <a:pt x="403200" y="197223"/>
                </a:cubicBezTo>
                <a:lnTo>
                  <a:pt x="403200" y="354480"/>
                </a:lnTo>
                <a:cubicBezTo>
                  <a:pt x="403200" y="362910"/>
                  <a:pt x="396343" y="369720"/>
                  <a:pt x="387962" y="369720"/>
                </a:cubicBezTo>
                <a:cubicBezTo>
                  <a:pt x="379534" y="369720"/>
                  <a:pt x="372724" y="362910"/>
                  <a:pt x="372724" y="354480"/>
                </a:cubicBezTo>
                <a:lnTo>
                  <a:pt x="372724" y="197223"/>
                </a:lnTo>
                <a:cubicBezTo>
                  <a:pt x="372724" y="188793"/>
                  <a:pt x="379534" y="181983"/>
                  <a:pt x="387962" y="181983"/>
                </a:cubicBezTo>
                <a:close/>
                <a:moveTo>
                  <a:pt x="206633" y="181983"/>
                </a:moveTo>
                <a:cubicBezTo>
                  <a:pt x="215013" y="181983"/>
                  <a:pt x="221870" y="188793"/>
                  <a:pt x="221870" y="197223"/>
                </a:cubicBezTo>
                <a:lnTo>
                  <a:pt x="221870" y="354480"/>
                </a:lnTo>
                <a:cubicBezTo>
                  <a:pt x="221870" y="362910"/>
                  <a:pt x="215013" y="369720"/>
                  <a:pt x="206633" y="369720"/>
                </a:cubicBezTo>
                <a:cubicBezTo>
                  <a:pt x="198204" y="369720"/>
                  <a:pt x="191395" y="362910"/>
                  <a:pt x="191395" y="354480"/>
                </a:cubicBezTo>
                <a:lnTo>
                  <a:pt x="191395" y="197223"/>
                </a:lnTo>
                <a:cubicBezTo>
                  <a:pt x="191395" y="188793"/>
                  <a:pt x="198204" y="181983"/>
                  <a:pt x="206633" y="181983"/>
                </a:cubicBezTo>
                <a:close/>
                <a:moveTo>
                  <a:pt x="206918" y="45752"/>
                </a:moveTo>
                <a:cubicBezTo>
                  <a:pt x="210716" y="45752"/>
                  <a:pt x="214514" y="47062"/>
                  <a:pt x="217585" y="49681"/>
                </a:cubicBezTo>
                <a:lnTo>
                  <a:pt x="291964" y="134120"/>
                </a:lnTo>
                <a:lnTo>
                  <a:pt x="413866" y="49681"/>
                </a:lnTo>
                <a:cubicBezTo>
                  <a:pt x="426961" y="48014"/>
                  <a:pt x="436580" y="61682"/>
                  <a:pt x="430628" y="73446"/>
                </a:cubicBezTo>
                <a:lnTo>
                  <a:pt x="299869" y="164886"/>
                </a:lnTo>
                <a:cubicBezTo>
                  <a:pt x="298488" y="165838"/>
                  <a:pt x="296917" y="166552"/>
                  <a:pt x="295298" y="167029"/>
                </a:cubicBezTo>
                <a:lnTo>
                  <a:pt x="281869" y="167029"/>
                </a:lnTo>
                <a:cubicBezTo>
                  <a:pt x="280441" y="166219"/>
                  <a:pt x="279060" y="165219"/>
                  <a:pt x="277917" y="163981"/>
                </a:cubicBezTo>
                <a:lnTo>
                  <a:pt x="203871" y="83209"/>
                </a:lnTo>
                <a:lnTo>
                  <a:pt x="78016" y="171601"/>
                </a:lnTo>
                <a:cubicBezTo>
                  <a:pt x="69588" y="176839"/>
                  <a:pt x="58541" y="174220"/>
                  <a:pt x="53303" y="165790"/>
                </a:cubicBezTo>
                <a:cubicBezTo>
                  <a:pt x="48112" y="157408"/>
                  <a:pt x="50684" y="146360"/>
                  <a:pt x="59112" y="141121"/>
                </a:cubicBezTo>
                <a:lnTo>
                  <a:pt x="191966" y="49681"/>
                </a:lnTo>
                <a:cubicBezTo>
                  <a:pt x="193395" y="49490"/>
                  <a:pt x="194823" y="49490"/>
                  <a:pt x="196252" y="49681"/>
                </a:cubicBezTo>
                <a:cubicBezTo>
                  <a:pt x="199323" y="47062"/>
                  <a:pt x="203121" y="45752"/>
                  <a:pt x="206918" y="45752"/>
                </a:cubicBezTo>
                <a:close/>
                <a:moveTo>
                  <a:pt x="15237" y="0"/>
                </a:moveTo>
                <a:cubicBezTo>
                  <a:pt x="23665" y="0"/>
                  <a:pt x="30474" y="6811"/>
                  <a:pt x="30474" y="15240"/>
                </a:cubicBezTo>
                <a:lnTo>
                  <a:pt x="30474" y="354467"/>
                </a:lnTo>
                <a:cubicBezTo>
                  <a:pt x="30474" y="388137"/>
                  <a:pt x="57757" y="415426"/>
                  <a:pt x="91421" y="415426"/>
                </a:cubicBezTo>
                <a:lnTo>
                  <a:pt x="453484" y="415426"/>
                </a:lnTo>
                <a:cubicBezTo>
                  <a:pt x="461865" y="415426"/>
                  <a:pt x="468721" y="422236"/>
                  <a:pt x="468721" y="430666"/>
                </a:cubicBezTo>
                <a:cubicBezTo>
                  <a:pt x="468721" y="439095"/>
                  <a:pt x="461865" y="445905"/>
                  <a:pt x="453484" y="445905"/>
                </a:cubicBezTo>
                <a:lnTo>
                  <a:pt x="91421" y="445905"/>
                </a:lnTo>
                <a:cubicBezTo>
                  <a:pt x="40949" y="445905"/>
                  <a:pt x="0" y="404948"/>
                  <a:pt x="0" y="354467"/>
                </a:cubicBezTo>
                <a:lnTo>
                  <a:pt x="0" y="15240"/>
                </a:lnTo>
                <a:cubicBezTo>
                  <a:pt x="0" y="6811"/>
                  <a:pt x="6857" y="0"/>
                  <a:pt x="15237" y="0"/>
                </a:cubicBezTo>
                <a:close/>
              </a:path>
            </a:pathLst>
          </a:custGeom>
          <a:solidFill>
            <a:schemeClr val="bg1"/>
          </a:solidFill>
          <a:ln>
            <a:noFill/>
          </a:ln>
        </p:spPr>
        <p:txBody>
          <a:bodyPr/>
          <a:lstStyle/>
          <a:p>
            <a:endParaRPr/>
          </a:p>
        </p:txBody>
      </p:sp>
      <p:sp>
        <p:nvSpPr>
          <p:cNvPr id="7" name="椭圆 6"/>
          <p:cNvSpPr/>
          <p:nvPr/>
        </p:nvSpPr>
        <p:spPr>
          <a:xfrm>
            <a:off x="5603174" y="3702129"/>
            <a:ext cx="985652" cy="985652"/>
          </a:xfrm>
          <a:prstGeom prst="ellipse">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iconfont-11265-5328310"/>
          <p:cNvSpPr>
            <a:spLocks noChangeAspect="1"/>
          </p:cNvSpPr>
          <p:nvPr/>
        </p:nvSpPr>
        <p:spPr bwMode="auto">
          <a:xfrm>
            <a:off x="5791158" y="3890113"/>
            <a:ext cx="609685" cy="609685"/>
          </a:xfrm>
          <a:custGeom>
            <a:avLst/>
            <a:gdLst>
              <a:gd name="connsiteX0" fmla="*/ 106701 w 457214"/>
              <a:gd name="connsiteY0" fmla="*/ 316031 h 457214"/>
              <a:gd name="connsiteX1" fmla="*/ 350514 w 457214"/>
              <a:gd name="connsiteY1" fmla="*/ 316031 h 457214"/>
              <a:gd name="connsiteX2" fmla="*/ 365752 w 457214"/>
              <a:gd name="connsiteY2" fmla="*/ 331269 h 457214"/>
              <a:gd name="connsiteX3" fmla="*/ 350514 w 457214"/>
              <a:gd name="connsiteY3" fmla="*/ 346507 h 457214"/>
              <a:gd name="connsiteX4" fmla="*/ 106701 w 457214"/>
              <a:gd name="connsiteY4" fmla="*/ 346507 h 457214"/>
              <a:gd name="connsiteX5" fmla="*/ 91463 w 457214"/>
              <a:gd name="connsiteY5" fmla="*/ 331269 h 457214"/>
              <a:gd name="connsiteX6" fmla="*/ 106701 w 457214"/>
              <a:gd name="connsiteY6" fmla="*/ 316031 h 457214"/>
              <a:gd name="connsiteX7" fmla="*/ 106701 w 457214"/>
              <a:gd name="connsiteY7" fmla="*/ 215744 h 457214"/>
              <a:gd name="connsiteX8" fmla="*/ 228608 w 457214"/>
              <a:gd name="connsiteY8" fmla="*/ 215744 h 457214"/>
              <a:gd name="connsiteX9" fmla="*/ 243846 w 457214"/>
              <a:gd name="connsiteY9" fmla="*/ 230983 h 457214"/>
              <a:gd name="connsiteX10" fmla="*/ 228608 w 457214"/>
              <a:gd name="connsiteY10" fmla="*/ 246221 h 457214"/>
              <a:gd name="connsiteX11" fmla="*/ 106701 w 457214"/>
              <a:gd name="connsiteY11" fmla="*/ 246221 h 457214"/>
              <a:gd name="connsiteX12" fmla="*/ 91463 w 457214"/>
              <a:gd name="connsiteY12" fmla="*/ 230983 h 457214"/>
              <a:gd name="connsiteX13" fmla="*/ 106701 w 457214"/>
              <a:gd name="connsiteY13" fmla="*/ 215744 h 457214"/>
              <a:gd name="connsiteX14" fmla="*/ 106701 w 457214"/>
              <a:gd name="connsiteY14" fmla="*/ 115172 h 457214"/>
              <a:gd name="connsiteX15" fmla="*/ 350514 w 457214"/>
              <a:gd name="connsiteY15" fmla="*/ 115172 h 457214"/>
              <a:gd name="connsiteX16" fmla="*/ 365752 w 457214"/>
              <a:gd name="connsiteY16" fmla="*/ 130410 h 457214"/>
              <a:gd name="connsiteX17" fmla="*/ 350514 w 457214"/>
              <a:gd name="connsiteY17" fmla="*/ 145649 h 457214"/>
              <a:gd name="connsiteX18" fmla="*/ 106701 w 457214"/>
              <a:gd name="connsiteY18" fmla="*/ 145649 h 457214"/>
              <a:gd name="connsiteX19" fmla="*/ 91463 w 457214"/>
              <a:gd name="connsiteY19" fmla="*/ 130410 h 457214"/>
              <a:gd name="connsiteX20" fmla="*/ 106701 w 457214"/>
              <a:gd name="connsiteY20" fmla="*/ 115172 h 457214"/>
              <a:gd name="connsiteX21" fmla="*/ 76202 w 457214"/>
              <a:gd name="connsiteY21" fmla="*/ 30481 h 457214"/>
              <a:gd name="connsiteX22" fmla="*/ 30481 w 457214"/>
              <a:gd name="connsiteY22" fmla="*/ 76202 h 457214"/>
              <a:gd name="connsiteX23" fmla="*/ 30481 w 457214"/>
              <a:gd name="connsiteY23" fmla="*/ 381012 h 457214"/>
              <a:gd name="connsiteX24" fmla="*/ 76202 w 457214"/>
              <a:gd name="connsiteY24" fmla="*/ 426733 h 457214"/>
              <a:gd name="connsiteX25" fmla="*/ 381012 w 457214"/>
              <a:gd name="connsiteY25" fmla="*/ 426733 h 457214"/>
              <a:gd name="connsiteX26" fmla="*/ 426733 w 457214"/>
              <a:gd name="connsiteY26" fmla="*/ 381012 h 457214"/>
              <a:gd name="connsiteX27" fmla="*/ 426733 w 457214"/>
              <a:gd name="connsiteY27" fmla="*/ 76202 h 457214"/>
              <a:gd name="connsiteX28" fmla="*/ 381012 w 457214"/>
              <a:gd name="connsiteY28" fmla="*/ 30481 h 457214"/>
              <a:gd name="connsiteX29" fmla="*/ 76202 w 457214"/>
              <a:gd name="connsiteY29" fmla="*/ 0 h 457214"/>
              <a:gd name="connsiteX30" fmla="*/ 381012 w 457214"/>
              <a:gd name="connsiteY30" fmla="*/ 0 h 457214"/>
              <a:gd name="connsiteX31" fmla="*/ 457214 w 457214"/>
              <a:gd name="connsiteY31" fmla="*/ 76202 h 457214"/>
              <a:gd name="connsiteX32" fmla="*/ 457214 w 457214"/>
              <a:gd name="connsiteY32" fmla="*/ 381012 h 457214"/>
              <a:gd name="connsiteX33" fmla="*/ 381012 w 457214"/>
              <a:gd name="connsiteY33" fmla="*/ 457214 h 457214"/>
              <a:gd name="connsiteX34" fmla="*/ 76202 w 457214"/>
              <a:gd name="connsiteY34" fmla="*/ 457214 h 457214"/>
              <a:gd name="connsiteX35" fmla="*/ 0 w 457214"/>
              <a:gd name="connsiteY35" fmla="*/ 381012 h 457214"/>
              <a:gd name="connsiteX36" fmla="*/ 0 w 457214"/>
              <a:gd name="connsiteY36" fmla="*/ 76202 h 457214"/>
              <a:gd name="connsiteX37" fmla="*/ 76202 w 457214"/>
              <a:gd name="connsiteY37" fmla="*/ 0 h 45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7214" h="457214">
                <a:moveTo>
                  <a:pt x="106701" y="316031"/>
                </a:moveTo>
                <a:lnTo>
                  <a:pt x="350514" y="316031"/>
                </a:lnTo>
                <a:cubicBezTo>
                  <a:pt x="358942" y="316031"/>
                  <a:pt x="365752" y="322840"/>
                  <a:pt x="365752" y="331269"/>
                </a:cubicBezTo>
                <a:cubicBezTo>
                  <a:pt x="365752" y="339650"/>
                  <a:pt x="358942" y="346507"/>
                  <a:pt x="350514" y="346507"/>
                </a:cubicBezTo>
                <a:lnTo>
                  <a:pt x="106701" y="346507"/>
                </a:lnTo>
                <a:cubicBezTo>
                  <a:pt x="98273" y="346507"/>
                  <a:pt x="91463" y="339650"/>
                  <a:pt x="91463" y="331269"/>
                </a:cubicBezTo>
                <a:cubicBezTo>
                  <a:pt x="91463" y="322840"/>
                  <a:pt x="98273" y="316031"/>
                  <a:pt x="106701" y="316031"/>
                </a:cubicBezTo>
                <a:close/>
                <a:moveTo>
                  <a:pt x="106701" y="215744"/>
                </a:moveTo>
                <a:lnTo>
                  <a:pt x="228608" y="215744"/>
                </a:lnTo>
                <a:cubicBezTo>
                  <a:pt x="237036" y="215744"/>
                  <a:pt x="243846" y="222554"/>
                  <a:pt x="243846" y="230983"/>
                </a:cubicBezTo>
                <a:cubicBezTo>
                  <a:pt x="243846" y="239411"/>
                  <a:pt x="237036" y="246221"/>
                  <a:pt x="228608" y="246221"/>
                </a:cubicBezTo>
                <a:lnTo>
                  <a:pt x="106701" y="246221"/>
                </a:lnTo>
                <a:cubicBezTo>
                  <a:pt x="98273" y="246221"/>
                  <a:pt x="91463" y="239411"/>
                  <a:pt x="91463" y="230983"/>
                </a:cubicBezTo>
                <a:cubicBezTo>
                  <a:pt x="91463" y="222554"/>
                  <a:pt x="98273" y="215744"/>
                  <a:pt x="106701" y="215744"/>
                </a:cubicBezTo>
                <a:close/>
                <a:moveTo>
                  <a:pt x="106701" y="115172"/>
                </a:moveTo>
                <a:lnTo>
                  <a:pt x="350514" y="115172"/>
                </a:lnTo>
                <a:cubicBezTo>
                  <a:pt x="358942" y="115172"/>
                  <a:pt x="365752" y="121982"/>
                  <a:pt x="365752" y="130410"/>
                </a:cubicBezTo>
                <a:cubicBezTo>
                  <a:pt x="365752" y="138839"/>
                  <a:pt x="358942" y="145649"/>
                  <a:pt x="350514" y="145649"/>
                </a:cubicBezTo>
                <a:lnTo>
                  <a:pt x="106701" y="145649"/>
                </a:lnTo>
                <a:cubicBezTo>
                  <a:pt x="98273" y="145649"/>
                  <a:pt x="91463" y="138839"/>
                  <a:pt x="91463" y="130410"/>
                </a:cubicBezTo>
                <a:cubicBezTo>
                  <a:pt x="91463" y="121982"/>
                  <a:pt x="98273" y="115172"/>
                  <a:pt x="106701" y="115172"/>
                </a:cubicBezTo>
                <a:close/>
                <a:moveTo>
                  <a:pt x="76202" y="30481"/>
                </a:moveTo>
                <a:cubicBezTo>
                  <a:pt x="50960" y="30481"/>
                  <a:pt x="30481" y="50960"/>
                  <a:pt x="30481" y="76202"/>
                </a:cubicBezTo>
                <a:lnTo>
                  <a:pt x="30481" y="381012"/>
                </a:lnTo>
                <a:cubicBezTo>
                  <a:pt x="30481" y="406254"/>
                  <a:pt x="50960" y="426733"/>
                  <a:pt x="76202" y="426733"/>
                </a:cubicBezTo>
                <a:lnTo>
                  <a:pt x="381012" y="426733"/>
                </a:lnTo>
                <a:cubicBezTo>
                  <a:pt x="406254" y="426733"/>
                  <a:pt x="426733" y="406254"/>
                  <a:pt x="426733" y="381012"/>
                </a:cubicBezTo>
                <a:lnTo>
                  <a:pt x="426733" y="76202"/>
                </a:lnTo>
                <a:cubicBezTo>
                  <a:pt x="426733" y="50960"/>
                  <a:pt x="406254" y="30481"/>
                  <a:pt x="381012" y="30481"/>
                </a:cubicBezTo>
                <a:close/>
                <a:moveTo>
                  <a:pt x="76202" y="0"/>
                </a:moveTo>
                <a:lnTo>
                  <a:pt x="381012" y="0"/>
                </a:lnTo>
                <a:cubicBezTo>
                  <a:pt x="423066" y="0"/>
                  <a:pt x="457214" y="34100"/>
                  <a:pt x="457214" y="76202"/>
                </a:cubicBezTo>
                <a:lnTo>
                  <a:pt x="457214" y="381012"/>
                </a:lnTo>
                <a:cubicBezTo>
                  <a:pt x="457214" y="423066"/>
                  <a:pt x="423066" y="457214"/>
                  <a:pt x="381012" y="457214"/>
                </a:cubicBezTo>
                <a:lnTo>
                  <a:pt x="76202" y="457214"/>
                </a:lnTo>
                <a:cubicBezTo>
                  <a:pt x="34101" y="457214"/>
                  <a:pt x="0" y="423066"/>
                  <a:pt x="0" y="381012"/>
                </a:cubicBezTo>
                <a:lnTo>
                  <a:pt x="0" y="76202"/>
                </a:lnTo>
                <a:cubicBezTo>
                  <a:pt x="0" y="34100"/>
                  <a:pt x="34101" y="0"/>
                  <a:pt x="76202" y="0"/>
                </a:cubicBezTo>
                <a:close/>
              </a:path>
            </a:pathLst>
          </a:custGeom>
          <a:solidFill>
            <a:schemeClr val="bg1"/>
          </a:solidFill>
          <a:ln>
            <a:noFill/>
          </a:ln>
        </p:spPr>
        <p:txBody>
          <a:bodyPr/>
          <a:lstStyle/>
          <a:p>
            <a:endParaRPr lang="zh-CN" altLang="en-US"/>
          </a:p>
        </p:txBody>
      </p:sp>
      <p:sp>
        <p:nvSpPr>
          <p:cNvPr id="10" name="椭圆 9"/>
          <p:cNvSpPr/>
          <p:nvPr/>
        </p:nvSpPr>
        <p:spPr>
          <a:xfrm>
            <a:off x="9561392" y="3702129"/>
            <a:ext cx="985652" cy="985652"/>
          </a:xfrm>
          <a:prstGeom prst="ellipse">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iconfont-11265-5328325"/>
          <p:cNvSpPr>
            <a:spLocks noChangeAspect="1"/>
          </p:cNvSpPr>
          <p:nvPr/>
        </p:nvSpPr>
        <p:spPr bwMode="auto">
          <a:xfrm>
            <a:off x="9749376" y="3931051"/>
            <a:ext cx="609685" cy="527808"/>
          </a:xfrm>
          <a:custGeom>
            <a:avLst/>
            <a:gdLst>
              <a:gd name="T0" fmla="*/ 8864 w 10564"/>
              <a:gd name="T1" fmla="*/ 0 h 9146"/>
              <a:gd name="T2" fmla="*/ 1696 w 10564"/>
              <a:gd name="T3" fmla="*/ 0 h 9146"/>
              <a:gd name="T4" fmla="*/ 0 w 10564"/>
              <a:gd name="T5" fmla="*/ 1696 h 9146"/>
              <a:gd name="T6" fmla="*/ 0 w 10564"/>
              <a:gd name="T7" fmla="*/ 5485 h 9146"/>
              <a:gd name="T8" fmla="*/ 1696 w 10564"/>
              <a:gd name="T9" fmla="*/ 7187 h 9146"/>
              <a:gd name="T10" fmla="*/ 8864 w 10564"/>
              <a:gd name="T11" fmla="*/ 7187 h 9146"/>
              <a:gd name="T12" fmla="*/ 10560 w 10564"/>
              <a:gd name="T13" fmla="*/ 5485 h 9146"/>
              <a:gd name="T14" fmla="*/ 10560 w 10564"/>
              <a:gd name="T15" fmla="*/ 1696 h 9146"/>
              <a:gd name="T16" fmla="*/ 8864 w 10564"/>
              <a:gd name="T17" fmla="*/ 0 h 9146"/>
              <a:gd name="T18" fmla="*/ 1696 w 10564"/>
              <a:gd name="T19" fmla="*/ 640 h 9146"/>
              <a:gd name="T20" fmla="*/ 8864 w 10564"/>
              <a:gd name="T21" fmla="*/ 640 h 9146"/>
              <a:gd name="T22" fmla="*/ 9920 w 10564"/>
              <a:gd name="T23" fmla="*/ 1696 h 9146"/>
              <a:gd name="T24" fmla="*/ 9920 w 10564"/>
              <a:gd name="T25" fmla="*/ 5171 h 9146"/>
              <a:gd name="T26" fmla="*/ 640 w 10564"/>
              <a:gd name="T27" fmla="*/ 5171 h 9146"/>
              <a:gd name="T28" fmla="*/ 640 w 10564"/>
              <a:gd name="T29" fmla="*/ 1696 h 9146"/>
              <a:gd name="T30" fmla="*/ 1696 w 10564"/>
              <a:gd name="T31" fmla="*/ 640 h 9146"/>
              <a:gd name="T32" fmla="*/ 8864 w 10564"/>
              <a:gd name="T33" fmla="*/ 6547 h 9146"/>
              <a:gd name="T34" fmla="*/ 1696 w 10564"/>
              <a:gd name="T35" fmla="*/ 6547 h 9146"/>
              <a:gd name="T36" fmla="*/ 691 w 10564"/>
              <a:gd name="T37" fmla="*/ 5811 h 9146"/>
              <a:gd name="T38" fmla="*/ 9862 w 10564"/>
              <a:gd name="T39" fmla="*/ 5811 h 9146"/>
              <a:gd name="T40" fmla="*/ 8864 w 10564"/>
              <a:gd name="T41" fmla="*/ 6547 h 9146"/>
              <a:gd name="T42" fmla="*/ 8589 w 10564"/>
              <a:gd name="T43" fmla="*/ 8595 h 9146"/>
              <a:gd name="T44" fmla="*/ 5555 w 10564"/>
              <a:gd name="T45" fmla="*/ 8595 h 9146"/>
              <a:gd name="T46" fmla="*/ 5555 w 10564"/>
              <a:gd name="T47" fmla="*/ 7770 h 9146"/>
              <a:gd name="T48" fmla="*/ 5280 w 10564"/>
              <a:gd name="T49" fmla="*/ 7495 h 9146"/>
              <a:gd name="T50" fmla="*/ 5005 w 10564"/>
              <a:gd name="T51" fmla="*/ 7770 h 9146"/>
              <a:gd name="T52" fmla="*/ 5005 w 10564"/>
              <a:gd name="T53" fmla="*/ 8595 h 9146"/>
              <a:gd name="T54" fmla="*/ 1971 w 10564"/>
              <a:gd name="T55" fmla="*/ 8595 h 9146"/>
              <a:gd name="T56" fmla="*/ 1696 w 10564"/>
              <a:gd name="T57" fmla="*/ 8871 h 9146"/>
              <a:gd name="T58" fmla="*/ 1971 w 10564"/>
              <a:gd name="T59" fmla="*/ 9146 h 9146"/>
              <a:gd name="T60" fmla="*/ 8589 w 10564"/>
              <a:gd name="T61" fmla="*/ 9146 h 9146"/>
              <a:gd name="T62" fmla="*/ 8864 w 10564"/>
              <a:gd name="T63" fmla="*/ 8871 h 9146"/>
              <a:gd name="T64" fmla="*/ 8589 w 10564"/>
              <a:gd name="T65" fmla="*/ 8595 h 9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64" h="9146">
                <a:moveTo>
                  <a:pt x="8864" y="0"/>
                </a:moveTo>
                <a:lnTo>
                  <a:pt x="1696" y="0"/>
                </a:lnTo>
                <a:cubicBezTo>
                  <a:pt x="761" y="4"/>
                  <a:pt x="4" y="761"/>
                  <a:pt x="0" y="1696"/>
                </a:cubicBezTo>
                <a:lnTo>
                  <a:pt x="0" y="5485"/>
                </a:lnTo>
                <a:cubicBezTo>
                  <a:pt x="0" y="6423"/>
                  <a:pt x="758" y="7184"/>
                  <a:pt x="1696" y="7187"/>
                </a:cubicBezTo>
                <a:lnTo>
                  <a:pt x="8864" y="7187"/>
                </a:lnTo>
                <a:cubicBezTo>
                  <a:pt x="9803" y="7187"/>
                  <a:pt x="10564" y="6424"/>
                  <a:pt x="10560" y="5485"/>
                </a:cubicBezTo>
                <a:lnTo>
                  <a:pt x="10560" y="1696"/>
                </a:lnTo>
                <a:cubicBezTo>
                  <a:pt x="10560" y="760"/>
                  <a:pt x="9801" y="0"/>
                  <a:pt x="8864" y="0"/>
                </a:cubicBezTo>
                <a:close/>
                <a:moveTo>
                  <a:pt x="1696" y="640"/>
                </a:moveTo>
                <a:lnTo>
                  <a:pt x="8864" y="640"/>
                </a:lnTo>
                <a:cubicBezTo>
                  <a:pt x="9447" y="640"/>
                  <a:pt x="9920" y="1113"/>
                  <a:pt x="9920" y="1696"/>
                </a:cubicBezTo>
                <a:lnTo>
                  <a:pt x="9920" y="5171"/>
                </a:lnTo>
                <a:lnTo>
                  <a:pt x="640" y="5171"/>
                </a:lnTo>
                <a:lnTo>
                  <a:pt x="640" y="1696"/>
                </a:lnTo>
                <a:cubicBezTo>
                  <a:pt x="640" y="1113"/>
                  <a:pt x="1113" y="640"/>
                  <a:pt x="1696" y="640"/>
                </a:cubicBezTo>
                <a:close/>
                <a:moveTo>
                  <a:pt x="8864" y="6547"/>
                </a:moveTo>
                <a:lnTo>
                  <a:pt x="1696" y="6547"/>
                </a:lnTo>
                <a:cubicBezTo>
                  <a:pt x="1237" y="6547"/>
                  <a:pt x="830" y="6249"/>
                  <a:pt x="691" y="5811"/>
                </a:cubicBezTo>
                <a:lnTo>
                  <a:pt x="9862" y="5811"/>
                </a:lnTo>
                <a:cubicBezTo>
                  <a:pt x="9724" y="6247"/>
                  <a:pt x="9321" y="6544"/>
                  <a:pt x="8864" y="6547"/>
                </a:cubicBezTo>
                <a:close/>
                <a:moveTo>
                  <a:pt x="8589" y="8595"/>
                </a:moveTo>
                <a:lnTo>
                  <a:pt x="5555" y="8595"/>
                </a:lnTo>
                <a:lnTo>
                  <a:pt x="5555" y="7770"/>
                </a:lnTo>
                <a:cubicBezTo>
                  <a:pt x="5555" y="7618"/>
                  <a:pt x="5432" y="7495"/>
                  <a:pt x="5280" y="7495"/>
                </a:cubicBezTo>
                <a:cubicBezTo>
                  <a:pt x="5128" y="7495"/>
                  <a:pt x="5005" y="7618"/>
                  <a:pt x="5005" y="7770"/>
                </a:cubicBezTo>
                <a:lnTo>
                  <a:pt x="5005" y="8595"/>
                </a:lnTo>
                <a:lnTo>
                  <a:pt x="1971" y="8595"/>
                </a:lnTo>
                <a:cubicBezTo>
                  <a:pt x="1819" y="8595"/>
                  <a:pt x="1696" y="8719"/>
                  <a:pt x="1696" y="8871"/>
                </a:cubicBezTo>
                <a:cubicBezTo>
                  <a:pt x="1696" y="9023"/>
                  <a:pt x="1819" y="9146"/>
                  <a:pt x="1971" y="9146"/>
                </a:cubicBezTo>
                <a:lnTo>
                  <a:pt x="8589" y="9146"/>
                </a:lnTo>
                <a:cubicBezTo>
                  <a:pt x="8741" y="9146"/>
                  <a:pt x="8864" y="9023"/>
                  <a:pt x="8864" y="8871"/>
                </a:cubicBezTo>
                <a:cubicBezTo>
                  <a:pt x="8864" y="8719"/>
                  <a:pt x="8741" y="8595"/>
                  <a:pt x="8589" y="8595"/>
                </a:cubicBezTo>
                <a:close/>
              </a:path>
            </a:pathLst>
          </a:custGeom>
          <a:solidFill>
            <a:schemeClr val="bg1"/>
          </a:solidFill>
          <a:ln>
            <a:noFill/>
          </a:ln>
        </p:spPr>
        <p:txBody>
          <a:bodyPr/>
          <a:lstStyle/>
          <a:p>
            <a:endParaRPr/>
          </a:p>
        </p:txBody>
      </p:sp>
      <p:sp>
        <p:nvSpPr>
          <p:cNvPr id="12" name="TextBox 39"/>
          <p:cNvSpPr txBox="1">
            <a:spLocks noChangeArrowheads="1"/>
          </p:cNvSpPr>
          <p:nvPr/>
        </p:nvSpPr>
        <p:spPr bwMode="auto">
          <a:xfrm>
            <a:off x="1096388" y="1513487"/>
            <a:ext cx="10174124" cy="1308884"/>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r>
              <a:rPr lang="en-US" altLang="zh-CN" sz="2800" dirty="0">
                <a:latin typeface="微软雅黑" panose="020B0503020204020204" pitchFamily="34" charset="-122"/>
                <a:ea typeface="微软雅黑" panose="020B0503020204020204" pitchFamily="34" charset="-122"/>
              </a:rPr>
              <a:t>Click here to add text content, such as keywords, some brief introductions, etc. </a:t>
            </a:r>
          </a:p>
        </p:txBody>
      </p:sp>
      <p:sp>
        <p:nvSpPr>
          <p:cNvPr id="14" name="TextBox 12"/>
          <p:cNvSpPr txBox="1"/>
          <p:nvPr/>
        </p:nvSpPr>
        <p:spPr bwMode="auto">
          <a:xfrm>
            <a:off x="513091" y="4812055"/>
            <a:ext cx="3249382" cy="1384995"/>
          </a:xfrm>
          <a:prstGeom prst="rect">
            <a:avLst/>
          </a:prstGeom>
          <a:noFill/>
        </p:spPr>
        <p:txBody>
          <a:bodyPr wrap="square" rtlCol="0">
            <a:spAutoFit/>
          </a:bodyPr>
          <a:lstStyle>
            <a:defPPr>
              <a:defRPr lang="zh-CN"/>
            </a:defPPr>
            <a:lvl1pPr indent="0">
              <a:lnSpc>
                <a:spcPct val="150000"/>
              </a:lnSpc>
              <a:buFont typeface="Arial" panose="020B0604020202020204" pitchFamily="34" charset="0"/>
              <a:buNone/>
              <a:defRPr sz="2000">
                <a:latin typeface="思源黑体 Light" panose="020B0300000000000000" pitchFamily="34" charset="-122"/>
                <a:ea typeface="思源黑体 Light" panose="020B0300000000000000" pitchFamily="34" charset="-122"/>
              </a:defRPr>
            </a:lvl1pPr>
          </a:lstStyle>
          <a:p>
            <a:pPr algn="ctr"/>
            <a:r>
              <a:rPr lang="en-US" altLang="zh-CN" b="1" dirty="0">
                <a:latin typeface="微软雅黑" panose="020B0503020204020204" pitchFamily="34" charset="-122"/>
                <a:ea typeface="微软雅黑" panose="020B0503020204020204" pitchFamily="34" charset="-122"/>
                <a:sym typeface="+mn-ea"/>
              </a:rPr>
              <a:t>Add Subtitle</a:t>
            </a:r>
          </a:p>
          <a:p>
            <a:pPr algn="ctr"/>
            <a:r>
              <a:rPr lang="en-US" altLang="zh-CN" sz="1800" dirty="0">
                <a:latin typeface="微软雅黑" panose="020B0503020204020204" pitchFamily="34" charset="-122"/>
                <a:ea typeface="微软雅黑" panose="020B0503020204020204" pitchFamily="34" charset="-122"/>
                <a:sym typeface="思源黑体" panose="020B0500000000000000" pitchFamily="34" charset="-122"/>
              </a:rPr>
              <a:t>Click here to add content, content to match the title. </a:t>
            </a:r>
            <a:endParaRPr lang="zh-CN" altLang="en-US" sz="1800" dirty="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TextBox 12"/>
          <p:cNvSpPr txBox="1"/>
          <p:nvPr/>
        </p:nvSpPr>
        <p:spPr bwMode="auto">
          <a:xfrm>
            <a:off x="4464959" y="4812055"/>
            <a:ext cx="3249382" cy="1384995"/>
          </a:xfrm>
          <a:prstGeom prst="rect">
            <a:avLst/>
          </a:prstGeom>
          <a:noFill/>
        </p:spPr>
        <p:txBody>
          <a:bodyPr wrap="square" rtlCol="0">
            <a:spAutoFit/>
          </a:bodyPr>
          <a:lstStyle>
            <a:defPPr>
              <a:defRPr lang="zh-CN"/>
            </a:defPPr>
            <a:lvl1pPr indent="0">
              <a:lnSpc>
                <a:spcPct val="150000"/>
              </a:lnSpc>
              <a:buFont typeface="Arial" panose="020B0604020202020204" pitchFamily="34" charset="0"/>
              <a:buNone/>
              <a:defRPr sz="2000">
                <a:latin typeface="思源黑体 Light" panose="020B0300000000000000" pitchFamily="34" charset="-122"/>
                <a:ea typeface="思源黑体 Light" panose="020B0300000000000000" pitchFamily="34" charset="-122"/>
              </a:defRPr>
            </a:lvl1pPr>
          </a:lstStyle>
          <a:p>
            <a:pPr algn="ctr"/>
            <a:r>
              <a:rPr lang="en-US" altLang="zh-CN" b="1" dirty="0">
                <a:latin typeface="微软雅黑" panose="020B0503020204020204" pitchFamily="34" charset="-122"/>
                <a:ea typeface="微软雅黑" panose="020B0503020204020204" pitchFamily="34" charset="-122"/>
                <a:sym typeface="+mn-ea"/>
              </a:rPr>
              <a:t>Add Subtitle</a:t>
            </a:r>
          </a:p>
          <a:p>
            <a:pPr algn="ctr"/>
            <a:r>
              <a:rPr lang="en-US" altLang="zh-CN" sz="1800" dirty="0">
                <a:latin typeface="微软雅黑" panose="020B0503020204020204" pitchFamily="34" charset="-122"/>
                <a:ea typeface="微软雅黑" panose="020B0503020204020204" pitchFamily="34" charset="-122"/>
                <a:sym typeface="思源黑体" panose="020B0500000000000000" pitchFamily="34" charset="-122"/>
              </a:rPr>
              <a:t>Click here to add content, content to match the title. </a:t>
            </a:r>
            <a:endParaRPr lang="zh-CN" altLang="en-US" sz="1800" dirty="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TextBox 12"/>
          <p:cNvSpPr txBox="1"/>
          <p:nvPr/>
        </p:nvSpPr>
        <p:spPr bwMode="auto">
          <a:xfrm>
            <a:off x="8429527" y="4812055"/>
            <a:ext cx="3249382" cy="1384995"/>
          </a:xfrm>
          <a:prstGeom prst="rect">
            <a:avLst/>
          </a:prstGeom>
          <a:noFill/>
        </p:spPr>
        <p:txBody>
          <a:bodyPr wrap="square" rtlCol="0">
            <a:spAutoFit/>
          </a:bodyPr>
          <a:lstStyle>
            <a:defPPr>
              <a:defRPr lang="zh-CN"/>
            </a:defPPr>
            <a:lvl1pPr indent="0">
              <a:lnSpc>
                <a:spcPct val="150000"/>
              </a:lnSpc>
              <a:buFont typeface="Arial" panose="020B0604020202020204" pitchFamily="34" charset="0"/>
              <a:buNone/>
              <a:defRPr sz="2000">
                <a:latin typeface="思源黑体 Light" panose="020B0300000000000000" pitchFamily="34" charset="-122"/>
                <a:ea typeface="思源黑体 Light" panose="020B0300000000000000" pitchFamily="34" charset="-122"/>
              </a:defRPr>
            </a:lvl1pPr>
          </a:lstStyle>
          <a:p>
            <a:pPr algn="ctr"/>
            <a:r>
              <a:rPr lang="en-US" altLang="zh-CN" b="1" dirty="0">
                <a:latin typeface="微软雅黑" panose="020B0503020204020204" pitchFamily="34" charset="-122"/>
                <a:ea typeface="微软雅黑" panose="020B0503020204020204" pitchFamily="34" charset="-122"/>
                <a:sym typeface="+mn-ea"/>
              </a:rPr>
              <a:t>Add Subtitle</a:t>
            </a:r>
          </a:p>
          <a:p>
            <a:pPr algn="ctr"/>
            <a:r>
              <a:rPr lang="en-US" altLang="zh-CN" sz="1800" dirty="0">
                <a:latin typeface="微软雅黑" panose="020B0503020204020204" pitchFamily="34" charset="-122"/>
                <a:ea typeface="微软雅黑" panose="020B0503020204020204" pitchFamily="34" charset="-122"/>
                <a:sym typeface="思源黑体" panose="020B0500000000000000" pitchFamily="34" charset="-122"/>
              </a:rPr>
              <a:t>Click here to add content, content to match the title. </a:t>
            </a:r>
            <a:endParaRPr lang="zh-CN" altLang="en-US" sz="1800" dirty="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dur="5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2949206" y="1476325"/>
            <a:ext cx="6293588" cy="1323439"/>
          </a:xfrm>
          <a:prstGeom prst="rect">
            <a:avLst/>
          </a:prstGeom>
          <a:noFill/>
        </p:spPr>
        <p:txBody>
          <a:bodyPr wrap="square" rtlCol="0">
            <a:spAutoFit/>
          </a:bodyPr>
          <a:lstStyle/>
          <a:p>
            <a:pPr algn="ctr"/>
            <a:r>
              <a:rPr lang="en-US" altLang="zh-CN" sz="8000"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rPr>
              <a:t>THANK YOU</a:t>
            </a:r>
            <a:endParaRPr lang="zh-CN" altLang="en-US" sz="8000" dirty="0">
              <a:solidFill>
                <a:schemeClr val="bg1"/>
              </a:solidFill>
              <a:effectLst>
                <a:outerShdw blurRad="38100" dist="38100" dir="2700000" algn="tl">
                  <a:srgbClr val="000000">
                    <a:alpha val="43137"/>
                  </a:srgbClr>
                </a:outerShdw>
              </a:effectLst>
              <a:latin typeface="庞门正道粗书体" panose="02010600030101010101" pitchFamily="2" charset="-122"/>
              <a:ea typeface="庞门正道粗书体" panose="02010600030101010101" pitchFamily="2" charset="-122"/>
            </a:endParaRPr>
          </a:p>
        </p:txBody>
      </p:sp>
      <p:grpSp>
        <p:nvGrpSpPr>
          <p:cNvPr id="2" name="组合 1">
            <a:extLst>
              <a:ext uri="{FF2B5EF4-FFF2-40B4-BE49-F238E27FC236}">
                <a16:creationId xmlns:a16="http://schemas.microsoft.com/office/drawing/2014/main" id="{B575A65D-0D14-EFBE-19EB-2C3C983AA4DA}"/>
              </a:ext>
            </a:extLst>
          </p:cNvPr>
          <p:cNvGrpSpPr/>
          <p:nvPr/>
        </p:nvGrpSpPr>
        <p:grpSpPr>
          <a:xfrm>
            <a:off x="4300896" y="2996185"/>
            <a:ext cx="3590207" cy="314481"/>
            <a:chOff x="4414802" y="4745227"/>
            <a:chExt cx="3590207" cy="314481"/>
          </a:xfrm>
        </p:grpSpPr>
        <p:grpSp>
          <p:nvGrpSpPr>
            <p:cNvPr id="3" name="组合 2">
              <a:extLst>
                <a:ext uri="{FF2B5EF4-FFF2-40B4-BE49-F238E27FC236}">
                  <a16:creationId xmlns:a16="http://schemas.microsoft.com/office/drawing/2014/main" id="{1475289F-01E1-AFC2-8050-1592ADBDF2C1}"/>
                </a:ext>
              </a:extLst>
            </p:cNvPr>
            <p:cNvGrpSpPr/>
            <p:nvPr/>
          </p:nvGrpSpPr>
          <p:grpSpPr>
            <a:xfrm>
              <a:off x="6654696" y="4763888"/>
              <a:ext cx="290407" cy="290407"/>
              <a:chOff x="2633025" y="5543873"/>
              <a:chExt cx="290407" cy="290407"/>
            </a:xfrm>
            <a:solidFill>
              <a:schemeClr val="bg1"/>
            </a:solidFill>
          </p:grpSpPr>
          <p:sp>
            <p:nvSpPr>
              <p:cNvPr id="18" name="Oval 15">
                <a:extLst>
                  <a:ext uri="{FF2B5EF4-FFF2-40B4-BE49-F238E27FC236}">
                    <a16:creationId xmlns:a16="http://schemas.microsoft.com/office/drawing/2014/main" id="{EEF640CF-3703-A267-AE60-5D23071E7D3B}"/>
                  </a:ext>
                </a:extLst>
              </p:cNvPr>
              <p:cNvSpPr>
                <a:spLocks/>
              </p:cNvSpPr>
              <p:nvPr/>
            </p:nvSpPr>
            <p:spPr bwMode="auto">
              <a:xfrm>
                <a:off x="2633025" y="5543873"/>
                <a:ext cx="290407" cy="290407"/>
              </a:xfrm>
              <a:prstGeom prst="ellipse">
                <a:avLst/>
              </a:prstGeom>
              <a:solidFill>
                <a:srgbClr val="D56339"/>
              </a:solidFill>
              <a:ln>
                <a:noFill/>
              </a:ln>
              <a:effectLst/>
            </p:spPr>
            <p:txBody>
              <a:bodyPr wrap="none" anchor="ctr"/>
              <a:lstStyle/>
              <a:p>
                <a:pPr algn="ctr" fontAlgn="base">
                  <a:spcBef>
                    <a:spcPct val="0"/>
                  </a:spcBef>
                  <a:spcAft>
                    <a:spcPct val="0"/>
                  </a:spcAft>
                </a:pPr>
                <a:endParaRPr lang="zh-CN" altLang="en-US" sz="800" b="1">
                  <a:solidFill>
                    <a:srgbClr val="36396E"/>
                  </a:solidFill>
                  <a:cs typeface="+mn-ea"/>
                  <a:sym typeface="+mn-lt"/>
                </a:endParaRPr>
              </a:p>
            </p:txBody>
          </p:sp>
          <p:grpSp>
            <p:nvGrpSpPr>
              <p:cNvPr id="19" name="Group 16">
                <a:extLst>
                  <a:ext uri="{FF2B5EF4-FFF2-40B4-BE49-F238E27FC236}">
                    <a16:creationId xmlns:a16="http://schemas.microsoft.com/office/drawing/2014/main" id="{E49473C5-7234-2E94-ED97-1FF4C2184E4F}"/>
                  </a:ext>
                </a:extLst>
              </p:cNvPr>
              <p:cNvGrpSpPr>
                <a:grpSpLocks/>
              </p:cNvGrpSpPr>
              <p:nvPr/>
            </p:nvGrpSpPr>
            <p:grpSpPr bwMode="auto">
              <a:xfrm>
                <a:off x="2726440" y="5588961"/>
                <a:ext cx="104062" cy="180353"/>
                <a:chOff x="4441" y="3117"/>
                <a:chExt cx="215" cy="372"/>
              </a:xfrm>
              <a:grpFill/>
            </p:grpSpPr>
            <p:sp>
              <p:nvSpPr>
                <p:cNvPr id="20" name="Freeform 17">
                  <a:extLst>
                    <a:ext uri="{FF2B5EF4-FFF2-40B4-BE49-F238E27FC236}">
                      <a16:creationId xmlns:a16="http://schemas.microsoft.com/office/drawing/2014/main" id="{9D504E74-874B-8D84-E0B7-3D70828F8752}"/>
                    </a:ext>
                  </a:extLst>
                </p:cNvPr>
                <p:cNvSpPr>
                  <a:spLocks/>
                </p:cNvSpPr>
                <p:nvPr/>
              </p:nvSpPr>
              <p:spPr bwMode="auto">
                <a:xfrm>
                  <a:off x="4474" y="3117"/>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sp>
              <p:nvSpPr>
                <p:cNvPr id="21" name="Freeform 18">
                  <a:extLst>
                    <a:ext uri="{FF2B5EF4-FFF2-40B4-BE49-F238E27FC236}">
                      <a16:creationId xmlns:a16="http://schemas.microsoft.com/office/drawing/2014/main" id="{6B975698-B42E-03F0-FA53-7BF51B3CCF1A}"/>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grpSp>
        </p:grpSp>
        <p:grpSp>
          <p:nvGrpSpPr>
            <p:cNvPr id="4" name="组合 3">
              <a:extLst>
                <a:ext uri="{FF2B5EF4-FFF2-40B4-BE49-F238E27FC236}">
                  <a16:creationId xmlns:a16="http://schemas.microsoft.com/office/drawing/2014/main" id="{3EE7A32B-05F3-4735-0A00-92672DA394A3}"/>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1BEE1CC6-76F7-DD23-8701-67854B23531A}"/>
                  </a:ext>
                </a:extLst>
              </p:cNvPr>
              <p:cNvSpPr>
                <a:spLocks/>
              </p:cNvSpPr>
              <p:nvPr/>
            </p:nvSpPr>
            <p:spPr bwMode="auto">
              <a:xfrm>
                <a:off x="732769" y="5535598"/>
                <a:ext cx="290407" cy="290407"/>
              </a:xfrm>
              <a:prstGeom prst="ellipse">
                <a:avLst/>
              </a:prstGeom>
              <a:solidFill>
                <a:srgbClr val="D56339"/>
              </a:solidFill>
              <a:ln>
                <a:noFill/>
              </a:ln>
              <a:effectLst/>
            </p:spPr>
            <p:txBody>
              <a:bodyPr wrap="none" anchor="ctr"/>
              <a:lstStyle/>
              <a:p>
                <a:pPr algn="ctr" fontAlgn="base">
                  <a:spcBef>
                    <a:spcPct val="0"/>
                  </a:spcBef>
                  <a:spcAft>
                    <a:spcPct val="0"/>
                  </a:spcAft>
                </a:pPr>
                <a:endParaRPr lang="zh-CN" altLang="en-US" sz="800" b="1" dirty="0">
                  <a:solidFill>
                    <a:srgbClr val="36396E"/>
                  </a:solidFill>
                  <a:cs typeface="+mn-ea"/>
                  <a:sym typeface="+mn-lt"/>
                </a:endParaRPr>
              </a:p>
            </p:txBody>
          </p:sp>
          <p:grpSp>
            <p:nvGrpSpPr>
              <p:cNvPr id="15" name="组合 14">
                <a:extLst>
                  <a:ext uri="{FF2B5EF4-FFF2-40B4-BE49-F238E27FC236}">
                    <a16:creationId xmlns:a16="http://schemas.microsoft.com/office/drawing/2014/main" id="{323B5071-CAE3-AB23-1C6D-C911FCB0228F}"/>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1327CC8F-EF0F-1189-A277-C05A56967A5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sp>
              <p:nvSpPr>
                <p:cNvPr id="17" name="Freeform 13">
                  <a:extLst>
                    <a:ext uri="{FF2B5EF4-FFF2-40B4-BE49-F238E27FC236}">
                      <a16:creationId xmlns:a16="http://schemas.microsoft.com/office/drawing/2014/main" id="{F1BE269B-176D-80C0-ADF9-7721CD2A18B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b="1">
                    <a:solidFill>
                      <a:srgbClr val="36396E"/>
                    </a:solidFill>
                    <a:cs typeface="+mn-ea"/>
                    <a:sym typeface="+mn-lt"/>
                  </a:endParaRPr>
                </a:p>
              </p:txBody>
            </p:sp>
          </p:grpSp>
        </p:grpSp>
        <p:sp>
          <p:nvSpPr>
            <p:cNvPr id="12" name="Text Box 20">
              <a:extLst>
                <a:ext uri="{FF2B5EF4-FFF2-40B4-BE49-F238E27FC236}">
                  <a16:creationId xmlns:a16="http://schemas.microsoft.com/office/drawing/2014/main" id="{18A5B30A-EDC6-3504-CFED-049CC27DE43A}"/>
                </a:ext>
              </a:extLst>
            </p:cNvPr>
            <p:cNvSpPr txBox="1">
              <a:spLocks/>
            </p:cNvSpPr>
            <p:nvPr/>
          </p:nvSpPr>
          <p:spPr bwMode="auto">
            <a:xfrm>
              <a:off x="6945103" y="4751931"/>
              <a:ext cx="10599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D56339"/>
                  </a:solidFill>
                  <a:cs typeface="+mn-ea"/>
                  <a:sym typeface="+mn-lt"/>
                </a:rPr>
                <a:t>XX.XX.20XX</a:t>
              </a:r>
              <a:endParaRPr lang="zh-CN" altLang="en-US" sz="1400" b="1" dirty="0">
                <a:solidFill>
                  <a:srgbClr val="D56339"/>
                </a:solidFill>
                <a:cs typeface="+mn-ea"/>
                <a:sym typeface="+mn-lt"/>
              </a:endParaRPr>
            </a:p>
          </p:txBody>
        </p:sp>
        <p:sp>
          <p:nvSpPr>
            <p:cNvPr id="13" name="矩形 12">
              <a:extLst>
                <a:ext uri="{FF2B5EF4-FFF2-40B4-BE49-F238E27FC236}">
                  <a16:creationId xmlns:a16="http://schemas.microsoft.com/office/drawing/2014/main" id="{3E5D6C28-6390-09B2-69E5-BFAFEDCDAE19}"/>
                </a:ext>
              </a:extLst>
            </p:cNvPr>
            <p:cNvSpPr/>
            <p:nvPr/>
          </p:nvSpPr>
          <p:spPr>
            <a:xfrm>
              <a:off x="4705028" y="4751931"/>
              <a:ext cx="19193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D56339"/>
                  </a:solidFill>
                  <a:cs typeface="+mn-ea"/>
                  <a:sym typeface="+mn-lt"/>
                </a:rPr>
                <a:t>Report </a:t>
              </a:r>
              <a:r>
                <a:rPr lang="zh-CN" altLang="en-US" sz="1400" b="1" dirty="0">
                  <a:solidFill>
                    <a:srgbClr val="D56339"/>
                  </a:solidFill>
                  <a:cs typeface="+mn-ea"/>
                  <a:sym typeface="+mn-lt"/>
                </a:rPr>
                <a:t>：</a:t>
              </a:r>
              <a:r>
                <a:rPr lang="en-US" altLang="zh-CN" sz="1400" b="1" dirty="0">
                  <a:solidFill>
                    <a:srgbClr val="D56339"/>
                  </a:solidFill>
                  <a:cs typeface="+mn-ea"/>
                  <a:sym typeface="+mn-lt"/>
                </a:rPr>
                <a:t>freeppt7.com</a:t>
              </a:r>
              <a:endParaRPr lang="zh-CN" altLang="en-US" sz="1400" b="1" dirty="0">
                <a:solidFill>
                  <a:srgbClr val="D56339"/>
                </a:solidFill>
                <a:cs typeface="+mn-ea"/>
                <a:sym typeface="+mn-lt"/>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943100"/>
            <a:ext cx="12192000" cy="29718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rgbClr val="C9DDAD">
                <a:alpha val="4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104454" y="3456262"/>
            <a:ext cx="2898102" cy="1323439"/>
          </a:xfrm>
          <a:prstGeom prst="rect">
            <a:avLst/>
          </a:prstGeom>
          <a:noFill/>
        </p:spPr>
        <p:txBody>
          <a:bodyPr wrap="none" rtlCol="0">
            <a:spAutoFit/>
          </a:bodyPr>
          <a:lstStyle/>
          <a:p>
            <a:pPr algn="ctr"/>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椭圆 39"/>
          <p:cNvSpPr/>
          <p:nvPr/>
        </p:nvSpPr>
        <p:spPr>
          <a:xfrm>
            <a:off x="1652703" y="1288888"/>
            <a:ext cx="1898988" cy="1898988"/>
          </a:xfrm>
          <a:prstGeom prst="ellipse">
            <a:avLst/>
          </a:prstGeom>
          <a:solidFill>
            <a:srgbClr val="73563B"/>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7200" b="1" dirty="0">
                <a:solidFill>
                  <a:schemeClr val="bg1"/>
                </a:solidFill>
                <a:latin typeface="微软雅黑" panose="020B0503020204020204" pitchFamily="34" charset="-122"/>
                <a:ea typeface="微软雅黑" panose="020B0503020204020204" pitchFamily="34" charset="-122"/>
              </a:rPr>
              <a:t>01</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815385" y="2807807"/>
            <a:ext cx="3744415" cy="647524"/>
          </a:xfrm>
          <a:prstGeom prst="roundRect">
            <a:avLst>
              <a:gd name="adj" fmla="val 50000"/>
            </a:avLst>
          </a:prstGeom>
          <a:solidFill>
            <a:schemeClr val="bg1"/>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3600" dirty="0">
              <a:solidFill>
                <a:srgbClr val="D56339"/>
              </a:solidFill>
              <a:latin typeface="庞门正道粗书体" panose="02010600030101010101" pitchFamily="2" charset="-122"/>
              <a:ea typeface="庞门正道粗书体" panose="02010600030101010101" pitchFamily="2" charset="-122"/>
            </a:endParaRPr>
          </a:p>
        </p:txBody>
      </p:sp>
      <p:sp>
        <p:nvSpPr>
          <p:cNvPr id="43" name="矩形 42"/>
          <p:cNvSpPr/>
          <p:nvPr/>
        </p:nvSpPr>
        <p:spPr>
          <a:xfrm>
            <a:off x="4815385" y="3684454"/>
            <a:ext cx="6563786" cy="1029193"/>
          </a:xfrm>
          <a:prstGeom prst="rect">
            <a:avLst/>
          </a:prstGeom>
        </p:spPr>
        <p:txBody>
          <a:bodyPr wrap="square">
            <a:spAutoFit/>
          </a:bodyPr>
          <a:lstStyle/>
          <a:p>
            <a:pP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 modify the text content, Please replace text, click add relevant headline, modify the text content, also can copy your content to this directly Please replace text.</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dur="5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1" presetClass="entr" presetSubtype="0" dur="50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 calcmode="lin" valueType="num">
                                      <p:cBhvr>
                                        <p:cTn id="19" dur="500" fill="hold"/>
                                        <p:tgtEl>
                                          <p:spTgt spid="40"/>
                                        </p:tgtEl>
                                        <p:attrNameLst>
                                          <p:attrName>style.rotation</p:attrName>
                                        </p:attrNameLst>
                                      </p:cBhvr>
                                      <p:tavLst>
                                        <p:tav tm="0">
                                          <p:val>
                                            <p:fltVal val="90"/>
                                          </p:val>
                                        </p:tav>
                                        <p:tav tm="100000">
                                          <p:val>
                                            <p:fltVal val="0"/>
                                          </p:val>
                                        </p:tav>
                                      </p:tavLst>
                                    </p:anim>
                                    <p:animEffect transition="in" filter="fade">
                                      <p:cBhvr>
                                        <p:cTn id="20" dur="500"/>
                                        <p:tgtEl>
                                          <p:spTgt spid="4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anim calcmode="lin" valueType="num">
                                      <p:cBhvr>
                                        <p:cTn id="2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
                                        </p:tgtEl>
                                      </p:cBhvr>
                                    </p:animEffect>
                                  </p:childTnLst>
                                </p:cTn>
                              </p:par>
                              <p:par>
                                <p:cTn id="30" presetID="2" presetClass="entr" presetSubtype="4" dur="5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1"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pSp>
        <p:nvGrpSpPr>
          <p:cNvPr id="14" name="组合 13"/>
          <p:cNvGrpSpPr/>
          <p:nvPr/>
        </p:nvGrpSpPr>
        <p:grpSpPr>
          <a:xfrm>
            <a:off x="6627628" y="3766944"/>
            <a:ext cx="572041" cy="572041"/>
            <a:chOff x="1324301" y="4071635"/>
            <a:chExt cx="691201" cy="691201"/>
          </a:xfrm>
        </p:grpSpPr>
        <p:sp>
          <p:nvSpPr>
            <p:cNvPr id="15" name="矩形 14"/>
            <p:cNvSpPr/>
            <p:nvPr/>
          </p:nvSpPr>
          <p:spPr>
            <a:xfrm>
              <a:off x="1324301" y="4071635"/>
              <a:ext cx="691201" cy="691201"/>
            </a:xfrm>
            <a:prstGeom prst="rect">
              <a:avLst/>
            </a:prstGeom>
            <a:solidFill>
              <a:srgbClr val="D56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Shape 32"/>
            <p:cNvSpPr>
              <a:spLocks noChangeAspect="1"/>
            </p:cNvSpPr>
            <p:nvPr/>
          </p:nvSpPr>
          <p:spPr bwMode="auto">
            <a:xfrm>
              <a:off x="1490767" y="4214153"/>
              <a:ext cx="358267" cy="406163"/>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nvGrpSpPr>
          <p:cNvPr id="17" name="组合 16"/>
          <p:cNvGrpSpPr/>
          <p:nvPr/>
        </p:nvGrpSpPr>
        <p:grpSpPr>
          <a:xfrm>
            <a:off x="9296499" y="3765443"/>
            <a:ext cx="572041" cy="572041"/>
            <a:chOff x="1324301" y="3003320"/>
            <a:chExt cx="691201" cy="691201"/>
          </a:xfrm>
        </p:grpSpPr>
        <p:sp>
          <p:nvSpPr>
            <p:cNvPr id="18" name="矩形 17"/>
            <p:cNvSpPr/>
            <p:nvPr/>
          </p:nvSpPr>
          <p:spPr>
            <a:xfrm>
              <a:off x="1324301" y="3003320"/>
              <a:ext cx="691201" cy="691201"/>
            </a:xfrm>
            <a:prstGeom prst="rect">
              <a:avLst/>
            </a:prstGeom>
            <a:solidFill>
              <a:srgbClr val="AFB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Shape 31"/>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sp>
        <p:nvSpPr>
          <p:cNvPr id="20" name="Rectangle 38"/>
          <p:cNvSpPr/>
          <p:nvPr/>
        </p:nvSpPr>
        <p:spPr>
          <a:xfrm>
            <a:off x="5822250" y="4466530"/>
            <a:ext cx="2182793" cy="1338828"/>
          </a:xfrm>
          <a:prstGeom prst="rect">
            <a:avLst/>
          </a:prstGeom>
        </p:spPr>
        <p:txBody>
          <a:bodyPr wrap="square">
            <a:spAutoFit/>
          </a:bodyPr>
          <a:lstStyle/>
          <a:p>
            <a:pPr lvl="0" algn="ctr">
              <a:lnSpc>
                <a:spcPct val="150000"/>
              </a:lnSpc>
            </a:pPr>
            <a:r>
              <a:rPr lang="en-US" altLang="zh-CN" dirty="0">
                <a:solidFill>
                  <a:prstClr val="black"/>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1" name="Rectangle 38"/>
          <p:cNvSpPr/>
          <p:nvPr/>
        </p:nvSpPr>
        <p:spPr>
          <a:xfrm>
            <a:off x="8508679" y="4466530"/>
            <a:ext cx="2182793" cy="1338828"/>
          </a:xfrm>
          <a:prstGeom prst="rect">
            <a:avLst/>
          </a:prstGeom>
        </p:spPr>
        <p:txBody>
          <a:bodyPr wrap="square">
            <a:spAutoFit/>
          </a:bodyPr>
          <a:lstStyle/>
          <a:p>
            <a:pPr lvl="0" algn="ctr">
              <a:lnSpc>
                <a:spcPct val="150000"/>
              </a:lnSpc>
            </a:pPr>
            <a:r>
              <a:rPr lang="en-US" altLang="zh-CN" dirty="0">
                <a:solidFill>
                  <a:prstClr val="black"/>
                </a:solidFill>
                <a:latin typeface="微软雅黑" panose="020B0503020204020204" pitchFamily="34" charset="-122"/>
                <a:ea typeface="微软雅黑" panose="020B0503020204020204" pitchFamily="34" charset="-122"/>
              </a:rPr>
              <a:t>Click here to add content, content to match the title. </a:t>
            </a:r>
            <a:endParaRPr lang="zh-CN" altLang="en-US" dirty="0">
              <a:solidFill>
                <a:prstClr val="black"/>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813577" y="1110377"/>
            <a:ext cx="5127325" cy="1891152"/>
            <a:chOff x="4021105" y="1404304"/>
            <a:chExt cx="5127325" cy="1891152"/>
          </a:xfrm>
        </p:grpSpPr>
        <p:sp>
          <p:nvSpPr>
            <p:cNvPr id="23" name="文本框 22"/>
            <p:cNvSpPr txBox="1"/>
            <p:nvPr/>
          </p:nvSpPr>
          <p:spPr>
            <a:xfrm>
              <a:off x="4021105" y="1404304"/>
              <a:ext cx="3677743" cy="581249"/>
            </a:xfrm>
            <a:prstGeom prst="rect">
              <a:avLst/>
            </a:prstGeom>
            <a:noFill/>
          </p:spPr>
          <p:txBody>
            <a:bodyPr wrap="square" rtlCol="0">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Add title text</a:t>
              </a:r>
              <a:endParaRPr lang="zh-CN" altLang="en-US" sz="2400" b="1"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4021105" y="2178675"/>
              <a:ext cx="5127325" cy="1116781"/>
            </a:xfrm>
            <a:prstGeom prst="rect">
              <a:avLst/>
            </a:prstGeom>
            <a:noFill/>
          </p:spPr>
          <p:txBody>
            <a:bodyPr wrap="square" rtlCol="0">
              <a:spAutoFit/>
            </a:bodyPr>
            <a:lstStyle/>
            <a:p>
              <a:pPr>
                <a:lnSpc>
                  <a:spcPct val="200000"/>
                </a:lnSpc>
              </a:pPr>
              <a:r>
                <a:rPr lang="en-US" altLang="zh-CN" dirty="0">
                  <a:latin typeface="微软雅黑" panose="020B0503020204020204" pitchFamily="34" charset="-122"/>
                  <a:ea typeface="微软雅黑" panose="020B0503020204020204" pitchFamily="34" charset="-122"/>
                </a:rPr>
                <a:t>Click here to add content, content to match the title. </a:t>
              </a:r>
            </a:p>
          </p:txBody>
        </p:sp>
      </p:gr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 y="1276751"/>
            <a:ext cx="4638150" cy="4638150"/>
          </a:xfrm>
          <a:prstGeom prst="rect">
            <a:avLst/>
          </a:prstGeom>
        </p:spPr>
      </p:pic>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ur="5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ur="5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ur="5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ur="5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ur="50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215" name="PA_椭圆 31"/>
          <p:cNvSpPr/>
          <p:nvPr>
            <p:custDataLst>
              <p:tags r:id="rId1"/>
            </p:custDataLst>
          </p:nvPr>
        </p:nvSpPr>
        <p:spPr>
          <a:xfrm>
            <a:off x="1242027" y="4057619"/>
            <a:ext cx="2962596" cy="168219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AFBA7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6" name="PA_椭圆 31"/>
          <p:cNvSpPr/>
          <p:nvPr>
            <p:custDataLst>
              <p:tags r:id="rId2"/>
            </p:custDataLst>
          </p:nvPr>
        </p:nvSpPr>
        <p:spPr>
          <a:xfrm>
            <a:off x="4570212" y="4057619"/>
            <a:ext cx="2962596" cy="168219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AFBA7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7" name="PA_椭圆 31"/>
          <p:cNvSpPr/>
          <p:nvPr>
            <p:custDataLst>
              <p:tags r:id="rId3"/>
            </p:custDataLst>
          </p:nvPr>
        </p:nvSpPr>
        <p:spPr>
          <a:xfrm>
            <a:off x="7885777" y="4000884"/>
            <a:ext cx="2962596" cy="168219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AFBA7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18" name="组合 217"/>
          <p:cNvGrpSpPr/>
          <p:nvPr/>
        </p:nvGrpSpPr>
        <p:grpSpPr>
          <a:xfrm>
            <a:off x="4634766" y="4220342"/>
            <a:ext cx="2820869" cy="1201266"/>
            <a:chOff x="4685566" y="3854783"/>
            <a:chExt cx="2820869" cy="1201266"/>
          </a:xfrm>
        </p:grpSpPr>
        <p:sp>
          <p:nvSpPr>
            <p:cNvPr id="219" name="TextBox 39"/>
            <p:cNvSpPr txBox="1">
              <a:spLocks noChangeArrowheads="1"/>
            </p:cNvSpPr>
            <p:nvPr/>
          </p:nvSpPr>
          <p:spPr bwMode="auto">
            <a:xfrm>
              <a:off x="4685566" y="4268526"/>
              <a:ext cx="2820869" cy="787523"/>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1600" dirty="0">
                  <a:latin typeface="微软雅黑" panose="020B0503020204020204" pitchFamily="34" charset="-122"/>
                  <a:ea typeface="微软雅黑" panose="020B0503020204020204" pitchFamily="34" charset="-122"/>
                </a:rPr>
                <a:t>Click here to add content, content to match the title. </a:t>
              </a:r>
            </a:p>
          </p:txBody>
        </p:sp>
        <p:sp>
          <p:nvSpPr>
            <p:cNvPr id="220" name="TextBox 39"/>
            <p:cNvSpPr txBox="1">
              <a:spLocks noChangeArrowheads="1"/>
            </p:cNvSpPr>
            <p:nvPr/>
          </p:nvSpPr>
          <p:spPr bwMode="auto">
            <a:xfrm>
              <a:off x="5203769" y="3854783"/>
              <a:ext cx="1784463" cy="459036"/>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b="1" dirty="0">
                  <a:solidFill>
                    <a:schemeClr val="tx1"/>
                  </a:solidFill>
                  <a:latin typeface="微软雅黑" panose="020B0503020204020204" pitchFamily="34" charset="-122"/>
                  <a:ea typeface="微软雅黑" panose="020B0503020204020204" pitchFamily="34" charset="-122"/>
                </a:rPr>
                <a:t>Add Subtitle</a:t>
              </a:r>
            </a:p>
          </p:txBody>
        </p:sp>
      </p:grpSp>
      <p:grpSp>
        <p:nvGrpSpPr>
          <p:cNvPr id="221" name="组合 220"/>
          <p:cNvGrpSpPr/>
          <p:nvPr/>
        </p:nvGrpSpPr>
        <p:grpSpPr>
          <a:xfrm>
            <a:off x="1213396" y="4220342"/>
            <a:ext cx="2820869" cy="1201266"/>
            <a:chOff x="4685566" y="3854783"/>
            <a:chExt cx="2820869" cy="1201266"/>
          </a:xfrm>
        </p:grpSpPr>
        <p:sp>
          <p:nvSpPr>
            <p:cNvPr id="222" name="TextBox 39"/>
            <p:cNvSpPr txBox="1">
              <a:spLocks noChangeArrowheads="1"/>
            </p:cNvSpPr>
            <p:nvPr/>
          </p:nvSpPr>
          <p:spPr bwMode="auto">
            <a:xfrm>
              <a:off x="4685566" y="4268526"/>
              <a:ext cx="2820869" cy="787523"/>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1600" dirty="0">
                  <a:latin typeface="微软雅黑" panose="020B0503020204020204" pitchFamily="34" charset="-122"/>
                  <a:ea typeface="微软雅黑" panose="020B0503020204020204" pitchFamily="34" charset="-122"/>
                </a:rPr>
                <a:t>Click here to add content, content to match the title. </a:t>
              </a:r>
            </a:p>
          </p:txBody>
        </p:sp>
        <p:sp>
          <p:nvSpPr>
            <p:cNvPr id="223" name="TextBox 39"/>
            <p:cNvSpPr txBox="1">
              <a:spLocks noChangeArrowheads="1"/>
            </p:cNvSpPr>
            <p:nvPr/>
          </p:nvSpPr>
          <p:spPr bwMode="auto">
            <a:xfrm>
              <a:off x="5203769" y="3854783"/>
              <a:ext cx="1784463" cy="459036"/>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b="1" dirty="0">
                  <a:solidFill>
                    <a:schemeClr val="tx1"/>
                  </a:solidFill>
                  <a:latin typeface="微软雅黑" panose="020B0503020204020204" pitchFamily="34" charset="-122"/>
                  <a:ea typeface="微软雅黑" panose="020B0503020204020204" pitchFamily="34" charset="-122"/>
                </a:rPr>
                <a:t>Add Subtitle</a:t>
              </a:r>
            </a:p>
          </p:txBody>
        </p:sp>
      </p:grpSp>
      <p:grpSp>
        <p:nvGrpSpPr>
          <p:cNvPr id="224" name="组合 223"/>
          <p:cNvGrpSpPr/>
          <p:nvPr/>
        </p:nvGrpSpPr>
        <p:grpSpPr>
          <a:xfrm>
            <a:off x="7991276" y="4220342"/>
            <a:ext cx="2820869" cy="1201266"/>
            <a:chOff x="4685566" y="3854783"/>
            <a:chExt cx="2820869" cy="1201266"/>
          </a:xfrm>
        </p:grpSpPr>
        <p:sp>
          <p:nvSpPr>
            <p:cNvPr id="225" name="TextBox 39"/>
            <p:cNvSpPr txBox="1">
              <a:spLocks noChangeArrowheads="1"/>
            </p:cNvSpPr>
            <p:nvPr/>
          </p:nvSpPr>
          <p:spPr bwMode="auto">
            <a:xfrm>
              <a:off x="4685566" y="4268526"/>
              <a:ext cx="2820869" cy="787523"/>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sz="1600" dirty="0">
                  <a:latin typeface="微软雅黑" panose="020B0503020204020204" pitchFamily="34" charset="-122"/>
                  <a:ea typeface="微软雅黑" panose="020B0503020204020204" pitchFamily="34" charset="-122"/>
                </a:rPr>
                <a:t>Click here to add content, content to match the title. </a:t>
              </a:r>
            </a:p>
          </p:txBody>
        </p:sp>
        <p:sp>
          <p:nvSpPr>
            <p:cNvPr id="226" name="TextBox 39"/>
            <p:cNvSpPr txBox="1">
              <a:spLocks noChangeArrowheads="1"/>
            </p:cNvSpPr>
            <p:nvPr/>
          </p:nvSpPr>
          <p:spPr bwMode="auto">
            <a:xfrm>
              <a:off x="5203769" y="3854783"/>
              <a:ext cx="1784463" cy="459036"/>
            </a:xfrm>
            <a:prstGeom prst="rect">
              <a:avLst/>
            </a:prstGeom>
          </p:spPr>
          <p:txBody>
            <a:bodyPr wrap="square" lIns="91440" tIns="45720" rIns="91440" bIns="45720">
              <a:spAutoFit/>
            </a:bodyPr>
            <a:lstStyle>
              <a:defPPr>
                <a:defRPr lang="zh-CN"/>
              </a:defPPr>
              <a:lvl1pPr>
                <a:lnSpc>
                  <a:spcPct val="150000"/>
                </a:lnSpc>
                <a:defRPr>
                  <a:solidFill>
                    <a:prstClr val="black"/>
                  </a:solidFill>
                  <a:latin typeface="思源黑体 Light" panose="020B0300000000000000" pitchFamily="34" charset="-122"/>
                  <a:ea typeface="思源黑体 Light" panose="020B0300000000000000" pitchFamily="34" charset="-122"/>
                </a:defRPr>
              </a:lvl1pPr>
            </a:lstStyle>
            <a:p>
              <a:pPr algn="ctr"/>
              <a:r>
                <a:rPr lang="en-US" altLang="zh-CN" b="1" dirty="0">
                  <a:solidFill>
                    <a:schemeClr val="tx1"/>
                  </a:solidFill>
                  <a:latin typeface="微软雅黑" panose="020B0503020204020204" pitchFamily="34" charset="-122"/>
                  <a:ea typeface="微软雅黑" panose="020B0503020204020204" pitchFamily="34" charset="-122"/>
                </a:rPr>
                <a:t>Add Subtitle</a:t>
              </a:r>
            </a:p>
          </p:txBody>
        </p:sp>
      </p:grpSp>
      <p:pic>
        <p:nvPicPr>
          <p:cNvPr id="228" name="图片 2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396999" y="1805977"/>
            <a:ext cx="2285089" cy="2004023"/>
          </a:xfrm>
          <a:prstGeom prst="rect">
            <a:avLst/>
          </a:prstGeom>
        </p:spPr>
      </p:pic>
      <p:pic>
        <p:nvPicPr>
          <p:cNvPr id="229" name="图片 2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16732" y="1805977"/>
            <a:ext cx="2285089" cy="2004023"/>
          </a:xfrm>
          <a:prstGeom prst="rect">
            <a:avLst/>
          </a:prstGeom>
        </p:spPr>
      </p:pic>
      <p:pic>
        <p:nvPicPr>
          <p:cNvPr id="230" name="图片 2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224530" y="1805977"/>
            <a:ext cx="2285089" cy="2004023"/>
          </a:xfrm>
          <a:prstGeom prst="rect">
            <a:avLst/>
          </a:prstGeom>
        </p:spPr>
      </p:pic>
    </p:spTree>
  </p:cSld>
  <p:clrMapOvr>
    <a:masterClrMapping/>
  </p:clrMapOvr>
  <p:transition spd="slow" advTm="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sp>
        <p:nvSpPr>
          <p:cNvPr id="4" name="Oval 9"/>
          <p:cNvSpPr>
            <a:spLocks noChangeArrowheads="1"/>
          </p:cNvSpPr>
          <p:nvPr/>
        </p:nvSpPr>
        <p:spPr bwMode="auto">
          <a:xfrm>
            <a:off x="1109220" y="1665030"/>
            <a:ext cx="2170610" cy="2179676"/>
          </a:xfrm>
          <a:prstGeom prst="ellipse">
            <a:avLst/>
          </a:prstGeom>
          <a:noFill/>
          <a:ln w="28575">
            <a:solidFill>
              <a:srgbClr val="AFBA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Oval 20"/>
          <p:cNvSpPr>
            <a:spLocks noChangeArrowheads="1"/>
          </p:cNvSpPr>
          <p:nvPr/>
        </p:nvSpPr>
        <p:spPr bwMode="auto">
          <a:xfrm>
            <a:off x="1410240" y="1984184"/>
            <a:ext cx="1564942" cy="1572196"/>
          </a:xfrm>
          <a:prstGeom prst="ellipse">
            <a:avLst/>
          </a:prstGeom>
          <a:solidFill>
            <a:srgbClr val="AFBA78"/>
          </a:solidFill>
          <a:ln w="9525">
            <a:noFill/>
            <a:round/>
          </a:ln>
        </p:spPr>
        <p:txBody>
          <a:bodyPr vert="horz" wrap="square" lIns="91440" tIns="45720" rIns="91440" bIns="45720" numCol="1" anchor="t" anchorCtr="0" compatLnSpc="1"/>
          <a:lstStyle/>
          <a:p>
            <a:endParaRPr lang="zh-CN" altLang="en-US"/>
          </a:p>
        </p:txBody>
      </p:sp>
      <p:grpSp>
        <p:nvGrpSpPr>
          <p:cNvPr id="6" name="组合 5"/>
          <p:cNvGrpSpPr/>
          <p:nvPr/>
        </p:nvGrpSpPr>
        <p:grpSpPr>
          <a:xfrm>
            <a:off x="1852173" y="2371613"/>
            <a:ext cx="666786" cy="659912"/>
            <a:chOff x="6967126" y="4092464"/>
            <a:chExt cx="453105" cy="448433"/>
          </a:xfrm>
          <a:solidFill>
            <a:srgbClr val="FEFEFE"/>
          </a:solidFill>
          <a:effectLst/>
        </p:grpSpPr>
        <p:sp>
          <p:nvSpPr>
            <p:cNvPr id="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0" name="Oval 14"/>
          <p:cNvSpPr>
            <a:spLocks noChangeArrowheads="1"/>
          </p:cNvSpPr>
          <p:nvPr/>
        </p:nvSpPr>
        <p:spPr bwMode="auto">
          <a:xfrm>
            <a:off x="6300912" y="1665030"/>
            <a:ext cx="2170610" cy="2179676"/>
          </a:xfrm>
          <a:prstGeom prst="ellipse">
            <a:avLst/>
          </a:prstGeom>
          <a:noFill/>
          <a:ln w="28575">
            <a:solidFill>
              <a:srgbClr val="AFBA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22"/>
          <p:cNvSpPr>
            <a:spLocks noChangeArrowheads="1"/>
          </p:cNvSpPr>
          <p:nvPr/>
        </p:nvSpPr>
        <p:spPr bwMode="auto">
          <a:xfrm>
            <a:off x="6605559" y="1984184"/>
            <a:ext cx="1561316" cy="1572196"/>
          </a:xfrm>
          <a:prstGeom prst="ellipse">
            <a:avLst/>
          </a:prstGeom>
          <a:solidFill>
            <a:srgbClr val="AFBA78"/>
          </a:solidFill>
          <a:ln w="9525">
            <a:noFill/>
            <a:round/>
          </a:ln>
        </p:spPr>
        <p:txBody>
          <a:bodyPr vert="horz" wrap="square" lIns="91440" tIns="45720" rIns="91440" bIns="45720" numCol="1" anchor="t" anchorCtr="0" compatLnSpc="1"/>
          <a:lstStyle/>
          <a:p>
            <a:endParaRPr lang="zh-CN" altLang="en-US"/>
          </a:p>
        </p:txBody>
      </p:sp>
      <p:sp>
        <p:nvSpPr>
          <p:cNvPr id="12" name="Freeform 18"/>
          <p:cNvSpPr>
            <a:spLocks noEditPoints="1"/>
          </p:cNvSpPr>
          <p:nvPr/>
        </p:nvSpPr>
        <p:spPr bwMode="auto">
          <a:xfrm>
            <a:off x="7069003" y="2425234"/>
            <a:ext cx="634427" cy="632408"/>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4" name="Oval 17"/>
          <p:cNvSpPr>
            <a:spLocks noChangeArrowheads="1"/>
          </p:cNvSpPr>
          <p:nvPr/>
        </p:nvSpPr>
        <p:spPr bwMode="auto">
          <a:xfrm>
            <a:off x="8912171" y="1665030"/>
            <a:ext cx="2170610" cy="2179676"/>
          </a:xfrm>
          <a:prstGeom prst="ellipse">
            <a:avLst/>
          </a:prstGeom>
          <a:noFill/>
          <a:ln w="28575">
            <a:solidFill>
              <a:srgbClr val="D563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23"/>
          <p:cNvSpPr>
            <a:spLocks noChangeArrowheads="1"/>
          </p:cNvSpPr>
          <p:nvPr/>
        </p:nvSpPr>
        <p:spPr bwMode="auto">
          <a:xfrm>
            <a:off x="9222259" y="1984184"/>
            <a:ext cx="1564942" cy="1572196"/>
          </a:xfrm>
          <a:prstGeom prst="ellipse">
            <a:avLst/>
          </a:prstGeom>
          <a:solidFill>
            <a:srgbClr val="D56339"/>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grpSp>
        <p:nvGrpSpPr>
          <p:cNvPr id="16" name="Group 18"/>
          <p:cNvGrpSpPr>
            <a:grpSpLocks noChangeAspect="1"/>
          </p:cNvGrpSpPr>
          <p:nvPr/>
        </p:nvGrpSpPr>
        <p:grpSpPr>
          <a:xfrm>
            <a:off x="9643295" y="2409795"/>
            <a:ext cx="657230" cy="569601"/>
            <a:chOff x="3525" y="1887"/>
            <a:chExt cx="630" cy="546"/>
          </a:xfrm>
          <a:solidFill>
            <a:srgbClr val="FEFEFE"/>
          </a:solidFill>
          <a:effectLst/>
        </p:grpSpPr>
        <p:sp>
          <p:nvSpPr>
            <p:cNvPr id="17"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8"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0"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1" name="Oval 11"/>
          <p:cNvSpPr>
            <a:spLocks noChangeArrowheads="1"/>
          </p:cNvSpPr>
          <p:nvPr/>
        </p:nvSpPr>
        <p:spPr bwMode="auto">
          <a:xfrm>
            <a:off x="3709599" y="1665030"/>
            <a:ext cx="2170610" cy="2179676"/>
          </a:xfrm>
          <a:prstGeom prst="ellipse">
            <a:avLst/>
          </a:prstGeom>
          <a:noFill/>
          <a:ln w="28575">
            <a:solidFill>
              <a:srgbClr val="D563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a:spLocks noChangeArrowheads="1"/>
          </p:cNvSpPr>
          <p:nvPr/>
        </p:nvSpPr>
        <p:spPr bwMode="auto">
          <a:xfrm>
            <a:off x="4014246" y="1984184"/>
            <a:ext cx="1564942" cy="1572196"/>
          </a:xfrm>
          <a:prstGeom prst="ellipse">
            <a:avLst/>
          </a:prstGeom>
          <a:solidFill>
            <a:srgbClr val="D56339"/>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grpSp>
        <p:nvGrpSpPr>
          <p:cNvPr id="23" name="组合 22"/>
          <p:cNvGrpSpPr/>
          <p:nvPr/>
        </p:nvGrpSpPr>
        <p:grpSpPr>
          <a:xfrm>
            <a:off x="4498958" y="2462690"/>
            <a:ext cx="637226" cy="609429"/>
            <a:chOff x="6042259" y="5362013"/>
            <a:chExt cx="464982" cy="444699"/>
          </a:xfrm>
          <a:solidFill>
            <a:srgbClr val="FEFEFE"/>
          </a:solidFill>
          <a:effectLst/>
        </p:grpSpPr>
        <p:sp>
          <p:nvSpPr>
            <p:cNvPr id="24"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任意多边形 39"/>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6" name="Freeform 5"/>
          <p:cNvSpPr/>
          <p:nvPr/>
        </p:nvSpPr>
        <p:spPr bwMode="auto">
          <a:xfrm>
            <a:off x="2057615" y="404236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AFBA78"/>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sp>
        <p:nvSpPr>
          <p:cNvPr id="27" name="Freeform 6"/>
          <p:cNvSpPr/>
          <p:nvPr/>
        </p:nvSpPr>
        <p:spPr bwMode="auto">
          <a:xfrm>
            <a:off x="4677941" y="4042364"/>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D56339"/>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sp>
        <p:nvSpPr>
          <p:cNvPr id="28" name="Freeform 7"/>
          <p:cNvSpPr/>
          <p:nvPr/>
        </p:nvSpPr>
        <p:spPr bwMode="auto">
          <a:xfrm>
            <a:off x="7312775" y="4042364"/>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AFBA78"/>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sp>
        <p:nvSpPr>
          <p:cNvPr id="29" name="Freeform 8"/>
          <p:cNvSpPr/>
          <p:nvPr/>
        </p:nvSpPr>
        <p:spPr bwMode="auto">
          <a:xfrm>
            <a:off x="9907714" y="404236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D56339"/>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sp>
        <p:nvSpPr>
          <p:cNvPr id="30" name="Freeform 16"/>
          <p:cNvSpPr/>
          <p:nvPr/>
        </p:nvSpPr>
        <p:spPr bwMode="auto">
          <a:xfrm>
            <a:off x="4696075" y="166503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2">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D56339"/>
          </a:solidFill>
          <a:ln w="25400" cmpd="sng">
            <a:solidFill>
              <a:srgbClr val="000000">
                <a:alpha val="0"/>
              </a:srgbClr>
            </a:solidFill>
            <a:miter lim="800000"/>
          </a:ln>
        </p:spPr>
        <p:txBody>
          <a:bodyPr lIns="0" tIns="0" rIns="0" bIns="0" anchor="ctr"/>
          <a:lstStyle/>
          <a:p>
            <a:pPr defTabSz="584200"/>
            <a:endParaRPr lang="zh-CN" altLang="en-US" sz="4000">
              <a:solidFill>
                <a:srgbClr val="FFFFFF"/>
              </a:solidFill>
              <a:effectLst>
                <a:outerShdw blurRad="38100" dist="38100" dir="2700000" algn="tl">
                  <a:srgbClr val="000000"/>
                </a:outerShdw>
              </a:effectLst>
            </a:endParaRPr>
          </a:p>
        </p:txBody>
      </p:sp>
      <p:sp>
        <p:nvSpPr>
          <p:cNvPr id="31" name="Freeform 13"/>
          <p:cNvSpPr/>
          <p:nvPr/>
        </p:nvSpPr>
        <p:spPr bwMode="auto">
          <a:xfrm>
            <a:off x="2104763" y="166503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2">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AFBA78"/>
          </a:solidFill>
          <a:ln w="9525">
            <a:noFill/>
            <a:round/>
          </a:ln>
        </p:spPr>
        <p:txBody>
          <a:bodyPr vert="horz" wrap="square" lIns="91440" tIns="45720" rIns="91440" bIns="45720" numCol="1" anchor="t" anchorCtr="0" compatLnSpc="1"/>
          <a:lstStyle/>
          <a:p>
            <a:endParaRPr lang="zh-CN" altLang="en-US"/>
          </a:p>
        </p:txBody>
      </p:sp>
      <p:sp>
        <p:nvSpPr>
          <p:cNvPr id="32" name="Freeform 19"/>
          <p:cNvSpPr/>
          <p:nvPr/>
        </p:nvSpPr>
        <p:spPr bwMode="auto">
          <a:xfrm>
            <a:off x="7309148" y="1665030"/>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2">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AFBA78"/>
          </a:solidFill>
          <a:ln w="9525">
            <a:noFill/>
            <a:round/>
          </a:ln>
        </p:spPr>
        <p:txBody>
          <a:bodyPr vert="horz" wrap="square" lIns="91440" tIns="45720" rIns="91440" bIns="45720" numCol="1" anchor="t" anchorCtr="0" compatLnSpc="1"/>
          <a:lstStyle/>
          <a:p>
            <a:endParaRPr lang="zh-CN" altLang="en-US"/>
          </a:p>
        </p:txBody>
      </p:sp>
      <p:grpSp>
        <p:nvGrpSpPr>
          <p:cNvPr id="33" name="组合 32"/>
          <p:cNvGrpSpPr/>
          <p:nvPr/>
        </p:nvGrpSpPr>
        <p:grpSpPr>
          <a:xfrm>
            <a:off x="958402" y="4481201"/>
            <a:ext cx="2448081" cy="1746442"/>
            <a:chOff x="5635793" y="1775911"/>
            <a:chExt cx="2448081" cy="1746442"/>
          </a:xfrm>
        </p:grpSpPr>
        <p:sp>
          <p:nvSpPr>
            <p:cNvPr id="34" name="Content Placeholder 2"/>
            <p:cNvSpPr txBox="1"/>
            <p:nvPr/>
          </p:nvSpPr>
          <p:spPr>
            <a:xfrm>
              <a:off x="5635793" y="2183525"/>
              <a:ext cx="2448081" cy="13388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schemeClr val="tx1"/>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35" name="TextBox 16"/>
            <p:cNvSpPr txBox="1"/>
            <p:nvPr/>
          </p:nvSpPr>
          <p:spPr>
            <a:xfrm>
              <a:off x="5765558" y="177591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solidFill>
                    <a:schemeClr val="tx1"/>
                  </a:solidFill>
                  <a:latin typeface="微软雅黑" panose="020B0503020204020204" pitchFamily="34" charset="-122"/>
                  <a:ea typeface="微软雅黑" panose="020B0503020204020204" pitchFamily="34" charset="-122"/>
                </a:rPr>
                <a:t>Add title text</a:t>
              </a:r>
              <a:endParaRPr lang="id-ID" b="1" dirty="0">
                <a:solidFill>
                  <a:schemeClr val="tx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570863" y="4481201"/>
            <a:ext cx="2448081" cy="1746442"/>
            <a:chOff x="5635793" y="1775911"/>
            <a:chExt cx="2448081" cy="1746442"/>
          </a:xfrm>
        </p:grpSpPr>
        <p:sp>
          <p:nvSpPr>
            <p:cNvPr id="37" name="Content Placeholder 2"/>
            <p:cNvSpPr txBox="1"/>
            <p:nvPr/>
          </p:nvSpPr>
          <p:spPr>
            <a:xfrm>
              <a:off x="5635793" y="2183525"/>
              <a:ext cx="2448081" cy="13388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schemeClr val="tx1"/>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38" name="TextBox 16"/>
            <p:cNvSpPr txBox="1"/>
            <p:nvPr/>
          </p:nvSpPr>
          <p:spPr>
            <a:xfrm>
              <a:off x="5765558" y="177591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solidFill>
                    <a:schemeClr val="tx1"/>
                  </a:solidFill>
                  <a:latin typeface="微软雅黑" panose="020B0503020204020204" pitchFamily="34" charset="-122"/>
                  <a:ea typeface="微软雅黑" panose="020B0503020204020204" pitchFamily="34" charset="-122"/>
                </a:rPr>
                <a:t>Add title text</a:t>
              </a:r>
              <a:endParaRPr lang="id-ID" b="1" dirty="0">
                <a:solidFill>
                  <a:schemeClr val="tx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183324" y="4481201"/>
            <a:ext cx="2448081" cy="1746442"/>
            <a:chOff x="5635793" y="1775911"/>
            <a:chExt cx="2448081" cy="1746442"/>
          </a:xfrm>
        </p:grpSpPr>
        <p:sp>
          <p:nvSpPr>
            <p:cNvPr id="40" name="Content Placeholder 2"/>
            <p:cNvSpPr txBox="1"/>
            <p:nvPr/>
          </p:nvSpPr>
          <p:spPr>
            <a:xfrm>
              <a:off x="5635793" y="2183525"/>
              <a:ext cx="2448081" cy="13388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schemeClr val="tx1"/>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41" name="TextBox 16"/>
            <p:cNvSpPr txBox="1"/>
            <p:nvPr/>
          </p:nvSpPr>
          <p:spPr>
            <a:xfrm>
              <a:off x="5765558" y="177591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solidFill>
                    <a:schemeClr val="tx1"/>
                  </a:solidFill>
                  <a:latin typeface="微软雅黑" panose="020B0503020204020204" pitchFamily="34" charset="-122"/>
                  <a:ea typeface="微软雅黑" panose="020B0503020204020204" pitchFamily="34" charset="-122"/>
                </a:rPr>
                <a:t>Add title text</a:t>
              </a:r>
              <a:endParaRPr lang="id-ID" b="1" dirty="0">
                <a:solidFill>
                  <a:schemeClr val="tx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795785" y="4481201"/>
            <a:ext cx="2448081" cy="1746442"/>
            <a:chOff x="5635793" y="1775911"/>
            <a:chExt cx="2448081" cy="1746442"/>
          </a:xfrm>
        </p:grpSpPr>
        <p:sp>
          <p:nvSpPr>
            <p:cNvPr id="43" name="Content Placeholder 2"/>
            <p:cNvSpPr txBox="1"/>
            <p:nvPr/>
          </p:nvSpPr>
          <p:spPr>
            <a:xfrm>
              <a:off x="5635793" y="2183525"/>
              <a:ext cx="2448081" cy="13388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ct val="0"/>
                </a:spcBef>
                <a:buNone/>
              </a:pPr>
              <a:r>
                <a:rPr lang="en-US" altLang="zh-CN" sz="1800" dirty="0">
                  <a:solidFill>
                    <a:schemeClr val="tx1"/>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44" name="TextBox 16"/>
            <p:cNvSpPr txBox="1"/>
            <p:nvPr/>
          </p:nvSpPr>
          <p:spPr>
            <a:xfrm>
              <a:off x="5765558" y="177591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b="1" dirty="0">
                  <a:solidFill>
                    <a:schemeClr val="tx1"/>
                  </a:solidFill>
                  <a:latin typeface="微软雅黑" panose="020B0503020204020204" pitchFamily="34" charset="-122"/>
                  <a:ea typeface="微软雅黑" panose="020B0503020204020204" pitchFamily="34" charset="-122"/>
                </a:rPr>
                <a:t>Add title text</a:t>
              </a:r>
              <a:endParaRPr lang="id-ID" b="1"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grpId="0" nodeType="withEffect">
                                  <p:stCondLst>
                                    <p:cond delay="1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dur="500" fill="hold" grpId="0" nodeType="withEffect">
                                  <p:stCondLst>
                                    <p:cond delay="2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dur="500" fill="hold" grpId="0" nodeType="withEffect">
                                  <p:stCondLst>
                                    <p:cond delay="3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pSp>
        <p:nvGrpSpPr>
          <p:cNvPr id="27" name="图形 6" descr="左引号"/>
          <p:cNvGrpSpPr/>
          <p:nvPr/>
        </p:nvGrpSpPr>
        <p:grpSpPr>
          <a:xfrm>
            <a:off x="7844057" y="4109595"/>
            <a:ext cx="1507843" cy="1507843"/>
            <a:chOff x="2903030" y="2893383"/>
            <a:chExt cx="914400" cy="914400"/>
          </a:xfrm>
          <a:solidFill>
            <a:srgbClr val="AFBA78"/>
          </a:solidFill>
        </p:grpSpPr>
        <p:sp>
          <p:nvSpPr>
            <p:cNvPr id="28" name="任意多边形: 形状 8"/>
            <p:cNvSpPr/>
            <p:nvPr/>
          </p:nvSpPr>
          <p:spPr>
            <a:xfrm>
              <a:off x="3407855" y="3163131"/>
              <a:ext cx="190500" cy="371475"/>
            </a:xfrm>
            <a:custGeom>
              <a:avLst/>
              <a:gdLst>
                <a:gd name="connsiteX0" fmla="*/ 190500 w 190500"/>
                <a:gd name="connsiteY0" fmla="*/ 377952 h 371475"/>
                <a:gd name="connsiteX1" fmla="*/ 190500 w 190500"/>
                <a:gd name="connsiteY1" fmla="*/ 187452 h 371475"/>
                <a:gd name="connsiteX2" fmla="*/ 81820 w 190500"/>
                <a:gd name="connsiteY2" fmla="*/ 187452 h 371475"/>
                <a:gd name="connsiteX3" fmla="*/ 190500 w 190500"/>
                <a:gd name="connsiteY3" fmla="*/ 81725 h 371475"/>
                <a:gd name="connsiteX4" fmla="*/ 190500 w 190500"/>
                <a:gd name="connsiteY4" fmla="*/ 0 h 371475"/>
                <a:gd name="connsiteX5" fmla="*/ 0 w 190500"/>
                <a:gd name="connsiteY5" fmla="*/ 187452 h 371475"/>
                <a:gd name="connsiteX6" fmla="*/ 0 w 190500"/>
                <a:gd name="connsiteY6" fmla="*/ 187452 h 371475"/>
                <a:gd name="connsiteX7" fmla="*/ 0 w 190500"/>
                <a:gd name="connsiteY7" fmla="*/ 37795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71475">
                  <a:moveTo>
                    <a:pt x="190500" y="377952"/>
                  </a:moveTo>
                  <a:lnTo>
                    <a:pt x="190500" y="187452"/>
                  </a:lnTo>
                  <a:lnTo>
                    <a:pt x="81820" y="187452"/>
                  </a:lnTo>
                  <a:cubicBezTo>
                    <a:pt x="83469" y="128608"/>
                    <a:pt x="131633" y="81753"/>
                    <a:pt x="190500" y="81725"/>
                  </a:cubicBezTo>
                  <a:lnTo>
                    <a:pt x="190500" y="0"/>
                  </a:lnTo>
                  <a:cubicBezTo>
                    <a:pt x="86469" y="-13"/>
                    <a:pt x="1665" y="83434"/>
                    <a:pt x="0" y="187452"/>
                  </a:cubicBezTo>
                  <a:lnTo>
                    <a:pt x="0" y="187452"/>
                  </a:lnTo>
                  <a:lnTo>
                    <a:pt x="0" y="377952"/>
                  </a:lnTo>
                  <a:close/>
                </a:path>
              </a:pathLst>
            </a:custGeom>
            <a:grpFill/>
            <a:ln w="9525" cap="flat">
              <a:noFill/>
              <a:prstDash val="solid"/>
              <a:miter/>
            </a:ln>
          </p:spPr>
          <p:txBody>
            <a:bodyPr rtlCol="0" anchor="ctr"/>
            <a:lstStyle/>
            <a:p>
              <a:endParaRPr lang="zh-CN" altLang="en-US">
                <a:latin typeface="微软雅黑 Light" panose="020B0502040204020203" pitchFamily="34" charset="-122"/>
                <a:ea typeface="微软雅黑 Light" panose="020B0502040204020203" pitchFamily="34" charset="-122"/>
              </a:endParaRPr>
            </a:p>
          </p:txBody>
        </p:sp>
        <p:sp>
          <p:nvSpPr>
            <p:cNvPr id="29" name="任意多边形: 形状 9"/>
            <p:cNvSpPr/>
            <p:nvPr/>
          </p:nvSpPr>
          <p:spPr>
            <a:xfrm>
              <a:off x="3122105" y="3163131"/>
              <a:ext cx="190500" cy="371475"/>
            </a:xfrm>
            <a:custGeom>
              <a:avLst/>
              <a:gdLst>
                <a:gd name="connsiteX0" fmla="*/ 190500 w 190500"/>
                <a:gd name="connsiteY0" fmla="*/ 377952 h 371475"/>
                <a:gd name="connsiteX1" fmla="*/ 190500 w 190500"/>
                <a:gd name="connsiteY1" fmla="*/ 187452 h 371475"/>
                <a:gd name="connsiteX2" fmla="*/ 81820 w 190500"/>
                <a:gd name="connsiteY2" fmla="*/ 187452 h 371475"/>
                <a:gd name="connsiteX3" fmla="*/ 190500 w 190500"/>
                <a:gd name="connsiteY3" fmla="*/ 81725 h 371475"/>
                <a:gd name="connsiteX4" fmla="*/ 190500 w 190500"/>
                <a:gd name="connsiteY4" fmla="*/ 0 h 371475"/>
                <a:gd name="connsiteX5" fmla="*/ 0 w 190500"/>
                <a:gd name="connsiteY5" fmla="*/ 187452 h 371475"/>
                <a:gd name="connsiteX6" fmla="*/ 0 w 190500"/>
                <a:gd name="connsiteY6" fmla="*/ 187452 h 371475"/>
                <a:gd name="connsiteX7" fmla="*/ 0 w 190500"/>
                <a:gd name="connsiteY7" fmla="*/ 37795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71475">
                  <a:moveTo>
                    <a:pt x="190500" y="377952"/>
                  </a:moveTo>
                  <a:lnTo>
                    <a:pt x="190500" y="187452"/>
                  </a:lnTo>
                  <a:lnTo>
                    <a:pt x="81820" y="187452"/>
                  </a:lnTo>
                  <a:cubicBezTo>
                    <a:pt x="83469" y="128608"/>
                    <a:pt x="131633" y="81753"/>
                    <a:pt x="190500" y="81725"/>
                  </a:cubicBezTo>
                  <a:lnTo>
                    <a:pt x="190500" y="0"/>
                  </a:lnTo>
                  <a:cubicBezTo>
                    <a:pt x="86469" y="-13"/>
                    <a:pt x="1665" y="83434"/>
                    <a:pt x="0" y="187452"/>
                  </a:cubicBezTo>
                  <a:lnTo>
                    <a:pt x="0" y="187452"/>
                  </a:lnTo>
                  <a:lnTo>
                    <a:pt x="0" y="377952"/>
                  </a:lnTo>
                  <a:close/>
                </a:path>
              </a:pathLst>
            </a:custGeom>
            <a:grpFill/>
            <a:ln w="9525" cap="flat">
              <a:noFill/>
              <a:prstDash val="solid"/>
              <a:miter/>
            </a:ln>
          </p:spPr>
          <p:txBody>
            <a:bodyPr rtlCol="0" anchor="ctr"/>
            <a:lstStyle/>
            <a:p>
              <a:endParaRPr lang="zh-CN" altLang="en-US">
                <a:latin typeface="微软雅黑 Light" panose="020B0502040204020203" pitchFamily="34" charset="-122"/>
                <a:ea typeface="微软雅黑 Light" panose="020B0502040204020203" pitchFamily="34" charset="-122"/>
              </a:endParaRPr>
            </a:p>
          </p:txBody>
        </p:sp>
      </p:grpSp>
      <p:sp>
        <p:nvSpPr>
          <p:cNvPr id="30" name="Parallelogram 31"/>
          <p:cNvSpPr/>
          <p:nvPr/>
        </p:nvSpPr>
        <p:spPr>
          <a:xfrm flipH="1">
            <a:off x="1140963" y="2505962"/>
            <a:ext cx="1872727" cy="3037314"/>
          </a:xfrm>
          <a:prstGeom prst="parallelogram">
            <a:avLst>
              <a:gd name="adj" fmla="val 44442"/>
            </a:avLst>
          </a:prstGeom>
          <a:gradFill>
            <a:gsLst>
              <a:gs pos="100000">
                <a:srgbClr val="AFBA78"/>
              </a:gs>
              <a:gs pos="0">
                <a:srgbClr val="AFBA7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1" name="Parallelogram 30"/>
          <p:cNvSpPr/>
          <p:nvPr/>
        </p:nvSpPr>
        <p:spPr>
          <a:xfrm>
            <a:off x="2142743" y="2523376"/>
            <a:ext cx="1872727" cy="3019900"/>
          </a:xfrm>
          <a:prstGeom prst="parallelogram">
            <a:avLst>
              <a:gd name="adj" fmla="val 44442"/>
            </a:avLst>
          </a:prstGeom>
          <a:gradFill>
            <a:gsLst>
              <a:gs pos="100000">
                <a:srgbClr val="AFBA78"/>
              </a:gs>
              <a:gs pos="0">
                <a:srgbClr val="AFBA7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2" name="Freeform: Shape 35"/>
          <p:cNvSpPr/>
          <p:nvPr/>
        </p:nvSpPr>
        <p:spPr>
          <a:xfrm>
            <a:off x="1074149" y="2523377"/>
            <a:ext cx="10043701" cy="3019900"/>
          </a:xfrm>
          <a:custGeom>
            <a:avLst/>
            <a:gdLst>
              <a:gd name="connsiteX0" fmla="*/ 0 w 10043701"/>
              <a:gd name="connsiteY0" fmla="*/ 0 h 3019900"/>
              <a:gd name="connsiteX1" fmla="*/ 9662724 w 10043701"/>
              <a:gd name="connsiteY1" fmla="*/ 0 h 3019900"/>
              <a:gd name="connsiteX2" fmla="*/ 9662160 w 10043701"/>
              <a:gd name="connsiteY2" fmla="*/ 5596 h 3019900"/>
              <a:gd name="connsiteX3" fmla="*/ 10027218 w 10043701"/>
              <a:gd name="connsiteY3" fmla="*/ 453508 h 3019900"/>
              <a:gd name="connsiteX4" fmla="*/ 10043701 w 10043701"/>
              <a:gd name="connsiteY4" fmla="*/ 455169 h 3019900"/>
              <a:gd name="connsiteX5" fmla="*/ 10043701 w 10043701"/>
              <a:gd name="connsiteY5" fmla="*/ 2564731 h 3019900"/>
              <a:gd name="connsiteX6" fmla="*/ 10027218 w 10043701"/>
              <a:gd name="connsiteY6" fmla="*/ 2566393 h 3019900"/>
              <a:gd name="connsiteX7" fmla="*/ 9662160 w 10043701"/>
              <a:gd name="connsiteY7" fmla="*/ 3014304 h 3019900"/>
              <a:gd name="connsiteX8" fmla="*/ 9662724 w 10043701"/>
              <a:gd name="connsiteY8" fmla="*/ 3019900 h 3019900"/>
              <a:gd name="connsiteX9" fmla="*/ 0 w 10043701"/>
              <a:gd name="connsiteY9" fmla="*/ 3019900 h 301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3701" h="3019900">
                <a:moveTo>
                  <a:pt x="0" y="0"/>
                </a:moveTo>
                <a:lnTo>
                  <a:pt x="9662724" y="0"/>
                </a:lnTo>
                <a:lnTo>
                  <a:pt x="9662160" y="5596"/>
                </a:lnTo>
                <a:cubicBezTo>
                  <a:pt x="9662160" y="226538"/>
                  <a:pt x="9818880" y="410875"/>
                  <a:pt x="10027218" y="453508"/>
                </a:cubicBezTo>
                <a:lnTo>
                  <a:pt x="10043701" y="455169"/>
                </a:lnTo>
                <a:lnTo>
                  <a:pt x="10043701" y="2564731"/>
                </a:lnTo>
                <a:lnTo>
                  <a:pt x="10027218" y="2566393"/>
                </a:lnTo>
                <a:cubicBezTo>
                  <a:pt x="9818880" y="2609025"/>
                  <a:pt x="9662160" y="2793362"/>
                  <a:pt x="9662160" y="3014304"/>
                </a:cubicBezTo>
                <a:lnTo>
                  <a:pt x="9662724" y="3019900"/>
                </a:lnTo>
                <a:lnTo>
                  <a:pt x="0" y="30199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33" name="Group 20"/>
          <p:cNvGrpSpPr/>
          <p:nvPr/>
        </p:nvGrpSpPr>
        <p:grpSpPr>
          <a:xfrm>
            <a:off x="8965981" y="4286857"/>
            <a:ext cx="1797288" cy="952560"/>
            <a:chOff x="9507272" y="3956675"/>
            <a:chExt cx="1797288" cy="952560"/>
          </a:xfrm>
        </p:grpSpPr>
        <p:sp>
          <p:nvSpPr>
            <p:cNvPr id="35" name="Rectangle 8"/>
            <p:cNvSpPr/>
            <p:nvPr/>
          </p:nvSpPr>
          <p:spPr>
            <a:xfrm>
              <a:off x="9507272" y="4509125"/>
              <a:ext cx="1797288" cy="400110"/>
            </a:xfrm>
            <a:prstGeom prst="rect">
              <a:avLst/>
            </a:prstGeom>
          </p:spPr>
          <p:txBody>
            <a:bodyPr wrap="none">
              <a:spAutoFit/>
            </a:bodyPr>
            <a:lstStyle/>
            <a:p>
              <a:pPr algn="ctr"/>
              <a:r>
                <a:rPr lang="en-US" altLang="zh-CN" sz="2000" b="1" dirty="0">
                  <a:latin typeface="微软雅黑" panose="020B0503020204020204" pitchFamily="34" charset="-122"/>
                  <a:ea typeface="微软雅黑" panose="020B0503020204020204" pitchFamily="34" charset="-122"/>
                </a:rPr>
                <a:t>Add Subtitle</a:t>
              </a:r>
              <a:endParaRPr lang="zh-CN" altLang="en-US" sz="2000" b="1" dirty="0">
                <a:latin typeface="微软雅黑" panose="020B0503020204020204" pitchFamily="34" charset="-122"/>
                <a:ea typeface="微软雅黑" panose="020B0503020204020204" pitchFamily="34" charset="-122"/>
              </a:endParaRPr>
            </a:p>
          </p:txBody>
        </p:sp>
        <p:cxnSp>
          <p:nvCxnSpPr>
            <p:cNvPr id="36" name="Straight Connector 19"/>
            <p:cNvCxnSpPr/>
            <p:nvPr/>
          </p:nvCxnSpPr>
          <p:spPr>
            <a:xfrm flipH="1">
              <a:off x="11068320" y="3956675"/>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13" y="1178444"/>
            <a:ext cx="5360813" cy="5360813"/>
          </a:xfrm>
          <a:prstGeom prst="rect">
            <a:avLst/>
          </a:prstGeom>
        </p:spPr>
      </p:pic>
      <p:sp>
        <p:nvSpPr>
          <p:cNvPr id="45" name="Content Placeholder 2"/>
          <p:cNvSpPr txBox="1"/>
          <p:nvPr/>
        </p:nvSpPr>
        <p:spPr>
          <a:xfrm>
            <a:off x="4394867" y="2804179"/>
            <a:ext cx="6075052"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943100"/>
            <a:ext cx="12192000" cy="2971800"/>
            <a:chOff x="0" y="0"/>
            <a:chExt cx="12192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rgbClr val="C9DDAD">
                <a:alpha val="4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104454" y="3455331"/>
            <a:ext cx="2898102" cy="1323439"/>
          </a:xfrm>
          <a:prstGeom prst="rect">
            <a:avLst/>
          </a:prstGeom>
          <a:noFill/>
        </p:spPr>
        <p:txBody>
          <a:bodyPr wrap="none" rtlCol="0">
            <a:spAutoFit/>
          </a:bodyPr>
          <a:lstStyle/>
          <a:p>
            <a:pPr algn="ctr"/>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椭圆 39"/>
          <p:cNvSpPr/>
          <p:nvPr/>
        </p:nvSpPr>
        <p:spPr>
          <a:xfrm>
            <a:off x="1652703" y="1288888"/>
            <a:ext cx="1898988" cy="1898988"/>
          </a:xfrm>
          <a:prstGeom prst="ellipse">
            <a:avLst/>
          </a:prstGeom>
          <a:solidFill>
            <a:srgbClr val="73563B"/>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7200" b="1" dirty="0">
                <a:solidFill>
                  <a:schemeClr val="bg1"/>
                </a:solidFill>
                <a:latin typeface="微软雅黑" panose="020B0503020204020204" pitchFamily="34" charset="-122"/>
                <a:ea typeface="微软雅黑" panose="020B0503020204020204" pitchFamily="34" charset="-122"/>
              </a:rPr>
              <a:t>02</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815385" y="2807807"/>
            <a:ext cx="3744415" cy="647524"/>
          </a:xfrm>
          <a:prstGeom prst="roundRect">
            <a:avLst>
              <a:gd name="adj" fmla="val 50000"/>
            </a:avLst>
          </a:prstGeom>
          <a:solidFill>
            <a:schemeClr val="bg1"/>
          </a:solidFill>
          <a:ln w="19050" cap="flat">
            <a:noFill/>
            <a:prstDash val="solid"/>
            <a:miter lim="800000"/>
          </a:ln>
          <a:effectLst>
            <a:outerShdw blurRad="190500" dist="76200" dir="5400000" sx="103000" sy="103000" algn="t"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a:solidFill>
                  <a:srgbClr val="D56339"/>
                </a:solidFill>
                <a:latin typeface="庞门正道粗书体" panose="02010600030101010101" pitchFamily="2" charset="-122"/>
                <a:ea typeface="庞门正道粗书体" panose="02010600030101010101" pitchFamily="2" charset="-122"/>
              </a:rPr>
              <a:t>Add title text</a:t>
            </a:r>
            <a:endParaRPr lang="zh-CN" altLang="en-US" sz="3600" dirty="0">
              <a:solidFill>
                <a:srgbClr val="D56339"/>
              </a:solidFill>
              <a:latin typeface="庞门正道粗书体" panose="02010600030101010101" pitchFamily="2" charset="-122"/>
              <a:ea typeface="庞门正道粗书体" panose="02010600030101010101" pitchFamily="2" charset="-122"/>
            </a:endParaRPr>
          </a:p>
        </p:txBody>
      </p:sp>
      <p:sp>
        <p:nvSpPr>
          <p:cNvPr id="43" name="矩形 42"/>
          <p:cNvSpPr/>
          <p:nvPr/>
        </p:nvSpPr>
        <p:spPr>
          <a:xfrm>
            <a:off x="4815385" y="3684454"/>
            <a:ext cx="6563786" cy="1029193"/>
          </a:xfrm>
          <a:prstGeom prst="rect">
            <a:avLst/>
          </a:prstGeom>
        </p:spPr>
        <p:txBody>
          <a:bodyPr wrap="square">
            <a:spAutoFit/>
          </a:bodyPr>
          <a:lstStyle/>
          <a:p>
            <a:pPr>
              <a:lnSpc>
                <a:spcPct val="130000"/>
              </a:lnSpc>
              <a:spcBef>
                <a:spcPts val="600"/>
              </a:spcBef>
              <a:spcAft>
                <a:spcPts val="60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replace text, click add relevant headline, modify the text content, also can copy your content to this directly Please replace text, click  headline, modify the text content, Please replace text, click add relevant headline, modify the text content, also can copy your content to this directly Please replace text.</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dur="5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1" presetClass="entr" presetSubtype="0" dur="50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 calcmode="lin" valueType="num">
                                      <p:cBhvr>
                                        <p:cTn id="19" dur="500" fill="hold"/>
                                        <p:tgtEl>
                                          <p:spTgt spid="40"/>
                                        </p:tgtEl>
                                        <p:attrNameLst>
                                          <p:attrName>style.rotation</p:attrName>
                                        </p:attrNameLst>
                                      </p:cBhvr>
                                      <p:tavLst>
                                        <p:tav tm="0">
                                          <p:val>
                                            <p:fltVal val="90"/>
                                          </p:val>
                                        </p:tav>
                                        <p:tav tm="100000">
                                          <p:val>
                                            <p:fltVal val="0"/>
                                          </p:val>
                                        </p:tav>
                                      </p:tavLst>
                                    </p:anim>
                                    <p:animEffect transition="in" filter="fade">
                                      <p:cBhvr>
                                        <p:cTn id="20" dur="500"/>
                                        <p:tgtEl>
                                          <p:spTgt spid="4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anim calcmode="lin" valueType="num">
                                      <p:cBhvr>
                                        <p:cTn id="2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
                                        </p:tgtEl>
                                      </p:cBhvr>
                                    </p:animEffect>
                                  </p:childTnLst>
                                </p:cTn>
                              </p:par>
                              <p:par>
                                <p:cTn id="30" presetID="2" presetClass="entr" presetSubtype="4" dur="5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1"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227187" y="446917"/>
            <a:ext cx="521025" cy="521025"/>
          </a:xfrm>
          <a:prstGeom prst="rect">
            <a:avLst/>
          </a:prstGeom>
        </p:spPr>
      </p:pic>
      <p:sp>
        <p:nvSpPr>
          <p:cNvPr id="13" name="文本框 12"/>
          <p:cNvSpPr txBox="1"/>
          <p:nvPr/>
        </p:nvSpPr>
        <p:spPr>
          <a:xfrm>
            <a:off x="748212" y="449334"/>
            <a:ext cx="4149790" cy="523220"/>
          </a:xfrm>
          <a:prstGeom prst="rect">
            <a:avLst/>
          </a:prstGeom>
          <a:noFill/>
        </p:spPr>
        <p:txBody>
          <a:bodyPr wrap="square" rtlCol="0">
            <a:spAutoFit/>
          </a:bodyPr>
          <a:lstStyle>
            <a:defPPr>
              <a:defRPr lang="zh-CN"/>
            </a:defPPr>
            <a:lvl1pPr>
              <a:defRPr sz="2800">
                <a:solidFill>
                  <a:srgbClr val="73563B"/>
                </a:solidFill>
                <a:latin typeface="庞门正道粗书体" panose="02010600030101010101" pitchFamily="2" charset="-122"/>
                <a:ea typeface="庞门正道粗书体" panose="02010600030101010101" pitchFamily="2" charset="-122"/>
              </a:defRPr>
            </a:lvl1pPr>
          </a:lstStyle>
          <a:p>
            <a:r>
              <a:rPr lang="en-US" altLang="zh-CN" dirty="0"/>
              <a:t>Add title text here</a:t>
            </a:r>
            <a:endParaRPr lang="zh-CN" altLang="en-US" dirty="0"/>
          </a:p>
        </p:txBody>
      </p:sp>
      <p:grpSp>
        <p:nvGrpSpPr>
          <p:cNvPr id="4" name="组合 3"/>
          <p:cNvGrpSpPr/>
          <p:nvPr/>
        </p:nvGrpSpPr>
        <p:grpSpPr>
          <a:xfrm>
            <a:off x="7226909" y="2451324"/>
            <a:ext cx="633542" cy="405221"/>
            <a:chOff x="7417154" y="2192353"/>
            <a:chExt cx="633542" cy="405221"/>
          </a:xfrm>
        </p:grpSpPr>
        <p:cxnSp>
          <p:nvCxnSpPr>
            <p:cNvPr id="5" name="直接连接符 4"/>
            <p:cNvCxnSpPr/>
            <p:nvPr/>
          </p:nvCxnSpPr>
          <p:spPr>
            <a:xfrm flipV="1">
              <a:off x="7417154" y="2192354"/>
              <a:ext cx="244192" cy="405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61346" y="2192353"/>
              <a:ext cx="389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flipV="1">
            <a:off x="7206589" y="4702495"/>
            <a:ext cx="633542" cy="405221"/>
            <a:chOff x="7417154" y="2192353"/>
            <a:chExt cx="633542" cy="405221"/>
          </a:xfrm>
        </p:grpSpPr>
        <p:cxnSp>
          <p:nvCxnSpPr>
            <p:cNvPr id="8" name="直接连接符 7"/>
            <p:cNvCxnSpPr/>
            <p:nvPr/>
          </p:nvCxnSpPr>
          <p:spPr>
            <a:xfrm flipV="1">
              <a:off x="7417154" y="2192354"/>
              <a:ext cx="244192" cy="405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661346" y="2192353"/>
              <a:ext cx="389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a:off x="4153574" y="2451324"/>
            <a:ext cx="633542" cy="405221"/>
            <a:chOff x="7417154" y="2192353"/>
            <a:chExt cx="633542" cy="405221"/>
          </a:xfrm>
        </p:grpSpPr>
        <p:cxnSp>
          <p:nvCxnSpPr>
            <p:cNvPr id="12" name="直接连接符 11"/>
            <p:cNvCxnSpPr/>
            <p:nvPr/>
          </p:nvCxnSpPr>
          <p:spPr>
            <a:xfrm flipV="1">
              <a:off x="7417154" y="2192354"/>
              <a:ext cx="244192" cy="405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61346" y="2192353"/>
              <a:ext cx="389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H="1" flipV="1">
            <a:off x="4151803" y="4702495"/>
            <a:ext cx="633542" cy="405221"/>
            <a:chOff x="7417154" y="2192353"/>
            <a:chExt cx="633542" cy="405221"/>
          </a:xfrm>
        </p:grpSpPr>
        <p:cxnSp>
          <p:nvCxnSpPr>
            <p:cNvPr id="16" name="直接连接符 15"/>
            <p:cNvCxnSpPr/>
            <p:nvPr/>
          </p:nvCxnSpPr>
          <p:spPr>
            <a:xfrm flipV="1">
              <a:off x="7417154" y="2192354"/>
              <a:ext cx="244192" cy="405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61346" y="2192353"/>
              <a:ext cx="389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555771" y="2333746"/>
            <a:ext cx="2902660" cy="2902658"/>
            <a:chOff x="3664844" y="1907873"/>
            <a:chExt cx="3236461" cy="3236461"/>
          </a:xfrm>
        </p:grpSpPr>
        <p:sp>
          <p:nvSpPr>
            <p:cNvPr id="19" name="箭头: 环形 9"/>
            <p:cNvSpPr/>
            <p:nvPr/>
          </p:nvSpPr>
          <p:spPr>
            <a:xfrm>
              <a:off x="3758722" y="1907873"/>
              <a:ext cx="3142583" cy="3142583"/>
            </a:xfrm>
            <a:prstGeom prst="circularArrow">
              <a:avLst>
                <a:gd name="adj1" fmla="val 6567"/>
                <a:gd name="adj2" fmla="val 327528"/>
                <a:gd name="adj3" fmla="val 21286241"/>
                <a:gd name="adj4" fmla="val 16200000"/>
                <a:gd name="adj5" fmla="val 5932"/>
              </a:avLst>
            </a:prstGeom>
            <a:solidFill>
              <a:srgbClr val="D563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0" name="箭头: 环形 10"/>
            <p:cNvSpPr/>
            <p:nvPr/>
          </p:nvSpPr>
          <p:spPr>
            <a:xfrm>
              <a:off x="3758722" y="2001751"/>
              <a:ext cx="3142583" cy="3142583"/>
            </a:xfrm>
            <a:prstGeom prst="circularArrow">
              <a:avLst>
                <a:gd name="adj1" fmla="val 6348"/>
                <a:gd name="adj2" fmla="val 327528"/>
                <a:gd name="adj3" fmla="val 4998882"/>
                <a:gd name="adj4" fmla="val 0"/>
                <a:gd name="adj5" fmla="val 5932"/>
              </a:avLst>
            </a:prstGeom>
            <a:solidFill>
              <a:srgbClr val="AFBA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1" name="箭头: 环形 11"/>
            <p:cNvSpPr/>
            <p:nvPr/>
          </p:nvSpPr>
          <p:spPr>
            <a:xfrm>
              <a:off x="3664844" y="2001751"/>
              <a:ext cx="3142583" cy="3142583"/>
            </a:xfrm>
            <a:prstGeom prst="circularArrow">
              <a:avLst>
                <a:gd name="adj1" fmla="val 6293"/>
                <a:gd name="adj2" fmla="val 327528"/>
                <a:gd name="adj3" fmla="val 10472473"/>
                <a:gd name="adj4" fmla="val 5400000"/>
                <a:gd name="adj5" fmla="val 5932"/>
              </a:avLst>
            </a:prstGeom>
            <a:solidFill>
              <a:srgbClr val="D563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2" name="箭头: 环形 12"/>
            <p:cNvSpPr/>
            <p:nvPr/>
          </p:nvSpPr>
          <p:spPr>
            <a:xfrm>
              <a:off x="3664844" y="1907873"/>
              <a:ext cx="3142583" cy="3142583"/>
            </a:xfrm>
            <a:prstGeom prst="circularArrow">
              <a:avLst>
                <a:gd name="adj1" fmla="val 6337"/>
                <a:gd name="adj2" fmla="val 327528"/>
                <a:gd name="adj3" fmla="val 15854752"/>
                <a:gd name="adj4" fmla="val 10800000"/>
                <a:gd name="adj5" fmla="val 5932"/>
              </a:avLst>
            </a:prstGeom>
            <a:solidFill>
              <a:srgbClr val="AFBA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grpSp>
        <p:nvGrpSpPr>
          <p:cNvPr id="24" name="组合 23"/>
          <p:cNvGrpSpPr/>
          <p:nvPr/>
        </p:nvGrpSpPr>
        <p:grpSpPr>
          <a:xfrm>
            <a:off x="8015696" y="1707844"/>
            <a:ext cx="3596663" cy="1170671"/>
            <a:chOff x="7929030" y="1294051"/>
            <a:chExt cx="3596663" cy="1170671"/>
          </a:xfrm>
        </p:grpSpPr>
        <p:sp>
          <p:nvSpPr>
            <p:cNvPr id="25" name="Content Placeholder 2"/>
            <p:cNvSpPr txBox="1"/>
            <p:nvPr/>
          </p:nvSpPr>
          <p:spPr>
            <a:xfrm>
              <a:off x="7929030" y="1590315"/>
              <a:ext cx="3596663"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6" name="TextBox 16"/>
            <p:cNvSpPr txBox="1"/>
            <p:nvPr/>
          </p:nvSpPr>
          <p:spPr>
            <a:xfrm>
              <a:off x="7929031" y="129405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015696" y="4334662"/>
            <a:ext cx="3596663" cy="1170671"/>
            <a:chOff x="7929030" y="1294051"/>
            <a:chExt cx="3596663" cy="1170671"/>
          </a:xfrm>
        </p:grpSpPr>
        <p:sp>
          <p:nvSpPr>
            <p:cNvPr id="28" name="Content Placeholder 2"/>
            <p:cNvSpPr txBox="1"/>
            <p:nvPr/>
          </p:nvSpPr>
          <p:spPr>
            <a:xfrm>
              <a:off x="7929030" y="1590315"/>
              <a:ext cx="3596663"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9" name="TextBox 16"/>
            <p:cNvSpPr txBox="1"/>
            <p:nvPr/>
          </p:nvSpPr>
          <p:spPr>
            <a:xfrm>
              <a:off x="7929031" y="129405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86039" y="4334662"/>
            <a:ext cx="3596663" cy="1170671"/>
            <a:chOff x="7929030" y="1294051"/>
            <a:chExt cx="3596663" cy="1170671"/>
          </a:xfrm>
        </p:grpSpPr>
        <p:sp>
          <p:nvSpPr>
            <p:cNvPr id="31" name="Content Placeholder 2"/>
            <p:cNvSpPr txBox="1"/>
            <p:nvPr/>
          </p:nvSpPr>
          <p:spPr>
            <a:xfrm>
              <a:off x="7929030" y="1590315"/>
              <a:ext cx="3596663"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TextBox 16"/>
            <p:cNvSpPr txBox="1"/>
            <p:nvPr/>
          </p:nvSpPr>
          <p:spPr>
            <a:xfrm>
              <a:off x="9288712" y="129405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86039" y="1707844"/>
            <a:ext cx="3596663" cy="1170671"/>
            <a:chOff x="7929030" y="1294051"/>
            <a:chExt cx="3596663" cy="1170671"/>
          </a:xfrm>
        </p:grpSpPr>
        <p:sp>
          <p:nvSpPr>
            <p:cNvPr id="34" name="Content Placeholder 2"/>
            <p:cNvSpPr txBox="1"/>
            <p:nvPr/>
          </p:nvSpPr>
          <p:spPr>
            <a:xfrm>
              <a:off x="7929030" y="1590315"/>
              <a:ext cx="3596663" cy="87440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ct val="0"/>
                </a:spcBef>
                <a:buNone/>
              </a:pPr>
              <a:r>
                <a:rPr lang="en-US" altLang="zh-CN" sz="1800" dirty="0">
                  <a:solidFill>
                    <a:prstClr val="black">
                      <a:lumMod val="85000"/>
                      <a:lumOff val="15000"/>
                    </a:prstClr>
                  </a:solidFill>
                  <a:latin typeface="微软雅黑" panose="020B0503020204020204" pitchFamily="34" charset="-122"/>
                  <a:ea typeface="微软雅黑" panose="020B0503020204020204" pitchFamily="34" charset="-122"/>
                </a:rPr>
                <a:t>Click here to add content, content to match the title. </a:t>
              </a:r>
              <a:endParaRPr lang="zh-CN" altLang="en-US" sz="1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5" name="TextBox 16"/>
            <p:cNvSpPr txBox="1"/>
            <p:nvPr/>
          </p:nvSpPr>
          <p:spPr>
            <a:xfrm>
              <a:off x="9288712" y="1294051"/>
              <a:ext cx="2236981" cy="369332"/>
            </a:xfrm>
            <a:prstGeom prst="rect">
              <a:avLst/>
            </a:prstGeom>
          </p:spPr>
          <p:txBody>
            <a:bodyPr vert="horz" wrap="square" lIns="91440" tIns="45720" rIns="91440" bIns="45720" rtlCol="0">
              <a:spAutoFit/>
            </a:bodyPr>
            <a:lstStyle>
              <a:defPPr>
                <a:defRPr lang="zh-CN"/>
              </a:defPPr>
              <a:lvl1pPr lvl="0" indent="0" algn="ctr">
                <a:spcBef>
                  <a:spcPct val="0"/>
                </a:spcBef>
                <a:buFont typeface="Arial" panose="020B0604020202020204" pitchFamily="34" charset="0"/>
                <a:buNone/>
                <a:defRPr>
                  <a:solidFill>
                    <a:prstClr val="black">
                      <a:lumMod val="85000"/>
                      <a:lumOff val="15000"/>
                    </a:prstClr>
                  </a:solidFill>
                  <a:latin typeface="思源黑体 Light" panose="020B0300000000000000" pitchFamily="34" charset="-122"/>
                  <a:ea typeface="思源黑体 Light" panose="020B0300000000000000" pitchFamily="34" charset="-122"/>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en-US" altLang="zh-CN" b="1" dirty="0">
                  <a:latin typeface="微软雅黑" panose="020B0503020204020204" pitchFamily="34" charset="-122"/>
                  <a:ea typeface="微软雅黑" panose="020B0503020204020204" pitchFamily="34" charset="-122"/>
                </a:rPr>
                <a:t>Add title text</a:t>
              </a:r>
              <a:endParaRPr lang="id-ID" b="1" dirty="0">
                <a:latin typeface="微软雅黑" panose="020B0503020204020204" pitchFamily="34" charset="-122"/>
                <a:ea typeface="微软雅黑" panose="020B0503020204020204" pitchFamily="34" charset="-122"/>
              </a:endParaRPr>
            </a:p>
          </p:txBody>
        </p:sp>
      </p:grpSp>
      <p:pic>
        <p:nvPicPr>
          <p:cNvPr id="36" name="图片 35"/>
          <p:cNvPicPr>
            <a:picLocks noChangeAspect="1"/>
          </p:cNvPicPr>
          <p:nvPr/>
        </p:nvPicPr>
        <p:blipFill>
          <a:blip r:embed="rId2">
            <a:extLst>
              <a:ext uri="{28A0092B-C50C-407E-A947-70E740481C1C}">
                <a14:useLocalDpi xmlns:a14="http://schemas.microsoft.com/office/drawing/2010/main" val="0"/>
              </a:ext>
            </a:extLst>
          </a:blip>
          <a:srcRect l="83542" t="81111" r="9583" b="6667"/>
          <a:stretch>
            <a:fillRect/>
          </a:stretch>
        </p:blipFill>
        <p:spPr>
          <a:xfrm>
            <a:off x="5625547" y="3215045"/>
            <a:ext cx="1055868" cy="1055864"/>
          </a:xfrm>
          <a:prstGeom prst="rect">
            <a:avLst/>
          </a:prstGeom>
        </p:spPr>
      </p:pic>
    </p:spTree>
  </p:cSld>
  <p:clrMapOvr>
    <a:masterClrMapping/>
  </p:clrMapOvr>
  <p:transition spd="slow" advTm="3000">
    <p:wip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ID" val="553532"/>
  <p:tag name="MH" val="20210603212610"/>
  <p:tag name="MH_LIBRARY" val="CONTENTS"/>
  <p:tag name="MH_ORDER" val="1"/>
  <p:tag name="MH_TYPE" val="ENTRY"/>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ID" val="553532"/>
  <p:tag name="MH" val="20210603212610"/>
  <p:tag name="MH_LIBRARY" val="CONTENTS"/>
  <p:tag name="MH_ORDER" val="1"/>
  <p:tag name="MH_TYPE" val="ENTRY"/>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ID" val="553532"/>
  <p:tag name="MH" val="20210603212610"/>
  <p:tag name="MH_LIBRARY" val="CONTENTS"/>
  <p:tag name="MH_ORDER" val="1"/>
  <p:tag name="MH_TYPE" val="ENTRY"/>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ID" val="553532"/>
  <p:tag name="MH" val="20210603212610"/>
  <p:tag name="MH_LIBRARY" val="CONTENTS"/>
  <p:tag name="MH_ORDER" val="1"/>
  <p:tag name="MH_TYPE" val="ENTRY"/>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248</TotalTime>
  <Words>1429</Words>
  <Application>Microsoft Office PowerPoint</Application>
  <PresentationFormat>宽屏</PresentationFormat>
  <Paragraphs>164</Paragraphs>
  <Slides>25</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FontAwesome</vt:lpstr>
      <vt:lpstr>庞门正道粗书体</vt:lpstr>
      <vt:lpstr>微软雅黑</vt:lpstr>
      <vt:lpstr>微软雅黑 Light</vt:lpstr>
      <vt:lpstr>Arial</vt:lpstr>
      <vt:lpstr>Calibri</vt:lpstr>
      <vt:lpstr>Calibri Light</vt:lpstr>
      <vt:lpstr>MS Reference Sans Serif</vt:lpstr>
      <vt:lpstr>Wingdings</vt:lpstr>
      <vt:lpstr>www.freeppt7.com</vt:lpstr>
      <vt:lpstr>www.jpppt.com</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dc:title>
  <dc:creator>www.freeppt7.com</dc:creator>
  <cp:keywords>www.freeppt7.com</cp:keywords>
  <dc:description>www.freeppt7.com</dc:description>
  <cp:lastModifiedBy>kaiweiliu9209@outlook.com</cp:lastModifiedBy>
  <cp:revision>21</cp:revision>
  <dcterms:created xsi:type="dcterms:W3CDTF">2021-06-24T11:43:00Z</dcterms:created>
  <dcterms:modified xsi:type="dcterms:W3CDTF">2025-01-15T12:08:32Z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BF05AA7D3455459AA08C9A222F03C8C8_12</vt:lpwstr>
  </property>
  <property fmtid="{D5CDD505-2E9C-101B-9397-08002B2CF9AE}" pid="3" name="KSOProductBuildVer">
    <vt:lpwstr>2052-12.1.0.18276</vt:lpwstr>
  </property>
</Properties>
</file>