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9"/>
  </p:notesMasterIdLst>
  <p:sldIdLst>
    <p:sldId id="256" r:id="rId3"/>
    <p:sldId id="257" r:id="rId4"/>
    <p:sldId id="259" r:id="rId5"/>
    <p:sldId id="258" r:id="rId6"/>
    <p:sldId id="265" r:id="rId7"/>
    <p:sldId id="264" r:id="rId8"/>
    <p:sldId id="266" r:id="rId9"/>
    <p:sldId id="278" r:id="rId10"/>
    <p:sldId id="261" r:id="rId11"/>
    <p:sldId id="268" r:id="rId12"/>
    <p:sldId id="267" r:id="rId13"/>
    <p:sldId id="270" r:id="rId14"/>
    <p:sldId id="269" r:id="rId15"/>
    <p:sldId id="271" r:id="rId16"/>
    <p:sldId id="262" r:id="rId17"/>
    <p:sldId id="273" r:id="rId18"/>
    <p:sldId id="276" r:id="rId19"/>
    <p:sldId id="274" r:id="rId20"/>
    <p:sldId id="272" r:id="rId21"/>
    <p:sldId id="263" r:id="rId22"/>
    <p:sldId id="275" r:id="rId23"/>
    <p:sldId id="281" r:id="rId24"/>
    <p:sldId id="280" r:id="rId25"/>
    <p:sldId id="277" r:id="rId26"/>
    <p:sldId id="260" r:id="rId27"/>
    <p:sldId id="321"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95EB"/>
    <a:srgbClr val="ABE1F2"/>
    <a:srgbClr val="2C5ADE"/>
    <a:srgbClr val="6FC4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848" autoAdjust="0"/>
  </p:normalViewPr>
  <p:slideViewPr>
    <p:cSldViewPr snapToGrid="0">
      <p:cViewPr varScale="1">
        <p:scale>
          <a:sx n="91" d="100"/>
          <a:sy n="91" d="100"/>
        </p:scale>
        <p:origin x="108"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5190018211711885E-2"/>
          <c:y val="0"/>
          <c:w val="0.9696199635765762"/>
          <c:h val="0.86630165318129093"/>
        </c:manualLayout>
      </c:layout>
      <c:barChart>
        <c:barDir val="col"/>
        <c:grouping val="clustered"/>
        <c:varyColors val="0"/>
        <c:ser>
          <c:idx val="0"/>
          <c:order val="0"/>
          <c:tx>
            <c:strRef>
              <c:f>Sheet1!$B$1</c:f>
              <c:strCache>
                <c:ptCount val="1"/>
                <c:pt idx="0">
                  <c:v>Series 1</c:v>
                </c:pt>
              </c:strCache>
            </c:strRef>
          </c:tx>
          <c:spPr>
            <a:solidFill>
              <a:srgbClr val="ABE1F2"/>
            </a:solidFill>
            <a:ln>
              <a:noFill/>
            </a:ln>
            <a:effectLst/>
          </c:spPr>
          <c:invertIfNegative val="0"/>
          <c:dLbls>
            <c:spPr>
              <a:noFill/>
              <a:ln>
                <a:noFill/>
              </a:ln>
              <a:effectLst/>
            </c:spPr>
            <c:txPr>
              <a:bodyPr rot="-5400000" vert="horz"/>
              <a:lstStyle/>
              <a:p>
                <a:pPr>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2025</c:v>
                </c:pt>
                <c:pt idx="1">
                  <c:v>2026</c:v>
                </c:pt>
                <c:pt idx="2">
                  <c:v>2027</c:v>
                </c:pt>
                <c:pt idx="3">
                  <c:v>2028</c:v>
                </c:pt>
              </c:numCache>
            </c:num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328E-4AD7-B57C-06D3410125A9}"/>
            </c:ext>
          </c:extLst>
        </c:ser>
        <c:ser>
          <c:idx val="1"/>
          <c:order val="1"/>
          <c:tx>
            <c:strRef>
              <c:f>Sheet1!$C$1</c:f>
              <c:strCache>
                <c:ptCount val="1"/>
                <c:pt idx="0">
                  <c:v>Series 2</c:v>
                </c:pt>
              </c:strCache>
            </c:strRef>
          </c:tx>
          <c:spPr>
            <a:solidFill>
              <a:srgbClr val="6FC4F6"/>
            </a:solidFill>
            <a:ln>
              <a:noFill/>
            </a:ln>
            <a:effectLst/>
          </c:spPr>
          <c:invertIfNegative val="0"/>
          <c:dLbls>
            <c:spPr>
              <a:noFill/>
              <a:ln>
                <a:noFill/>
              </a:ln>
              <a:effectLst/>
            </c:spPr>
            <c:txPr>
              <a:bodyPr rot="-5400000" vert="horz"/>
              <a:lstStyle/>
              <a:p>
                <a:pPr>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2025</c:v>
                </c:pt>
                <c:pt idx="1">
                  <c:v>2026</c:v>
                </c:pt>
                <c:pt idx="2">
                  <c:v>2027</c:v>
                </c:pt>
                <c:pt idx="3">
                  <c:v>2028</c:v>
                </c:pt>
              </c:numCache>
            </c:num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328E-4AD7-B57C-06D3410125A9}"/>
            </c:ext>
          </c:extLst>
        </c:ser>
        <c:ser>
          <c:idx val="2"/>
          <c:order val="2"/>
          <c:tx>
            <c:strRef>
              <c:f>Sheet1!$D$1</c:f>
              <c:strCache>
                <c:ptCount val="1"/>
                <c:pt idx="0">
                  <c:v>Series 3</c:v>
                </c:pt>
              </c:strCache>
            </c:strRef>
          </c:tx>
          <c:spPr>
            <a:solidFill>
              <a:srgbClr val="5195EB"/>
            </a:solidFill>
            <a:ln>
              <a:noFill/>
            </a:ln>
            <a:effectLst/>
          </c:spPr>
          <c:invertIfNegative val="0"/>
          <c:dLbls>
            <c:spPr>
              <a:noFill/>
              <a:ln>
                <a:noFill/>
              </a:ln>
              <a:effectLst/>
            </c:spPr>
            <c:txPr>
              <a:bodyPr rot="-5400000" vert="horz"/>
              <a:lstStyle/>
              <a:p>
                <a:pPr>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2025</c:v>
                </c:pt>
                <c:pt idx="1">
                  <c:v>2026</c:v>
                </c:pt>
                <c:pt idx="2">
                  <c:v>2027</c:v>
                </c:pt>
                <c:pt idx="3">
                  <c:v>2028</c:v>
                </c:pt>
              </c:numCache>
            </c:num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328E-4AD7-B57C-06D3410125A9}"/>
            </c:ext>
          </c:extLst>
        </c:ser>
        <c:dLbls>
          <c:dLblPos val="outEnd"/>
          <c:showLegendKey val="0"/>
          <c:showVal val="1"/>
          <c:showCatName val="0"/>
          <c:showSerName val="0"/>
          <c:showPercent val="0"/>
          <c:showBubbleSize val="0"/>
        </c:dLbls>
        <c:gapWidth val="444"/>
        <c:overlap val="-90"/>
        <c:axId val="220745088"/>
        <c:axId val="220824704"/>
      </c:barChart>
      <c:catAx>
        <c:axId val="2207450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zh-CN"/>
          </a:p>
        </c:txPr>
        <c:crossAx val="220824704"/>
        <c:crosses val="autoZero"/>
        <c:auto val="1"/>
        <c:lblAlgn val="ctr"/>
        <c:lblOffset val="100"/>
        <c:noMultiLvlLbl val="0"/>
      </c:catAx>
      <c:valAx>
        <c:axId val="220824704"/>
        <c:scaling>
          <c:orientation val="minMax"/>
        </c:scaling>
        <c:delete val="1"/>
        <c:axPos val="l"/>
        <c:numFmt formatCode="General" sourceLinked="1"/>
        <c:majorTickMark val="none"/>
        <c:minorTickMark val="none"/>
        <c:tickLblPos val="nextTo"/>
        <c:crossAx val="220745088"/>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lumMod val="75000"/>
              <a:lumOff val="25000"/>
            </a:schemeClr>
          </a:solidFill>
          <a:latin typeface="阿里巴巴普惠体 Heavy"/>
          <a:ea typeface="Aa润行体 (非商业使用)"/>
          <a:cs typeface="+mn-ea"/>
          <a:sym typeface="阿里巴巴普惠体 Heavy"/>
        </a:defRPr>
      </a:pPr>
      <a:endParaRPr lang="zh-CN"/>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F7CE27-863B-4CF2-B7A9-BE9C3962BE63}" type="datetimeFigureOut">
              <a:rPr lang="zh-CN" altLang="en-US" smtClean="0"/>
              <a:t>2025/1/16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A8FA41-4703-4012-AB94-3AAE143E127A}" type="slidenum">
              <a:rPr lang="zh-CN" altLang="en-US" smtClean="0"/>
              <a:t>‹#›</a:t>
            </a:fld>
            <a:endParaRPr lang="zh-CN" altLang="en-US"/>
          </a:p>
        </p:txBody>
      </p:sp>
    </p:spTree>
    <p:extLst>
      <p:ext uri="{BB962C8B-B14F-4D97-AF65-F5344CB8AC3E}">
        <p14:creationId xmlns:p14="http://schemas.microsoft.com/office/powerpoint/2010/main" val="1510712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A8FA41-4703-4012-AB94-3AAE143E127A}" type="slidenum">
              <a:rPr lang="zh-CN" altLang="en-US" smtClean="0"/>
              <a:t>1</a:t>
            </a:fld>
            <a:endParaRPr lang="zh-CN" altLang="en-US"/>
          </a:p>
        </p:txBody>
      </p:sp>
    </p:spTree>
    <p:extLst>
      <p:ext uri="{BB962C8B-B14F-4D97-AF65-F5344CB8AC3E}">
        <p14:creationId xmlns:p14="http://schemas.microsoft.com/office/powerpoint/2010/main" val="1795754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微软雅黑" panose="020B0503020204020204" pitchFamily="34" charset="-122"/>
                <a:ea typeface="微软雅黑" panose="020B0503020204020204" pitchFamily="34" charset="-122"/>
              </a:rPr>
              <a:t>Template from: https://www.freeppt7.com/</a:t>
            </a:r>
            <a:endParaRPr lang="zh-CN" altLang="en-US" sz="1200" dirty="0">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7FA8FA41-4703-4012-AB94-3AAE143E127A}" type="slidenum">
              <a:rPr lang="zh-CN" altLang="en-US" smtClean="0"/>
              <a:t>3</a:t>
            </a:fld>
            <a:endParaRPr lang="zh-CN" altLang="en-US"/>
          </a:p>
        </p:txBody>
      </p:sp>
    </p:spTree>
    <p:extLst>
      <p:ext uri="{BB962C8B-B14F-4D97-AF65-F5344CB8AC3E}">
        <p14:creationId xmlns:p14="http://schemas.microsoft.com/office/powerpoint/2010/main" val="124537166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3.wdp"/><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6C7A143-09BA-37C5-2C68-9E4A7FEADF4F}"/>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a:stretch/>
        </p:blipFill>
        <p:spPr>
          <a:xfrm>
            <a:off x="0" y="0"/>
            <a:ext cx="12201525" cy="6858000"/>
          </a:xfrm>
          <a:prstGeom prst="rect">
            <a:avLst/>
          </a:prstGeom>
        </p:spPr>
      </p:pic>
    </p:spTree>
    <p:extLst>
      <p:ext uri="{BB962C8B-B14F-4D97-AF65-F5344CB8AC3E}">
        <p14:creationId xmlns:p14="http://schemas.microsoft.com/office/powerpoint/2010/main" val="990660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7D692E-AD53-D2B2-86C7-49E481A557F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9A2BEE3-9212-2E97-C864-88C2E8C6051B}"/>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5A0958C-757A-AA70-89A8-ADD1CBB5D9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9BEA7B4-2640-C3F1-122A-0E8198052525}"/>
              </a:ext>
            </a:extLst>
          </p:cNvPr>
          <p:cNvSpPr>
            <a:spLocks noGrp="1"/>
          </p:cNvSpPr>
          <p:nvPr>
            <p:ph type="dt" sz="half" idx="10"/>
          </p:nvPr>
        </p:nvSpPr>
        <p:spPr/>
        <p:txBody>
          <a:bodyPr/>
          <a:lstStyle/>
          <a:p>
            <a:fld id="{2D2FC118-C949-4E42-87F7-097296303DB8}" type="datetimeFigureOut">
              <a:rPr lang="zh-CN" altLang="en-US" smtClean="0"/>
              <a:t>2025/1/16</a:t>
            </a:fld>
            <a:endParaRPr lang="zh-CN" altLang="en-US"/>
          </a:p>
        </p:txBody>
      </p:sp>
      <p:sp>
        <p:nvSpPr>
          <p:cNvPr id="6" name="页脚占位符 5">
            <a:extLst>
              <a:ext uri="{FF2B5EF4-FFF2-40B4-BE49-F238E27FC236}">
                <a16:creationId xmlns:a16="http://schemas.microsoft.com/office/drawing/2014/main" id="{E04B19CB-B0BD-B091-1881-55277F3BF16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820EBF4-2289-4904-625E-FE48AE3D158B}"/>
              </a:ext>
            </a:extLst>
          </p:cNvPr>
          <p:cNvSpPr>
            <a:spLocks noGrp="1"/>
          </p:cNvSpPr>
          <p:nvPr>
            <p:ph type="sldNum" sz="quarter" idx="12"/>
          </p:nvPr>
        </p:nvSpPr>
        <p:spPr/>
        <p:txBody>
          <a:bodyPr/>
          <a:lstStyle/>
          <a:p>
            <a:fld id="{08BE3084-47AB-4A65-A6FA-A797E76B8F03}" type="slidenum">
              <a:rPr lang="zh-CN" altLang="en-US" smtClean="0"/>
              <a:t>‹#›</a:t>
            </a:fld>
            <a:endParaRPr lang="zh-CN" altLang="en-US"/>
          </a:p>
        </p:txBody>
      </p:sp>
    </p:spTree>
    <p:extLst>
      <p:ext uri="{BB962C8B-B14F-4D97-AF65-F5344CB8AC3E}">
        <p14:creationId xmlns:p14="http://schemas.microsoft.com/office/powerpoint/2010/main" val="469803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222F0-F7CA-868C-96B0-97C8753B56C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8F91225-4750-6E89-C4A6-C94B15B91B10}"/>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66C6963-0B42-952E-E3F3-EC4E9DC3A5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3217C61-7A4C-A36A-B1D8-AE2F2017B3F8}"/>
              </a:ext>
            </a:extLst>
          </p:cNvPr>
          <p:cNvSpPr>
            <a:spLocks noGrp="1"/>
          </p:cNvSpPr>
          <p:nvPr>
            <p:ph type="dt" sz="half" idx="10"/>
          </p:nvPr>
        </p:nvSpPr>
        <p:spPr/>
        <p:txBody>
          <a:bodyPr/>
          <a:lstStyle/>
          <a:p>
            <a:fld id="{2D2FC118-C949-4E42-87F7-097296303DB8}" type="datetimeFigureOut">
              <a:rPr lang="zh-CN" altLang="en-US" smtClean="0"/>
              <a:t>2025/1/16</a:t>
            </a:fld>
            <a:endParaRPr lang="zh-CN" altLang="en-US"/>
          </a:p>
        </p:txBody>
      </p:sp>
      <p:sp>
        <p:nvSpPr>
          <p:cNvPr id="6" name="页脚占位符 5">
            <a:extLst>
              <a:ext uri="{FF2B5EF4-FFF2-40B4-BE49-F238E27FC236}">
                <a16:creationId xmlns:a16="http://schemas.microsoft.com/office/drawing/2014/main" id="{DD507801-6C2F-1FFA-3429-35ABBBDC9D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D324F92-DDD2-A98C-3034-1EB9C62B90CE}"/>
              </a:ext>
            </a:extLst>
          </p:cNvPr>
          <p:cNvSpPr>
            <a:spLocks noGrp="1"/>
          </p:cNvSpPr>
          <p:nvPr>
            <p:ph type="sldNum" sz="quarter" idx="12"/>
          </p:nvPr>
        </p:nvSpPr>
        <p:spPr/>
        <p:txBody>
          <a:bodyPr/>
          <a:lstStyle/>
          <a:p>
            <a:fld id="{08BE3084-47AB-4A65-A6FA-A797E76B8F03}" type="slidenum">
              <a:rPr lang="zh-CN" altLang="en-US" smtClean="0"/>
              <a:t>‹#›</a:t>
            </a:fld>
            <a:endParaRPr lang="zh-CN" altLang="en-US"/>
          </a:p>
        </p:txBody>
      </p:sp>
    </p:spTree>
    <p:extLst>
      <p:ext uri="{BB962C8B-B14F-4D97-AF65-F5344CB8AC3E}">
        <p14:creationId xmlns:p14="http://schemas.microsoft.com/office/powerpoint/2010/main" val="1356721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CCF3F9-60EB-C748-7D17-3EC8FCCD2B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4C710EA-52DF-B40F-7C89-D51609A86E3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1808A9D-89E1-2C4A-25C7-3C45E80C080C}"/>
              </a:ext>
            </a:extLst>
          </p:cNvPr>
          <p:cNvSpPr>
            <a:spLocks noGrp="1"/>
          </p:cNvSpPr>
          <p:nvPr>
            <p:ph type="dt" sz="half" idx="10"/>
          </p:nvPr>
        </p:nvSpPr>
        <p:spPr/>
        <p:txBody>
          <a:bodyPr/>
          <a:lstStyle/>
          <a:p>
            <a:fld id="{2D2FC118-C949-4E42-87F7-097296303DB8}" type="datetimeFigureOut">
              <a:rPr lang="zh-CN" altLang="en-US" smtClean="0"/>
              <a:t>2025/1/16</a:t>
            </a:fld>
            <a:endParaRPr lang="zh-CN" altLang="en-US"/>
          </a:p>
        </p:txBody>
      </p:sp>
      <p:sp>
        <p:nvSpPr>
          <p:cNvPr id="5" name="页脚占位符 4">
            <a:extLst>
              <a:ext uri="{FF2B5EF4-FFF2-40B4-BE49-F238E27FC236}">
                <a16:creationId xmlns:a16="http://schemas.microsoft.com/office/drawing/2014/main" id="{0611E203-7B63-612D-5510-4D7DA06671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1132718-167B-959F-468E-6EAC2F20A31D}"/>
              </a:ext>
            </a:extLst>
          </p:cNvPr>
          <p:cNvSpPr>
            <a:spLocks noGrp="1"/>
          </p:cNvSpPr>
          <p:nvPr>
            <p:ph type="sldNum" sz="quarter" idx="12"/>
          </p:nvPr>
        </p:nvSpPr>
        <p:spPr/>
        <p:txBody>
          <a:bodyPr/>
          <a:lstStyle/>
          <a:p>
            <a:fld id="{08BE3084-47AB-4A65-A6FA-A797E76B8F03}" type="slidenum">
              <a:rPr lang="zh-CN" altLang="en-US" smtClean="0"/>
              <a:t>‹#›</a:t>
            </a:fld>
            <a:endParaRPr lang="zh-CN" altLang="en-US"/>
          </a:p>
        </p:txBody>
      </p:sp>
    </p:spTree>
    <p:extLst>
      <p:ext uri="{BB962C8B-B14F-4D97-AF65-F5344CB8AC3E}">
        <p14:creationId xmlns:p14="http://schemas.microsoft.com/office/powerpoint/2010/main" val="908462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AF24A9-B244-565F-B54B-8561A89045B0}"/>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6C18D22-8704-9D2B-DB78-671EC0F5FC2F}"/>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D65265-DBCC-EB14-7362-13B8A0CF0CDD}"/>
              </a:ext>
            </a:extLst>
          </p:cNvPr>
          <p:cNvSpPr>
            <a:spLocks noGrp="1"/>
          </p:cNvSpPr>
          <p:nvPr>
            <p:ph type="dt" sz="half" idx="10"/>
          </p:nvPr>
        </p:nvSpPr>
        <p:spPr/>
        <p:txBody>
          <a:bodyPr/>
          <a:lstStyle/>
          <a:p>
            <a:fld id="{2D2FC118-C949-4E42-87F7-097296303DB8}" type="datetimeFigureOut">
              <a:rPr lang="zh-CN" altLang="en-US" smtClean="0"/>
              <a:t>2025/1/16</a:t>
            </a:fld>
            <a:endParaRPr lang="zh-CN" altLang="en-US"/>
          </a:p>
        </p:txBody>
      </p:sp>
      <p:sp>
        <p:nvSpPr>
          <p:cNvPr id="5" name="页脚占位符 4">
            <a:extLst>
              <a:ext uri="{FF2B5EF4-FFF2-40B4-BE49-F238E27FC236}">
                <a16:creationId xmlns:a16="http://schemas.microsoft.com/office/drawing/2014/main" id="{3F0FA75E-8FF6-493B-4E6D-55B3C90E59E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CBE1945-3712-B735-1F23-D4C05F303CBB}"/>
              </a:ext>
            </a:extLst>
          </p:cNvPr>
          <p:cNvSpPr>
            <a:spLocks noGrp="1"/>
          </p:cNvSpPr>
          <p:nvPr>
            <p:ph type="sldNum" sz="quarter" idx="12"/>
          </p:nvPr>
        </p:nvSpPr>
        <p:spPr/>
        <p:txBody>
          <a:bodyPr/>
          <a:lstStyle/>
          <a:p>
            <a:fld id="{08BE3084-47AB-4A65-A6FA-A797E76B8F03}" type="slidenum">
              <a:rPr lang="zh-CN" altLang="en-US" smtClean="0"/>
              <a:t>‹#›</a:t>
            </a:fld>
            <a:endParaRPr lang="zh-CN" altLang="en-US"/>
          </a:p>
        </p:txBody>
      </p:sp>
    </p:spTree>
    <p:extLst>
      <p:ext uri="{BB962C8B-B14F-4D97-AF65-F5344CB8AC3E}">
        <p14:creationId xmlns:p14="http://schemas.microsoft.com/office/powerpoint/2010/main" val="336494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1_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AF24A9-B244-565F-B54B-8561A89045B0}"/>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6C18D22-8704-9D2B-DB78-671EC0F5FC2F}"/>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D65265-DBCC-EB14-7362-13B8A0CF0CDD}"/>
              </a:ext>
            </a:extLst>
          </p:cNvPr>
          <p:cNvSpPr>
            <a:spLocks noGrp="1"/>
          </p:cNvSpPr>
          <p:nvPr>
            <p:ph type="dt" sz="half" idx="10"/>
          </p:nvPr>
        </p:nvSpPr>
        <p:spPr/>
        <p:txBody>
          <a:bodyPr/>
          <a:lstStyle/>
          <a:p>
            <a:fld id="{2D2FC118-C949-4E42-87F7-097296303DB8}" type="datetimeFigureOut">
              <a:rPr lang="zh-CN" altLang="en-US" smtClean="0"/>
              <a:t>2025/1/16</a:t>
            </a:fld>
            <a:endParaRPr lang="zh-CN" altLang="en-US"/>
          </a:p>
        </p:txBody>
      </p:sp>
      <p:sp>
        <p:nvSpPr>
          <p:cNvPr id="5" name="页脚占位符 4">
            <a:extLst>
              <a:ext uri="{FF2B5EF4-FFF2-40B4-BE49-F238E27FC236}">
                <a16:creationId xmlns:a16="http://schemas.microsoft.com/office/drawing/2014/main" id="{3F0FA75E-8FF6-493B-4E6D-55B3C90E59E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CBE1945-3712-B735-1F23-D4C05F303CBB}"/>
              </a:ext>
            </a:extLst>
          </p:cNvPr>
          <p:cNvSpPr>
            <a:spLocks noGrp="1"/>
          </p:cNvSpPr>
          <p:nvPr>
            <p:ph type="sldNum" sz="quarter" idx="12"/>
          </p:nvPr>
        </p:nvSpPr>
        <p:spPr/>
        <p:txBody>
          <a:bodyPr/>
          <a:lstStyle/>
          <a:p>
            <a:fld id="{08BE3084-47AB-4A65-A6FA-A797E76B8F03}" type="slidenum">
              <a:rPr lang="zh-CN" altLang="en-US" smtClean="0"/>
              <a:t>‹#›</a:t>
            </a:fld>
            <a:endParaRPr lang="zh-CN" altLang="en-US"/>
          </a:p>
        </p:txBody>
      </p:sp>
      <p:sp>
        <p:nvSpPr>
          <p:cNvPr id="7" name="TextBox 6"/>
          <p:cNvSpPr txBox="1"/>
          <p:nvPr userDrawn="1"/>
        </p:nvSpPr>
        <p:spPr>
          <a:xfrm>
            <a:off x="11651940" y="0"/>
            <a:ext cx="540060" cy="118430"/>
          </a:xfrm>
          <a:prstGeom prst="rect">
            <a:avLst/>
          </a:prstGeom>
          <a:noFill/>
        </p:spPr>
        <p:txBody>
          <a:bodyPr wrap="square" rtlCol="0">
            <a:spAutoFit/>
          </a:bodyPr>
          <a:lstStyle/>
          <a:p>
            <a:pPr>
              <a:lnSpc>
                <a:spcPct val="200000"/>
              </a:lnSpc>
            </a:pPr>
            <a:r>
              <a:rPr lang="en-US" altLang="zh-CN" sz="100" dirty="0">
                <a:latin typeface="微软雅黑" panose="020B0503020204020204" pitchFamily="34" charset="-122"/>
                <a:ea typeface="微软雅黑" panose="020B0503020204020204" pitchFamily="34" charset="-122"/>
                <a:hlinkClick r:id="rId2"/>
              </a:rPr>
              <a:t>PPT</a:t>
            </a:r>
            <a:r>
              <a:rPr lang="zh-CN" altLang="en-US" sz="100" dirty="0">
                <a:latin typeface="微软雅黑" panose="020B0503020204020204" pitchFamily="34" charset="-122"/>
                <a:ea typeface="微软雅黑" panose="020B0503020204020204" pitchFamily="34" charset="-122"/>
                <a:hlinkClick r:id="rId2"/>
              </a:rPr>
              <a:t>模板</a:t>
            </a:r>
            <a:r>
              <a:rPr lang="zh-CN" altLang="en-US" sz="100" dirty="0">
                <a:latin typeface="微软雅黑" panose="020B0503020204020204" pitchFamily="34" charset="-122"/>
                <a:ea typeface="微软雅黑" panose="020B0503020204020204" pitchFamily="34" charset="-122"/>
              </a:rPr>
              <a:t> </a:t>
            </a:r>
            <a:r>
              <a:rPr lang="en-US" altLang="zh-CN" sz="100" dirty="0">
                <a:latin typeface="微软雅黑" panose="020B0503020204020204" pitchFamily="34" charset="-122"/>
                <a:ea typeface="微软雅黑" panose="020B0503020204020204" pitchFamily="34" charset="-122"/>
              </a:rPr>
              <a:t>http://www.freeppt7.com/moban/</a:t>
            </a:r>
            <a:r>
              <a:rPr lang="zh-CN" altLang="en-US" sz="100" dirty="0">
                <a:latin typeface="微软雅黑" panose="020B0503020204020204" pitchFamily="34" charset="-122"/>
                <a:ea typeface="微软雅黑" panose="020B0503020204020204" pitchFamily="34" charset="-122"/>
              </a:rPr>
              <a:t> </a:t>
            </a:r>
            <a:endParaRPr lang="en-US" altLang="zh-CN" sz="1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45783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E11ECF-D4C8-74D4-A731-3B62D4500845}"/>
              </a:ext>
            </a:extLst>
          </p:cNvPr>
          <p:cNvSpPr>
            <a:spLocks noGrp="1"/>
          </p:cNvSpPr>
          <p:nvPr>
            <p:ph type="dt" sz="half" idx="10"/>
          </p:nvPr>
        </p:nvSpPr>
        <p:spPr/>
        <p:txBody>
          <a:bodyPr/>
          <a:lstStyle/>
          <a:p>
            <a:fld id="{C1E9624D-FE2D-4597-B311-55080AF42397}" type="datetimeFigureOut">
              <a:rPr lang="en-US" smtClean="0"/>
              <a:t>1/16/2025</a:t>
            </a:fld>
            <a:endParaRPr lang="en-US"/>
          </a:p>
        </p:txBody>
      </p:sp>
      <p:sp>
        <p:nvSpPr>
          <p:cNvPr id="4" name="Footer Placeholder 3">
            <a:extLst>
              <a:ext uri="{FF2B5EF4-FFF2-40B4-BE49-F238E27FC236}">
                <a16:creationId xmlns:a16="http://schemas.microsoft.com/office/drawing/2014/main" id="{DB85B175-83FF-DAAA-E479-2028076C07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6CACBA-1D1C-50B8-579A-DFC0D210CF62}"/>
              </a:ext>
            </a:extLst>
          </p:cNvPr>
          <p:cNvSpPr>
            <a:spLocks noGrp="1"/>
          </p:cNvSpPr>
          <p:nvPr>
            <p:ph type="sldNum" sz="quarter" idx="12"/>
          </p:nvPr>
        </p:nvSpPr>
        <p:spPr/>
        <p:txBody>
          <a:bodyPr/>
          <a:lstStyle/>
          <a:p>
            <a:fld id="{ED4EED9A-F093-4465-B20F-8EFB89AAADCA}" type="slidenum">
              <a:rPr lang="en-US" smtClean="0"/>
              <a:t>‹#›</a:t>
            </a:fld>
            <a:endParaRPr lang="en-US"/>
          </a:p>
        </p:txBody>
      </p:sp>
    </p:spTree>
    <p:extLst>
      <p:ext uri="{BB962C8B-B14F-4D97-AF65-F5344CB8AC3E}">
        <p14:creationId xmlns:p14="http://schemas.microsoft.com/office/powerpoint/2010/main" val="1769311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3"/>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fld id="{2E3AAC11-D570-4EA9-AFC0-30FB72BA45EB}" type="datetimeFigureOut">
              <a:rPr lang="zh-CN" altLang="en-US" smtClean="0">
                <a:solidFill>
                  <a:prstClr val="black"/>
                </a:solidFill>
              </a:rPr>
              <a:pPr/>
              <a:t>2025/1/16</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801895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fld id="{2E3AAC11-D570-4EA9-AFC0-30FB72BA45EB}" type="datetimeFigureOut">
              <a:rPr lang="zh-CN" altLang="en-US" smtClean="0">
                <a:solidFill>
                  <a:prstClr val="black"/>
                </a:solidFill>
              </a:rPr>
              <a:pPr/>
              <a:t>2025/1/16</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71665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528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6C7A143-09BA-37C5-2C68-9E4A7FEADF4F}"/>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a:stretch/>
        </p:blipFill>
        <p:spPr>
          <a:xfrm>
            <a:off x="0" y="0"/>
            <a:ext cx="12201525" cy="6858000"/>
          </a:xfrm>
          <a:prstGeom prst="rect">
            <a:avLst/>
          </a:prstGeom>
        </p:spPr>
      </p:pic>
      <p:pic>
        <p:nvPicPr>
          <p:cNvPr id="2" name="图片 1">
            <a:extLst>
              <a:ext uri="{FF2B5EF4-FFF2-40B4-BE49-F238E27FC236}">
                <a16:creationId xmlns:a16="http://schemas.microsoft.com/office/drawing/2014/main" id="{D396192F-B7C5-6569-9420-62DB9674840C}"/>
              </a:ext>
            </a:extLst>
          </p:cNvPr>
          <p:cNvPicPr>
            <a:picLocks noChangeAspect="1"/>
          </p:cNvPicPr>
          <p:nvPr userDrawn="1"/>
        </p:nvPicPr>
        <p:blipFill>
          <a:blip r:embed="rId4" cstate="email">
            <a:extLst>
              <a:ext uri="{BEBA8EAE-BF5A-486C-A8C5-ECC9F3942E4B}">
                <a14:imgProps xmlns:a14="http://schemas.microsoft.com/office/drawing/2010/main">
                  <a14:imgLayer r:embed="rId5">
                    <a14:imgEffect>
                      <a14:artisticBlur radius="50"/>
                    </a14:imgEffect>
                  </a14:imgLayer>
                </a14:imgProps>
              </a:ext>
              <a:ext uri="{28A0092B-C50C-407E-A947-70E740481C1C}">
                <a14:useLocalDpi xmlns:a14="http://schemas.microsoft.com/office/drawing/2010/main"/>
              </a:ext>
            </a:extLst>
          </a:blip>
          <a:stretch>
            <a:fillRect/>
          </a:stretch>
        </p:blipFill>
        <p:spPr>
          <a:xfrm>
            <a:off x="0" y="3426"/>
            <a:ext cx="12192000" cy="6851148"/>
          </a:xfrm>
          <a:prstGeom prst="rect">
            <a:avLst/>
          </a:prstGeom>
          <a:effectLst>
            <a:softEdge rad="1270000"/>
          </a:effectLst>
        </p:spPr>
      </p:pic>
    </p:spTree>
    <p:extLst>
      <p:ext uri="{BB962C8B-B14F-4D97-AF65-F5344CB8AC3E}">
        <p14:creationId xmlns:p14="http://schemas.microsoft.com/office/powerpoint/2010/main" val="3003028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D485623-D177-0BFD-EDC5-D3BFF4A62D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426"/>
            <a:ext cx="12192000" cy="6851148"/>
          </a:xfrm>
          <a:prstGeom prst="rect">
            <a:avLst/>
          </a:prstGeom>
        </p:spPr>
      </p:pic>
    </p:spTree>
    <p:extLst>
      <p:ext uri="{BB962C8B-B14F-4D97-AF65-F5344CB8AC3E}">
        <p14:creationId xmlns:p14="http://schemas.microsoft.com/office/powerpoint/2010/main" val="1345637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CC6FB70F-2506-0562-0850-DB11A8A36B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3945433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736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82FF1-8590-7F78-34EF-CB3433069C2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D41459-2802-2C3E-3D70-CEADC16D2FE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24FD07F-27AC-0DF3-0552-33B3EEBD976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C62FE82-CC69-9ADA-BB12-5924ACFB6342}"/>
              </a:ext>
            </a:extLst>
          </p:cNvPr>
          <p:cNvSpPr>
            <a:spLocks noGrp="1"/>
          </p:cNvSpPr>
          <p:nvPr>
            <p:ph type="dt" sz="half" idx="10"/>
          </p:nvPr>
        </p:nvSpPr>
        <p:spPr/>
        <p:txBody>
          <a:bodyPr/>
          <a:lstStyle/>
          <a:p>
            <a:fld id="{2D2FC118-C949-4E42-87F7-097296303DB8}" type="datetimeFigureOut">
              <a:rPr lang="zh-CN" altLang="en-US" smtClean="0"/>
              <a:t>2025/1/16</a:t>
            </a:fld>
            <a:endParaRPr lang="zh-CN" altLang="en-US"/>
          </a:p>
        </p:txBody>
      </p:sp>
      <p:sp>
        <p:nvSpPr>
          <p:cNvPr id="6" name="页脚占位符 5">
            <a:extLst>
              <a:ext uri="{FF2B5EF4-FFF2-40B4-BE49-F238E27FC236}">
                <a16:creationId xmlns:a16="http://schemas.microsoft.com/office/drawing/2014/main" id="{BF03142B-CF3A-9325-3A19-908E0855E78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035863D-6DD2-F9BE-4480-F0E87F8FA2D8}"/>
              </a:ext>
            </a:extLst>
          </p:cNvPr>
          <p:cNvSpPr>
            <a:spLocks noGrp="1"/>
          </p:cNvSpPr>
          <p:nvPr>
            <p:ph type="sldNum" sz="quarter" idx="12"/>
          </p:nvPr>
        </p:nvSpPr>
        <p:spPr/>
        <p:txBody>
          <a:bodyPr/>
          <a:lstStyle/>
          <a:p>
            <a:fld id="{08BE3084-47AB-4A65-A6FA-A797E76B8F03}" type="slidenum">
              <a:rPr lang="zh-CN" altLang="en-US" smtClean="0"/>
              <a:t>‹#›</a:t>
            </a:fld>
            <a:endParaRPr lang="zh-CN" altLang="en-US"/>
          </a:p>
        </p:txBody>
      </p:sp>
    </p:spTree>
    <p:extLst>
      <p:ext uri="{BB962C8B-B14F-4D97-AF65-F5344CB8AC3E}">
        <p14:creationId xmlns:p14="http://schemas.microsoft.com/office/powerpoint/2010/main" val="753998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B3ECE5-6C96-6129-BF97-9567972B62FB}"/>
              </a:ext>
            </a:extLst>
          </p:cNvPr>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DC537C9-747E-AEF1-7BA0-B3020AB5FE08}"/>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A98E303-941E-5E96-8A15-C904E97BDEFF}"/>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25A59DA-F6C7-975F-F94F-8030F203194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A6176BA-B9CA-73A3-3305-032A2698BAB2}"/>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9D80CA-4016-48AD-D732-FDE3CBE40BC5}"/>
              </a:ext>
            </a:extLst>
          </p:cNvPr>
          <p:cNvSpPr>
            <a:spLocks noGrp="1"/>
          </p:cNvSpPr>
          <p:nvPr>
            <p:ph type="dt" sz="half" idx="10"/>
          </p:nvPr>
        </p:nvSpPr>
        <p:spPr/>
        <p:txBody>
          <a:bodyPr/>
          <a:lstStyle/>
          <a:p>
            <a:fld id="{2D2FC118-C949-4E42-87F7-097296303DB8}" type="datetimeFigureOut">
              <a:rPr lang="zh-CN" altLang="en-US" smtClean="0"/>
              <a:t>2025/1/16</a:t>
            </a:fld>
            <a:endParaRPr lang="zh-CN" altLang="en-US"/>
          </a:p>
        </p:txBody>
      </p:sp>
      <p:sp>
        <p:nvSpPr>
          <p:cNvPr id="8" name="页脚占位符 7">
            <a:extLst>
              <a:ext uri="{FF2B5EF4-FFF2-40B4-BE49-F238E27FC236}">
                <a16:creationId xmlns:a16="http://schemas.microsoft.com/office/drawing/2014/main" id="{69B4861C-086C-E3CB-D405-5E3B5775D40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C2C5BAC-DD5F-B4E0-164A-0B811E6CA787}"/>
              </a:ext>
            </a:extLst>
          </p:cNvPr>
          <p:cNvSpPr>
            <a:spLocks noGrp="1"/>
          </p:cNvSpPr>
          <p:nvPr>
            <p:ph type="sldNum" sz="quarter" idx="12"/>
          </p:nvPr>
        </p:nvSpPr>
        <p:spPr/>
        <p:txBody>
          <a:bodyPr/>
          <a:lstStyle/>
          <a:p>
            <a:fld id="{08BE3084-47AB-4A65-A6FA-A797E76B8F03}" type="slidenum">
              <a:rPr lang="zh-CN" altLang="en-US" smtClean="0"/>
              <a:t>‹#›</a:t>
            </a:fld>
            <a:endParaRPr lang="zh-CN" altLang="en-US"/>
          </a:p>
        </p:txBody>
      </p:sp>
    </p:spTree>
    <p:extLst>
      <p:ext uri="{BB962C8B-B14F-4D97-AF65-F5344CB8AC3E}">
        <p14:creationId xmlns:p14="http://schemas.microsoft.com/office/powerpoint/2010/main" val="473465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B445B4-7865-8CCC-ABEA-FCC602E7471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C359E93-DA2C-0FCF-6230-9C0DD50A7436}"/>
              </a:ext>
            </a:extLst>
          </p:cNvPr>
          <p:cNvSpPr>
            <a:spLocks noGrp="1"/>
          </p:cNvSpPr>
          <p:nvPr>
            <p:ph type="dt" sz="half" idx="10"/>
          </p:nvPr>
        </p:nvSpPr>
        <p:spPr/>
        <p:txBody>
          <a:bodyPr/>
          <a:lstStyle/>
          <a:p>
            <a:fld id="{2D2FC118-C949-4E42-87F7-097296303DB8}" type="datetimeFigureOut">
              <a:rPr lang="zh-CN" altLang="en-US" smtClean="0"/>
              <a:t>2025/1/16</a:t>
            </a:fld>
            <a:endParaRPr lang="zh-CN" altLang="en-US"/>
          </a:p>
        </p:txBody>
      </p:sp>
      <p:sp>
        <p:nvSpPr>
          <p:cNvPr id="4" name="页脚占位符 3">
            <a:extLst>
              <a:ext uri="{FF2B5EF4-FFF2-40B4-BE49-F238E27FC236}">
                <a16:creationId xmlns:a16="http://schemas.microsoft.com/office/drawing/2014/main" id="{698E636F-7E2F-E80F-6D23-6DA3000C697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1FB739E-5EDC-3626-2B75-DF4087D30115}"/>
              </a:ext>
            </a:extLst>
          </p:cNvPr>
          <p:cNvSpPr>
            <a:spLocks noGrp="1"/>
          </p:cNvSpPr>
          <p:nvPr>
            <p:ph type="sldNum" sz="quarter" idx="12"/>
          </p:nvPr>
        </p:nvSpPr>
        <p:spPr/>
        <p:txBody>
          <a:bodyPr/>
          <a:lstStyle/>
          <a:p>
            <a:fld id="{08BE3084-47AB-4A65-A6FA-A797E76B8F03}" type="slidenum">
              <a:rPr lang="zh-CN" altLang="en-US" smtClean="0"/>
              <a:t>‹#›</a:t>
            </a:fld>
            <a:endParaRPr lang="zh-CN" altLang="en-US"/>
          </a:p>
        </p:txBody>
      </p:sp>
    </p:spTree>
    <p:extLst>
      <p:ext uri="{BB962C8B-B14F-4D97-AF65-F5344CB8AC3E}">
        <p14:creationId xmlns:p14="http://schemas.microsoft.com/office/powerpoint/2010/main" val="1366584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D4EDA308-CA75-5342-72FB-6976455692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048"/>
            <a:ext cx="12192000" cy="6854952"/>
          </a:xfrm>
          <a:prstGeom prst="rect">
            <a:avLst/>
          </a:prstGeom>
        </p:spPr>
      </p:pic>
      <p:sp>
        <p:nvSpPr>
          <p:cNvPr id="10" name="矩形 9">
            <a:extLst>
              <a:ext uri="{FF2B5EF4-FFF2-40B4-BE49-F238E27FC236}">
                <a16:creationId xmlns:a16="http://schemas.microsoft.com/office/drawing/2014/main" id="{38CFDABD-0561-B741-0870-CB119372A1AD}"/>
              </a:ext>
            </a:extLst>
          </p:cNvPr>
          <p:cNvSpPr/>
          <p:nvPr userDrawn="1"/>
        </p:nvSpPr>
        <p:spPr>
          <a:xfrm>
            <a:off x="493144" y="396815"/>
            <a:ext cx="11205712" cy="6064370"/>
          </a:xfrm>
          <a:prstGeom prst="rect">
            <a:avLst/>
          </a:prstGeom>
          <a:solidFill>
            <a:schemeClr val="bg1"/>
          </a:solidFill>
          <a:ln>
            <a:solidFill>
              <a:schemeClr val="bg1"/>
            </a:solidFill>
          </a:ln>
          <a:effectLst>
            <a:outerShdw blurRad="50800" dist="38100" dir="2700000" algn="tl"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53835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EF0A617-06C3-E211-08CE-388327FD502A}"/>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26673DA-5B35-AE5A-EAE8-33B967CB16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E012B3-E38B-E9C5-FA27-0346C7DEE4DF}"/>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2FC118-C949-4E42-87F7-097296303DB8}" type="datetimeFigureOut">
              <a:rPr lang="zh-CN" altLang="en-US" smtClean="0"/>
              <a:t>2025/1/16</a:t>
            </a:fld>
            <a:endParaRPr lang="zh-CN" altLang="en-US"/>
          </a:p>
        </p:txBody>
      </p:sp>
      <p:sp>
        <p:nvSpPr>
          <p:cNvPr id="5" name="页脚占位符 4">
            <a:extLst>
              <a:ext uri="{FF2B5EF4-FFF2-40B4-BE49-F238E27FC236}">
                <a16:creationId xmlns:a16="http://schemas.microsoft.com/office/drawing/2014/main" id="{903E9556-014B-8DFF-D781-7D5D2C868CA6}"/>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E0309FB-A0B3-C49C-5393-CEC5C8021245}"/>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BE3084-47AB-4A65-A6FA-A797E76B8F03}" type="slidenum">
              <a:rPr lang="zh-CN" altLang="en-US" smtClean="0"/>
              <a:t>‹#›</a:t>
            </a:fld>
            <a:endParaRPr lang="zh-CN" altLang="en-US"/>
          </a:p>
        </p:txBody>
      </p:sp>
    </p:spTree>
    <p:extLst>
      <p:ext uri="{BB962C8B-B14F-4D97-AF65-F5344CB8AC3E}">
        <p14:creationId xmlns:p14="http://schemas.microsoft.com/office/powerpoint/2010/main" val="3130302161"/>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6" r:id="rId14"/>
    <p:sldLayoutId id="214748366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02212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6.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8.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10.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1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1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13.xml"/><Relationship Id="rId4" Type="http://schemas.openxmlformats.org/officeDocument/2006/relationships/image" Target="../media/image22.gif"/></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6.png"/><Relationship Id="rId2" Type="http://schemas.openxmlformats.org/officeDocument/2006/relationships/slideLayout" Target="../slideLayouts/slideLayout9.xml"/><Relationship Id="rId1" Type="http://schemas.openxmlformats.org/officeDocument/2006/relationships/tags" Target="../tags/tag1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16.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18.xml"/><Relationship Id="rId4" Type="http://schemas.openxmlformats.org/officeDocument/2006/relationships/chart" Target="../charts/char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hyperlink" Target="https://twitter.com/freeppt7_com" TargetMode="External"/><Relationship Id="rId13" Type="http://schemas.openxmlformats.org/officeDocument/2006/relationships/hyperlink" Target="https://www.freeppt7.com/" TargetMode="External"/><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hyperlink" Target="https://www.freeppt7.com/ggslide-school/" TargetMode="External"/><Relationship Id="rId2" Type="http://schemas.openxmlformats.org/officeDocument/2006/relationships/hyperlink" Target="https://www.facebook.com/freeppt7/" TargetMode="External"/><Relationship Id="rId1" Type="http://schemas.openxmlformats.org/officeDocument/2006/relationships/slideLayout" Target="../slideLayouts/slideLayout9.xml"/><Relationship Id="rId6" Type="http://schemas.openxmlformats.org/officeDocument/2006/relationships/hyperlink" Target="https://www.youtube.com/@Slidestemplatesfree" TargetMode="External"/><Relationship Id="rId11" Type="http://schemas.openxmlformats.org/officeDocument/2006/relationships/image" Target="../media/image33.png"/><Relationship Id="rId5" Type="http://schemas.openxmlformats.org/officeDocument/2006/relationships/image" Target="../media/image30.png"/><Relationship Id="rId10" Type="http://schemas.openxmlformats.org/officeDocument/2006/relationships/hyperlink" Target="https://www.linkedin.com/in/liu-kaiwei-b180991a9/" TargetMode="External"/><Relationship Id="rId4" Type="http://schemas.openxmlformats.org/officeDocument/2006/relationships/hyperlink" Target="https://www.instagram.com/slidesfree/" TargetMode="External"/><Relationship Id="rId9" Type="http://schemas.openxmlformats.org/officeDocument/2006/relationships/image" Target="../media/image32.png"/><Relationship Id="rId14" Type="http://schemas.openxmlformats.org/officeDocument/2006/relationships/hyperlink" Target="http://www.freeppt7.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2.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3.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5.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a:extLst>
              <a:ext uri="{FF2B5EF4-FFF2-40B4-BE49-F238E27FC236}">
                <a16:creationId xmlns:a16="http://schemas.microsoft.com/office/drawing/2014/main" id="{0E5A708B-7D8D-35E7-26C6-C5CCD79BD4C1}"/>
              </a:ext>
            </a:extLst>
          </p:cNvPr>
          <p:cNvGrpSpPr/>
          <p:nvPr/>
        </p:nvGrpSpPr>
        <p:grpSpPr>
          <a:xfrm>
            <a:off x="3089369" y="502132"/>
            <a:ext cx="6699270" cy="2554545"/>
            <a:chOff x="5365014" y="1449108"/>
            <a:chExt cx="6699271" cy="2554545"/>
          </a:xfrm>
        </p:grpSpPr>
        <p:sp>
          <p:nvSpPr>
            <p:cNvPr id="29" name="文本框 28">
              <a:extLst>
                <a:ext uri="{FF2B5EF4-FFF2-40B4-BE49-F238E27FC236}">
                  <a16:creationId xmlns:a16="http://schemas.microsoft.com/office/drawing/2014/main" id="{AEDA150C-3AF5-31F9-708C-17E328B97730}"/>
                </a:ext>
              </a:extLst>
            </p:cNvPr>
            <p:cNvSpPr txBox="1"/>
            <p:nvPr/>
          </p:nvSpPr>
          <p:spPr>
            <a:xfrm>
              <a:off x="5365014" y="1449108"/>
              <a:ext cx="6699271" cy="2554545"/>
            </a:xfrm>
            <a:prstGeom prst="rect">
              <a:avLst/>
            </a:prstGeom>
            <a:noFill/>
          </p:spPr>
          <p:txBody>
            <a:bodyPr wrap="none" rtlCol="0">
              <a:spAutoFit/>
            </a:bodyPr>
            <a:lstStyle/>
            <a:p>
              <a:pPr>
                <a:defRPr/>
              </a:pPr>
              <a:r>
                <a:rPr lang="en-US" altLang="zh-CN" sz="8000" b="1" kern="0" dirty="0">
                  <a:gradFill flip="none" rotWithShape="1">
                    <a:gsLst>
                      <a:gs pos="16000">
                        <a:srgbClr val="6FC4F6"/>
                      </a:gs>
                      <a:gs pos="88000">
                        <a:srgbClr val="2C5ADE"/>
                      </a:gs>
                    </a:gsLst>
                    <a:lin ang="5400000" scaled="1"/>
                    <a:tileRect/>
                  </a:gradFill>
                  <a:effectLst>
                    <a:outerShdw blurRad="38100" dist="38100" dir="2700000" algn="tl">
                      <a:srgbClr val="000000">
                        <a:alpha val="43137"/>
                      </a:srgbClr>
                    </a:outerShdw>
                  </a:effectLst>
                  <a:latin typeface="+mj-ea"/>
                  <a:ea typeface="+mj-ea"/>
                  <a:sym typeface="阿里巴巴普惠体 Heavy"/>
                </a:rPr>
                <a:t>Free  </a:t>
              </a:r>
            </a:p>
            <a:p>
              <a:pPr>
                <a:defRPr/>
              </a:pPr>
              <a:r>
                <a:rPr lang="en-US" altLang="zh-CN" sz="8000" b="1" kern="0" dirty="0">
                  <a:gradFill flip="none" rotWithShape="1">
                    <a:gsLst>
                      <a:gs pos="16000">
                        <a:srgbClr val="6FC4F6"/>
                      </a:gs>
                      <a:gs pos="88000">
                        <a:srgbClr val="2C5ADE"/>
                      </a:gs>
                    </a:gsLst>
                    <a:lin ang="5400000" scaled="1"/>
                    <a:tileRect/>
                  </a:gradFill>
                  <a:effectLst>
                    <a:outerShdw blurRad="38100" dist="38100" dir="2700000" algn="tl">
                      <a:srgbClr val="000000">
                        <a:alpha val="43137"/>
                      </a:srgbClr>
                    </a:outerShdw>
                  </a:effectLst>
                  <a:latin typeface="+mj-ea"/>
                  <a:ea typeface="+mj-ea"/>
                  <a:sym typeface="阿里巴巴普惠体 Heavy"/>
                </a:rPr>
                <a:t>PPT  Templates</a:t>
              </a:r>
              <a:endParaRPr lang="zh-CN" altLang="en-US" sz="8000" b="1" kern="0" dirty="0">
                <a:gradFill flip="none" rotWithShape="1">
                  <a:gsLst>
                    <a:gs pos="16000">
                      <a:srgbClr val="6FC4F6"/>
                    </a:gs>
                    <a:gs pos="88000">
                      <a:srgbClr val="2C5ADE"/>
                    </a:gs>
                  </a:gsLst>
                  <a:lin ang="5400000" scaled="1"/>
                  <a:tileRect/>
                </a:gradFill>
                <a:effectLst>
                  <a:outerShdw blurRad="38100" dist="38100" dir="2700000" algn="tl">
                    <a:srgbClr val="000000">
                      <a:alpha val="43137"/>
                    </a:srgbClr>
                  </a:outerShdw>
                </a:effectLst>
                <a:latin typeface="+mj-ea"/>
                <a:ea typeface="+mj-ea"/>
                <a:sym typeface="阿里巴巴普惠体 Heavy"/>
              </a:endParaRPr>
            </a:p>
          </p:txBody>
        </p:sp>
        <p:sp>
          <p:nvSpPr>
            <p:cNvPr id="30" name="椭圆 29">
              <a:extLst>
                <a:ext uri="{FF2B5EF4-FFF2-40B4-BE49-F238E27FC236}">
                  <a16:creationId xmlns:a16="http://schemas.microsoft.com/office/drawing/2014/main" id="{5E0752E0-9CED-5E75-F2DE-2DA8EBA9745B}"/>
                </a:ext>
              </a:extLst>
            </p:cNvPr>
            <p:cNvSpPr/>
            <p:nvPr/>
          </p:nvSpPr>
          <p:spPr>
            <a:xfrm>
              <a:off x="5549444" y="2700551"/>
              <a:ext cx="68425" cy="68425"/>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sz="2000" kern="0" dirty="0">
                <a:solidFill>
                  <a:prstClr val="white"/>
                </a:solidFill>
                <a:latin typeface="阿里巴巴普惠体 Heavy"/>
                <a:ea typeface="Aa润行体 (非商业使用)"/>
                <a:sym typeface="阿里巴巴普惠体 Heavy"/>
              </a:endParaRPr>
            </a:p>
          </p:txBody>
        </p:sp>
        <p:sp>
          <p:nvSpPr>
            <p:cNvPr id="31" name="椭圆 30">
              <a:extLst>
                <a:ext uri="{FF2B5EF4-FFF2-40B4-BE49-F238E27FC236}">
                  <a16:creationId xmlns:a16="http://schemas.microsoft.com/office/drawing/2014/main" id="{0205DD70-6032-49C5-0E7D-353500D771CC}"/>
                </a:ext>
              </a:extLst>
            </p:cNvPr>
            <p:cNvSpPr/>
            <p:nvPr/>
          </p:nvSpPr>
          <p:spPr>
            <a:xfrm rot="2790754">
              <a:off x="5676184" y="2510704"/>
              <a:ext cx="74645" cy="192832"/>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sz="2000" kern="0">
                <a:solidFill>
                  <a:prstClr val="white"/>
                </a:solidFill>
                <a:latin typeface="阿里巴巴普惠体 Heavy"/>
                <a:ea typeface="Aa润行体 (非商业使用)"/>
                <a:sym typeface="阿里巴巴普惠体 Heavy"/>
              </a:endParaRPr>
            </a:p>
          </p:txBody>
        </p:sp>
        <p:sp>
          <p:nvSpPr>
            <p:cNvPr id="32" name="椭圆 31">
              <a:extLst>
                <a:ext uri="{FF2B5EF4-FFF2-40B4-BE49-F238E27FC236}">
                  <a16:creationId xmlns:a16="http://schemas.microsoft.com/office/drawing/2014/main" id="{312E8124-3B03-C7E7-F8C4-87B746BAC73A}"/>
                </a:ext>
              </a:extLst>
            </p:cNvPr>
            <p:cNvSpPr/>
            <p:nvPr/>
          </p:nvSpPr>
          <p:spPr>
            <a:xfrm>
              <a:off x="6455223" y="3052582"/>
              <a:ext cx="68425" cy="68425"/>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sz="2000" kern="0" dirty="0">
                <a:solidFill>
                  <a:prstClr val="white"/>
                </a:solidFill>
                <a:latin typeface="阿里巴巴普惠体 Heavy"/>
                <a:ea typeface="Aa润行体 (非商业使用)"/>
                <a:sym typeface="阿里巴巴普惠体 Heavy"/>
              </a:endParaRPr>
            </a:p>
          </p:txBody>
        </p:sp>
        <p:sp>
          <p:nvSpPr>
            <p:cNvPr id="33" name="椭圆 32">
              <a:extLst>
                <a:ext uri="{FF2B5EF4-FFF2-40B4-BE49-F238E27FC236}">
                  <a16:creationId xmlns:a16="http://schemas.microsoft.com/office/drawing/2014/main" id="{12AD3FD1-7E2E-3094-52F0-8C4B84F9E217}"/>
                </a:ext>
              </a:extLst>
            </p:cNvPr>
            <p:cNvSpPr/>
            <p:nvPr/>
          </p:nvSpPr>
          <p:spPr>
            <a:xfrm rot="7211843">
              <a:off x="6606395" y="3072738"/>
              <a:ext cx="74645" cy="192832"/>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sz="2000" kern="0">
                <a:solidFill>
                  <a:prstClr val="white"/>
                </a:solidFill>
                <a:latin typeface="阿里巴巴普惠体 Heavy"/>
                <a:ea typeface="Aa润行体 (非商业使用)"/>
                <a:sym typeface="阿里巴巴普惠体 Heavy"/>
              </a:endParaRPr>
            </a:p>
          </p:txBody>
        </p:sp>
        <p:sp>
          <p:nvSpPr>
            <p:cNvPr id="34" name="椭圆 33">
              <a:extLst>
                <a:ext uri="{FF2B5EF4-FFF2-40B4-BE49-F238E27FC236}">
                  <a16:creationId xmlns:a16="http://schemas.microsoft.com/office/drawing/2014/main" id="{5F14E630-D48E-333B-5686-1001AF2EB02B}"/>
                </a:ext>
              </a:extLst>
            </p:cNvPr>
            <p:cNvSpPr/>
            <p:nvPr/>
          </p:nvSpPr>
          <p:spPr>
            <a:xfrm>
              <a:off x="7523094" y="2550414"/>
              <a:ext cx="68425" cy="68425"/>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sz="2000" kern="0" dirty="0">
                <a:solidFill>
                  <a:prstClr val="white"/>
                </a:solidFill>
                <a:latin typeface="阿里巴巴普惠体 Heavy"/>
                <a:ea typeface="Aa润行体 (非商业使用)"/>
                <a:sym typeface="阿里巴巴普惠体 Heavy"/>
              </a:endParaRPr>
            </a:p>
          </p:txBody>
        </p:sp>
        <p:sp>
          <p:nvSpPr>
            <p:cNvPr id="35" name="椭圆 34">
              <a:extLst>
                <a:ext uri="{FF2B5EF4-FFF2-40B4-BE49-F238E27FC236}">
                  <a16:creationId xmlns:a16="http://schemas.microsoft.com/office/drawing/2014/main" id="{5FFE7B4C-001F-8F3A-5FAE-3E2B96BF2A78}"/>
                </a:ext>
              </a:extLst>
            </p:cNvPr>
            <p:cNvSpPr/>
            <p:nvPr/>
          </p:nvSpPr>
          <p:spPr>
            <a:xfrm rot="16200000">
              <a:off x="7269751" y="2430499"/>
              <a:ext cx="66659" cy="254397"/>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sz="2000" kern="0">
                <a:solidFill>
                  <a:prstClr val="white"/>
                </a:solidFill>
                <a:latin typeface="阿里巴巴普惠体 Heavy"/>
                <a:ea typeface="Aa润行体 (非商业使用)"/>
                <a:sym typeface="阿里巴巴普惠体 Heavy"/>
              </a:endParaRPr>
            </a:p>
          </p:txBody>
        </p:sp>
        <p:sp>
          <p:nvSpPr>
            <p:cNvPr id="36" name="椭圆 35">
              <a:extLst>
                <a:ext uri="{FF2B5EF4-FFF2-40B4-BE49-F238E27FC236}">
                  <a16:creationId xmlns:a16="http://schemas.microsoft.com/office/drawing/2014/main" id="{5D22EFCC-941A-F3E1-BF97-7458F3D47587}"/>
                </a:ext>
              </a:extLst>
            </p:cNvPr>
            <p:cNvSpPr/>
            <p:nvPr/>
          </p:nvSpPr>
          <p:spPr>
            <a:xfrm>
              <a:off x="8138177" y="3608560"/>
              <a:ext cx="68425" cy="68425"/>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sz="2000" kern="0" dirty="0">
                <a:solidFill>
                  <a:prstClr val="white"/>
                </a:solidFill>
                <a:latin typeface="阿里巴巴普惠体 Heavy"/>
                <a:ea typeface="Aa润行体 (非商业使用)"/>
                <a:sym typeface="阿里巴巴普惠体 Heavy"/>
              </a:endParaRPr>
            </a:p>
          </p:txBody>
        </p:sp>
        <p:sp>
          <p:nvSpPr>
            <p:cNvPr id="37" name="椭圆 36">
              <a:extLst>
                <a:ext uri="{FF2B5EF4-FFF2-40B4-BE49-F238E27FC236}">
                  <a16:creationId xmlns:a16="http://schemas.microsoft.com/office/drawing/2014/main" id="{7971A42A-9A89-18CA-C811-94A96589307B}"/>
                </a:ext>
              </a:extLst>
            </p:cNvPr>
            <p:cNvSpPr/>
            <p:nvPr/>
          </p:nvSpPr>
          <p:spPr>
            <a:xfrm rot="19775811">
              <a:off x="8024551" y="3357627"/>
              <a:ext cx="66659" cy="254397"/>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sz="2000" kern="0">
                <a:solidFill>
                  <a:prstClr val="white"/>
                </a:solidFill>
                <a:latin typeface="阿里巴巴普惠体 Heavy"/>
                <a:ea typeface="Aa润行体 (非商业使用)"/>
                <a:sym typeface="阿里巴巴普惠体 Heavy"/>
              </a:endParaRPr>
            </a:p>
          </p:txBody>
        </p:sp>
        <p:sp>
          <p:nvSpPr>
            <p:cNvPr id="38" name="椭圆 37">
              <a:extLst>
                <a:ext uri="{FF2B5EF4-FFF2-40B4-BE49-F238E27FC236}">
                  <a16:creationId xmlns:a16="http://schemas.microsoft.com/office/drawing/2014/main" id="{150013B9-DB24-98D6-079E-20C14FEBEFAC}"/>
                </a:ext>
              </a:extLst>
            </p:cNvPr>
            <p:cNvSpPr/>
            <p:nvPr/>
          </p:nvSpPr>
          <p:spPr>
            <a:xfrm>
              <a:off x="10158749" y="2762575"/>
              <a:ext cx="68425" cy="68425"/>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sz="2000" kern="0" dirty="0">
                <a:solidFill>
                  <a:prstClr val="white"/>
                </a:solidFill>
                <a:latin typeface="阿里巴巴普惠体 Heavy"/>
                <a:ea typeface="Aa润行体 (非商业使用)"/>
                <a:sym typeface="阿里巴巴普惠体 Heavy"/>
              </a:endParaRPr>
            </a:p>
          </p:txBody>
        </p:sp>
        <p:sp>
          <p:nvSpPr>
            <p:cNvPr id="39" name="椭圆 38">
              <a:extLst>
                <a:ext uri="{FF2B5EF4-FFF2-40B4-BE49-F238E27FC236}">
                  <a16:creationId xmlns:a16="http://schemas.microsoft.com/office/drawing/2014/main" id="{2877011E-9739-001A-70B6-1FA547B8F71F}"/>
                </a:ext>
              </a:extLst>
            </p:cNvPr>
            <p:cNvSpPr/>
            <p:nvPr/>
          </p:nvSpPr>
          <p:spPr>
            <a:xfrm rot="2307025">
              <a:off x="10271310" y="2531249"/>
              <a:ext cx="74645" cy="192832"/>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sz="2000" kern="0">
                <a:solidFill>
                  <a:prstClr val="white"/>
                </a:solidFill>
                <a:latin typeface="阿里巴巴普惠体 Heavy"/>
                <a:ea typeface="Aa润行体 (非商业使用)"/>
                <a:sym typeface="阿里巴巴普惠体 Heavy"/>
              </a:endParaRPr>
            </a:p>
          </p:txBody>
        </p:sp>
        <p:sp>
          <p:nvSpPr>
            <p:cNvPr id="40" name="椭圆 39">
              <a:extLst>
                <a:ext uri="{FF2B5EF4-FFF2-40B4-BE49-F238E27FC236}">
                  <a16:creationId xmlns:a16="http://schemas.microsoft.com/office/drawing/2014/main" id="{D9876756-7C9D-AC15-E53B-AE125AA16B3D}"/>
                </a:ext>
              </a:extLst>
            </p:cNvPr>
            <p:cNvSpPr/>
            <p:nvPr/>
          </p:nvSpPr>
          <p:spPr>
            <a:xfrm>
              <a:off x="8837058" y="2673849"/>
              <a:ext cx="68425" cy="68425"/>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sz="2000" kern="0" dirty="0">
                <a:solidFill>
                  <a:prstClr val="white"/>
                </a:solidFill>
                <a:latin typeface="阿里巴巴普惠体 Heavy"/>
                <a:ea typeface="Aa润行体 (非商业使用)"/>
                <a:sym typeface="阿里巴巴普惠体 Heavy"/>
              </a:endParaRPr>
            </a:p>
          </p:txBody>
        </p:sp>
        <p:sp>
          <p:nvSpPr>
            <p:cNvPr id="41" name="椭圆 40">
              <a:extLst>
                <a:ext uri="{FF2B5EF4-FFF2-40B4-BE49-F238E27FC236}">
                  <a16:creationId xmlns:a16="http://schemas.microsoft.com/office/drawing/2014/main" id="{4D58248A-D5D8-48FB-3428-410807F26E9E}"/>
                </a:ext>
              </a:extLst>
            </p:cNvPr>
            <p:cNvSpPr/>
            <p:nvPr/>
          </p:nvSpPr>
          <p:spPr>
            <a:xfrm rot="3265382">
              <a:off x="8655426" y="2716416"/>
              <a:ext cx="74645" cy="192832"/>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sz="2000" kern="0">
                <a:solidFill>
                  <a:prstClr val="white"/>
                </a:solidFill>
                <a:latin typeface="阿里巴巴普惠体 Heavy"/>
                <a:ea typeface="Aa润行体 (非商业使用)"/>
                <a:sym typeface="阿里巴巴普惠体 Heavy"/>
              </a:endParaRPr>
            </a:p>
          </p:txBody>
        </p:sp>
        <p:sp>
          <p:nvSpPr>
            <p:cNvPr id="42" name="椭圆 41">
              <a:extLst>
                <a:ext uri="{FF2B5EF4-FFF2-40B4-BE49-F238E27FC236}">
                  <a16:creationId xmlns:a16="http://schemas.microsoft.com/office/drawing/2014/main" id="{3F8B13BF-CD8C-6A93-0329-D6EE2A5E351C}"/>
                </a:ext>
              </a:extLst>
            </p:cNvPr>
            <p:cNvSpPr/>
            <p:nvPr/>
          </p:nvSpPr>
          <p:spPr>
            <a:xfrm>
              <a:off x="11186835" y="2455942"/>
              <a:ext cx="68425" cy="68425"/>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sz="2000" kern="0" dirty="0">
                <a:solidFill>
                  <a:prstClr val="white"/>
                </a:solidFill>
                <a:latin typeface="阿里巴巴普惠体 Heavy"/>
                <a:ea typeface="Aa润行体 (非商业使用)"/>
                <a:sym typeface="阿里巴巴普惠体 Heavy"/>
              </a:endParaRPr>
            </a:p>
          </p:txBody>
        </p:sp>
        <p:sp>
          <p:nvSpPr>
            <p:cNvPr id="43" name="椭圆 42">
              <a:extLst>
                <a:ext uri="{FF2B5EF4-FFF2-40B4-BE49-F238E27FC236}">
                  <a16:creationId xmlns:a16="http://schemas.microsoft.com/office/drawing/2014/main" id="{A80FF424-1579-22C1-A94F-DA8774F35A8E}"/>
                </a:ext>
              </a:extLst>
            </p:cNvPr>
            <p:cNvSpPr/>
            <p:nvPr/>
          </p:nvSpPr>
          <p:spPr>
            <a:xfrm rot="16200000">
              <a:off x="11050991" y="2359526"/>
              <a:ext cx="74645" cy="192832"/>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sz="2000" kern="0">
                <a:solidFill>
                  <a:prstClr val="white"/>
                </a:solidFill>
                <a:latin typeface="阿里巴巴普惠体 Heavy"/>
                <a:ea typeface="Aa润行体 (非商业使用)"/>
                <a:sym typeface="阿里巴巴普惠体 Heavy"/>
              </a:endParaRPr>
            </a:p>
          </p:txBody>
        </p:sp>
        <p:sp>
          <p:nvSpPr>
            <p:cNvPr id="44" name="椭圆 43">
              <a:extLst>
                <a:ext uri="{FF2B5EF4-FFF2-40B4-BE49-F238E27FC236}">
                  <a16:creationId xmlns:a16="http://schemas.microsoft.com/office/drawing/2014/main" id="{B1BF07BE-AF27-B24B-F533-8B435789269D}"/>
                </a:ext>
              </a:extLst>
            </p:cNvPr>
            <p:cNvSpPr/>
            <p:nvPr/>
          </p:nvSpPr>
          <p:spPr>
            <a:xfrm>
              <a:off x="9785564" y="2708061"/>
              <a:ext cx="68425" cy="68425"/>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sz="2000" kern="0" dirty="0">
                <a:solidFill>
                  <a:prstClr val="white"/>
                </a:solidFill>
                <a:latin typeface="阿里巴巴普惠体 Heavy"/>
                <a:ea typeface="Aa润行体 (非商业使用)"/>
                <a:sym typeface="阿里巴巴普惠体 Heavy"/>
              </a:endParaRPr>
            </a:p>
          </p:txBody>
        </p:sp>
        <p:sp>
          <p:nvSpPr>
            <p:cNvPr id="45" name="椭圆 44">
              <a:extLst>
                <a:ext uri="{FF2B5EF4-FFF2-40B4-BE49-F238E27FC236}">
                  <a16:creationId xmlns:a16="http://schemas.microsoft.com/office/drawing/2014/main" id="{1FB77EAD-232C-2599-41F8-6E0EA0733DB6}"/>
                </a:ext>
              </a:extLst>
            </p:cNvPr>
            <p:cNvSpPr/>
            <p:nvPr/>
          </p:nvSpPr>
          <p:spPr>
            <a:xfrm rot="16535083">
              <a:off x="9601285" y="2554875"/>
              <a:ext cx="66659" cy="254397"/>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sz="2000" kern="0">
                <a:solidFill>
                  <a:prstClr val="white"/>
                </a:solidFill>
                <a:latin typeface="阿里巴巴普惠体 Heavy"/>
                <a:ea typeface="Aa润行体 (非商业使用)"/>
                <a:sym typeface="阿里巴巴普惠体 Heavy"/>
              </a:endParaRPr>
            </a:p>
          </p:txBody>
        </p:sp>
        <p:sp>
          <p:nvSpPr>
            <p:cNvPr id="46" name="椭圆 45">
              <a:extLst>
                <a:ext uri="{FF2B5EF4-FFF2-40B4-BE49-F238E27FC236}">
                  <a16:creationId xmlns:a16="http://schemas.microsoft.com/office/drawing/2014/main" id="{A53E1313-4379-ED62-3594-2D6569219BB2}"/>
                </a:ext>
              </a:extLst>
            </p:cNvPr>
            <p:cNvSpPr/>
            <p:nvPr/>
          </p:nvSpPr>
          <p:spPr>
            <a:xfrm>
              <a:off x="10515161" y="2455943"/>
              <a:ext cx="68425" cy="68425"/>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sz="2000" kern="0" dirty="0">
                <a:solidFill>
                  <a:prstClr val="white"/>
                </a:solidFill>
                <a:latin typeface="阿里巴巴普惠体 Heavy"/>
                <a:ea typeface="Aa润行体 (非商业使用)"/>
                <a:sym typeface="阿里巴巴普惠体 Heavy"/>
              </a:endParaRPr>
            </a:p>
          </p:txBody>
        </p:sp>
        <p:sp>
          <p:nvSpPr>
            <p:cNvPr id="47" name="椭圆 46">
              <a:extLst>
                <a:ext uri="{FF2B5EF4-FFF2-40B4-BE49-F238E27FC236}">
                  <a16:creationId xmlns:a16="http://schemas.microsoft.com/office/drawing/2014/main" id="{9D7B2360-B323-27FE-D03C-8E03C0465916}"/>
                </a:ext>
              </a:extLst>
            </p:cNvPr>
            <p:cNvSpPr/>
            <p:nvPr/>
          </p:nvSpPr>
          <p:spPr>
            <a:xfrm rot="16883530">
              <a:off x="10327686" y="2383546"/>
              <a:ext cx="74645" cy="192832"/>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sz="2000" kern="0">
                <a:solidFill>
                  <a:prstClr val="white"/>
                </a:solidFill>
                <a:latin typeface="阿里巴巴普惠体 Heavy"/>
                <a:ea typeface="Aa润行体 (非商业使用)"/>
                <a:sym typeface="阿里巴巴普惠体 Heavy"/>
              </a:endParaRPr>
            </a:p>
          </p:txBody>
        </p:sp>
      </p:grpSp>
      <p:sp>
        <p:nvSpPr>
          <p:cNvPr id="52" name="文本框 51">
            <a:extLst>
              <a:ext uri="{FF2B5EF4-FFF2-40B4-BE49-F238E27FC236}">
                <a16:creationId xmlns:a16="http://schemas.microsoft.com/office/drawing/2014/main" id="{507E410D-732C-1DEF-9FD4-FA12CEA499C7}"/>
              </a:ext>
            </a:extLst>
          </p:cNvPr>
          <p:cNvSpPr txBox="1"/>
          <p:nvPr/>
        </p:nvSpPr>
        <p:spPr>
          <a:xfrm>
            <a:off x="3061831" y="3016692"/>
            <a:ext cx="6068338" cy="461665"/>
          </a:xfrm>
          <a:prstGeom prst="rect">
            <a:avLst/>
          </a:prstGeom>
          <a:noFill/>
        </p:spPr>
        <p:txBody>
          <a:bodyPr wrap="square">
            <a:spAutoFit/>
          </a:bodyPr>
          <a:lstStyle/>
          <a:p>
            <a:pPr algn="ctr"/>
            <a:r>
              <a:rPr lang="en-US" altLang="zh-CN" sz="2400" dirty="0">
                <a:latin typeface="微软雅黑" pitchFamily="34" charset="-122"/>
                <a:ea typeface="微软雅黑" pitchFamily="34" charset="-122"/>
                <a:sym typeface="阿里巴巴普惠体 Heavy"/>
              </a:rPr>
              <a:t>Insert the Subtitle of Your Presentation</a:t>
            </a:r>
          </a:p>
        </p:txBody>
      </p:sp>
      <p:grpSp>
        <p:nvGrpSpPr>
          <p:cNvPr id="2" name="组合 1">
            <a:extLst>
              <a:ext uri="{FF2B5EF4-FFF2-40B4-BE49-F238E27FC236}">
                <a16:creationId xmlns:a16="http://schemas.microsoft.com/office/drawing/2014/main" id="{12A4E35B-E506-A723-92C4-5AB02B389D12}"/>
              </a:ext>
            </a:extLst>
          </p:cNvPr>
          <p:cNvGrpSpPr/>
          <p:nvPr/>
        </p:nvGrpSpPr>
        <p:grpSpPr>
          <a:xfrm>
            <a:off x="3304714" y="3855522"/>
            <a:ext cx="4022319" cy="327543"/>
            <a:chOff x="4414802" y="4745227"/>
            <a:chExt cx="4022319" cy="327543"/>
          </a:xfrm>
        </p:grpSpPr>
        <p:grpSp>
          <p:nvGrpSpPr>
            <p:cNvPr id="3" name="组合 2">
              <a:extLst>
                <a:ext uri="{FF2B5EF4-FFF2-40B4-BE49-F238E27FC236}">
                  <a16:creationId xmlns:a16="http://schemas.microsoft.com/office/drawing/2014/main" id="{46E3A492-D744-E986-6CE3-84C46FB99FF2}"/>
                </a:ext>
              </a:extLst>
            </p:cNvPr>
            <p:cNvGrpSpPr/>
            <p:nvPr/>
          </p:nvGrpSpPr>
          <p:grpSpPr>
            <a:xfrm>
              <a:off x="6916771" y="4765241"/>
              <a:ext cx="290407" cy="290407"/>
              <a:chOff x="2895100" y="5545226"/>
              <a:chExt cx="290407" cy="290407"/>
            </a:xfrm>
            <a:solidFill>
              <a:schemeClr val="bg1"/>
            </a:solidFill>
          </p:grpSpPr>
          <p:sp>
            <p:nvSpPr>
              <p:cNvPr id="11" name="Oval 15">
                <a:extLst>
                  <a:ext uri="{FF2B5EF4-FFF2-40B4-BE49-F238E27FC236}">
                    <a16:creationId xmlns:a16="http://schemas.microsoft.com/office/drawing/2014/main" id="{4962EC68-1D3C-D64A-4DEA-5E6082657126}"/>
                  </a:ext>
                </a:extLst>
              </p:cNvPr>
              <p:cNvSpPr>
                <a:spLocks/>
              </p:cNvSpPr>
              <p:nvPr/>
            </p:nvSpPr>
            <p:spPr bwMode="auto">
              <a:xfrm>
                <a:off x="2895100" y="5545226"/>
                <a:ext cx="290407" cy="290407"/>
              </a:xfrm>
              <a:prstGeom prst="ellipse">
                <a:avLst/>
              </a:prstGeom>
              <a:solidFill>
                <a:srgbClr val="14416B"/>
              </a:solidFill>
              <a:ln>
                <a:noFill/>
              </a:ln>
              <a:effectLst/>
            </p:spPr>
            <p:txBody>
              <a:bodyPr wrap="none" anchor="ctr"/>
              <a:lstStyle/>
              <a:p>
                <a:pPr algn="ctr" fontAlgn="base">
                  <a:spcBef>
                    <a:spcPct val="0"/>
                  </a:spcBef>
                  <a:spcAft>
                    <a:spcPct val="0"/>
                  </a:spcAft>
                </a:pPr>
                <a:endParaRPr lang="zh-CN" altLang="en-US" sz="800">
                  <a:solidFill>
                    <a:srgbClr val="36396E"/>
                  </a:solidFill>
                  <a:cs typeface="+mn-ea"/>
                  <a:sym typeface="+mn-lt"/>
                </a:endParaRPr>
              </a:p>
            </p:txBody>
          </p:sp>
          <p:grpSp>
            <p:nvGrpSpPr>
              <p:cNvPr id="12" name="Group 16">
                <a:extLst>
                  <a:ext uri="{FF2B5EF4-FFF2-40B4-BE49-F238E27FC236}">
                    <a16:creationId xmlns:a16="http://schemas.microsoft.com/office/drawing/2014/main" id="{61BF9E00-BD05-8D73-361B-9D1453F20CF8}"/>
                  </a:ext>
                </a:extLst>
              </p:cNvPr>
              <p:cNvGrpSpPr>
                <a:grpSpLocks/>
              </p:cNvGrpSpPr>
              <p:nvPr/>
            </p:nvGrpSpPr>
            <p:grpSpPr bwMode="auto">
              <a:xfrm>
                <a:off x="2988289" y="5588481"/>
                <a:ext cx="104062" cy="190050"/>
                <a:chOff x="4982" y="3116"/>
                <a:chExt cx="215" cy="392"/>
              </a:xfrm>
              <a:grpFill/>
            </p:grpSpPr>
            <p:sp>
              <p:nvSpPr>
                <p:cNvPr id="13" name="Freeform 17">
                  <a:extLst>
                    <a:ext uri="{FF2B5EF4-FFF2-40B4-BE49-F238E27FC236}">
                      <a16:creationId xmlns:a16="http://schemas.microsoft.com/office/drawing/2014/main" id="{F9C73B21-DF8E-3FA5-4413-5705DD56DC9F}"/>
                    </a:ext>
                  </a:extLst>
                </p:cNvPr>
                <p:cNvSpPr>
                  <a:spLocks/>
                </p:cNvSpPr>
                <p:nvPr/>
              </p:nvSpPr>
              <p:spPr bwMode="auto">
                <a:xfrm>
                  <a:off x="5015" y="3116"/>
                  <a:ext cx="149" cy="253"/>
                </a:xfrm>
                <a:custGeom>
                  <a:avLst/>
                  <a:gdLst>
                    <a:gd name="T0" fmla="*/ 31 w 63"/>
                    <a:gd name="T1" fmla="*/ 107 h 107"/>
                    <a:gd name="T2" fmla="*/ 63 w 63"/>
                    <a:gd name="T3" fmla="*/ 78 h 107"/>
                    <a:gd name="T4" fmla="*/ 63 w 63"/>
                    <a:gd name="T5" fmla="*/ 29 h 107"/>
                    <a:gd name="T6" fmla="*/ 31 w 63"/>
                    <a:gd name="T7" fmla="*/ 0 h 107"/>
                    <a:gd name="T8" fmla="*/ 0 w 63"/>
                    <a:gd name="T9" fmla="*/ 29 h 107"/>
                    <a:gd name="T10" fmla="*/ 0 w 63"/>
                    <a:gd name="T11" fmla="*/ 78 h 107"/>
                    <a:gd name="T12" fmla="*/ 31 w 63"/>
                    <a:gd name="T13" fmla="*/ 107 h 107"/>
                    <a:gd name="T14" fmla="*/ 10 w 63"/>
                    <a:gd name="T15" fmla="*/ 29 h 107"/>
                    <a:gd name="T16" fmla="*/ 31 w 63"/>
                    <a:gd name="T17" fmla="*/ 10 h 107"/>
                    <a:gd name="T18" fmla="*/ 53 w 63"/>
                    <a:gd name="T19" fmla="*/ 29 h 107"/>
                    <a:gd name="T20" fmla="*/ 53 w 63"/>
                    <a:gd name="T21" fmla="*/ 78 h 107"/>
                    <a:gd name="T22" fmla="*/ 31 w 63"/>
                    <a:gd name="T23" fmla="*/ 97 h 107"/>
                    <a:gd name="T24" fmla="*/ 10 w 63"/>
                    <a:gd name="T25" fmla="*/ 78 h 107"/>
                    <a:gd name="T26" fmla="*/ 10 w 63"/>
                    <a:gd name="T27" fmla="*/ 2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107">
                      <a:moveTo>
                        <a:pt x="31" y="107"/>
                      </a:moveTo>
                      <a:cubicBezTo>
                        <a:pt x="49" y="107"/>
                        <a:pt x="63" y="94"/>
                        <a:pt x="63" y="78"/>
                      </a:cubicBezTo>
                      <a:cubicBezTo>
                        <a:pt x="63" y="29"/>
                        <a:pt x="63" y="29"/>
                        <a:pt x="63" y="29"/>
                      </a:cubicBezTo>
                      <a:cubicBezTo>
                        <a:pt x="63" y="13"/>
                        <a:pt x="49" y="0"/>
                        <a:pt x="31" y="0"/>
                      </a:cubicBezTo>
                      <a:cubicBezTo>
                        <a:pt x="14" y="0"/>
                        <a:pt x="0" y="13"/>
                        <a:pt x="0" y="29"/>
                      </a:cubicBezTo>
                      <a:cubicBezTo>
                        <a:pt x="0" y="78"/>
                        <a:pt x="0" y="78"/>
                        <a:pt x="0" y="78"/>
                      </a:cubicBezTo>
                      <a:cubicBezTo>
                        <a:pt x="0" y="94"/>
                        <a:pt x="14" y="107"/>
                        <a:pt x="31" y="107"/>
                      </a:cubicBezTo>
                      <a:close/>
                      <a:moveTo>
                        <a:pt x="10" y="29"/>
                      </a:moveTo>
                      <a:cubicBezTo>
                        <a:pt x="10" y="18"/>
                        <a:pt x="19" y="10"/>
                        <a:pt x="31" y="10"/>
                      </a:cubicBezTo>
                      <a:cubicBezTo>
                        <a:pt x="43" y="10"/>
                        <a:pt x="53" y="18"/>
                        <a:pt x="53" y="29"/>
                      </a:cubicBezTo>
                      <a:cubicBezTo>
                        <a:pt x="53" y="78"/>
                        <a:pt x="53" y="78"/>
                        <a:pt x="53" y="78"/>
                      </a:cubicBezTo>
                      <a:cubicBezTo>
                        <a:pt x="53" y="88"/>
                        <a:pt x="43" y="97"/>
                        <a:pt x="31" y="97"/>
                      </a:cubicBezTo>
                      <a:cubicBezTo>
                        <a:pt x="19" y="97"/>
                        <a:pt x="10" y="88"/>
                        <a:pt x="10" y="78"/>
                      </a:cubicBezTo>
                      <a:lnTo>
                        <a:pt x="10" y="29"/>
                      </a:ln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sz="1600">
                    <a:solidFill>
                      <a:srgbClr val="36396E"/>
                    </a:solidFill>
                    <a:cs typeface="+mn-ea"/>
                    <a:sym typeface="+mn-lt"/>
                  </a:endParaRPr>
                </a:p>
              </p:txBody>
            </p:sp>
            <p:sp>
              <p:nvSpPr>
                <p:cNvPr id="14" name="Freeform 18">
                  <a:extLst>
                    <a:ext uri="{FF2B5EF4-FFF2-40B4-BE49-F238E27FC236}">
                      <a16:creationId xmlns:a16="http://schemas.microsoft.com/office/drawing/2014/main" id="{B484F9D5-BF06-9404-D0EF-823253F0D9AC}"/>
                    </a:ext>
                  </a:extLst>
                </p:cNvPr>
                <p:cNvSpPr>
                  <a:spLocks/>
                </p:cNvSpPr>
                <p:nvPr/>
              </p:nvSpPr>
              <p:spPr bwMode="auto">
                <a:xfrm>
                  <a:off x="4982" y="3286"/>
                  <a:ext cx="215" cy="222"/>
                </a:xfrm>
                <a:custGeom>
                  <a:avLst/>
                  <a:gdLst>
                    <a:gd name="T0" fmla="*/ 86 w 91"/>
                    <a:gd name="T1" fmla="*/ 0 h 94"/>
                    <a:gd name="T2" fmla="*/ 81 w 91"/>
                    <a:gd name="T3" fmla="*/ 5 h 94"/>
                    <a:gd name="T4" fmla="*/ 81 w 91"/>
                    <a:gd name="T5" fmla="*/ 28 h 94"/>
                    <a:gd name="T6" fmla="*/ 45 w 91"/>
                    <a:gd name="T7" fmla="*/ 59 h 94"/>
                    <a:gd name="T8" fmla="*/ 10 w 91"/>
                    <a:gd name="T9" fmla="*/ 28 h 94"/>
                    <a:gd name="T10" fmla="*/ 10 w 91"/>
                    <a:gd name="T11" fmla="*/ 5 h 94"/>
                    <a:gd name="T12" fmla="*/ 5 w 91"/>
                    <a:gd name="T13" fmla="*/ 0 h 94"/>
                    <a:gd name="T14" fmla="*/ 0 w 91"/>
                    <a:gd name="T15" fmla="*/ 5 h 94"/>
                    <a:gd name="T16" fmla="*/ 0 w 91"/>
                    <a:gd name="T17" fmla="*/ 28 h 94"/>
                    <a:gd name="T18" fmla="*/ 40 w 91"/>
                    <a:gd name="T19" fmla="*/ 69 h 94"/>
                    <a:gd name="T20" fmla="*/ 40 w 91"/>
                    <a:gd name="T21" fmla="*/ 84 h 94"/>
                    <a:gd name="T22" fmla="*/ 20 w 91"/>
                    <a:gd name="T23" fmla="*/ 84 h 94"/>
                    <a:gd name="T24" fmla="*/ 15 w 91"/>
                    <a:gd name="T25" fmla="*/ 89 h 94"/>
                    <a:gd name="T26" fmla="*/ 20 w 91"/>
                    <a:gd name="T27" fmla="*/ 94 h 94"/>
                    <a:gd name="T28" fmla="*/ 70 w 91"/>
                    <a:gd name="T29" fmla="*/ 94 h 94"/>
                    <a:gd name="T30" fmla="*/ 75 w 91"/>
                    <a:gd name="T31" fmla="*/ 89 h 94"/>
                    <a:gd name="T32" fmla="*/ 70 w 91"/>
                    <a:gd name="T33" fmla="*/ 84 h 94"/>
                    <a:gd name="T34" fmla="*/ 50 w 91"/>
                    <a:gd name="T35" fmla="*/ 84 h 94"/>
                    <a:gd name="T36" fmla="*/ 50 w 91"/>
                    <a:gd name="T37" fmla="*/ 69 h 94"/>
                    <a:gd name="T38" fmla="*/ 91 w 91"/>
                    <a:gd name="T39" fmla="*/ 28 h 94"/>
                    <a:gd name="T40" fmla="*/ 91 w 91"/>
                    <a:gd name="T41" fmla="*/ 5 h 94"/>
                    <a:gd name="T42" fmla="*/ 86 w 91"/>
                    <a:gd name="T4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1" h="94">
                      <a:moveTo>
                        <a:pt x="86" y="0"/>
                      </a:moveTo>
                      <a:cubicBezTo>
                        <a:pt x="83" y="0"/>
                        <a:pt x="81" y="3"/>
                        <a:pt x="81" y="5"/>
                      </a:cubicBezTo>
                      <a:cubicBezTo>
                        <a:pt x="81" y="28"/>
                        <a:pt x="81" y="28"/>
                        <a:pt x="81" y="28"/>
                      </a:cubicBezTo>
                      <a:cubicBezTo>
                        <a:pt x="81" y="45"/>
                        <a:pt x="65" y="59"/>
                        <a:pt x="45" y="59"/>
                      </a:cubicBezTo>
                      <a:cubicBezTo>
                        <a:pt x="26" y="59"/>
                        <a:pt x="10" y="45"/>
                        <a:pt x="10" y="28"/>
                      </a:cubicBezTo>
                      <a:cubicBezTo>
                        <a:pt x="10" y="5"/>
                        <a:pt x="10" y="5"/>
                        <a:pt x="10" y="5"/>
                      </a:cubicBezTo>
                      <a:cubicBezTo>
                        <a:pt x="10" y="2"/>
                        <a:pt x="8" y="0"/>
                        <a:pt x="5" y="0"/>
                      </a:cubicBezTo>
                      <a:cubicBezTo>
                        <a:pt x="2" y="0"/>
                        <a:pt x="0" y="2"/>
                        <a:pt x="0" y="5"/>
                      </a:cubicBezTo>
                      <a:cubicBezTo>
                        <a:pt x="0" y="28"/>
                        <a:pt x="0" y="28"/>
                        <a:pt x="0" y="28"/>
                      </a:cubicBezTo>
                      <a:cubicBezTo>
                        <a:pt x="0" y="49"/>
                        <a:pt x="18" y="67"/>
                        <a:pt x="40" y="69"/>
                      </a:cubicBezTo>
                      <a:cubicBezTo>
                        <a:pt x="40" y="84"/>
                        <a:pt x="40" y="84"/>
                        <a:pt x="40" y="84"/>
                      </a:cubicBezTo>
                      <a:cubicBezTo>
                        <a:pt x="20" y="84"/>
                        <a:pt x="20" y="84"/>
                        <a:pt x="20" y="84"/>
                      </a:cubicBezTo>
                      <a:cubicBezTo>
                        <a:pt x="18" y="84"/>
                        <a:pt x="15" y="86"/>
                        <a:pt x="15" y="89"/>
                      </a:cubicBezTo>
                      <a:cubicBezTo>
                        <a:pt x="15" y="92"/>
                        <a:pt x="18" y="94"/>
                        <a:pt x="20" y="94"/>
                      </a:cubicBezTo>
                      <a:cubicBezTo>
                        <a:pt x="70" y="94"/>
                        <a:pt x="70" y="94"/>
                        <a:pt x="70" y="94"/>
                      </a:cubicBezTo>
                      <a:cubicBezTo>
                        <a:pt x="73" y="94"/>
                        <a:pt x="75" y="92"/>
                        <a:pt x="75" y="89"/>
                      </a:cubicBezTo>
                      <a:cubicBezTo>
                        <a:pt x="75" y="86"/>
                        <a:pt x="73" y="84"/>
                        <a:pt x="70" y="84"/>
                      </a:cubicBezTo>
                      <a:cubicBezTo>
                        <a:pt x="50" y="84"/>
                        <a:pt x="50" y="84"/>
                        <a:pt x="50" y="84"/>
                      </a:cubicBezTo>
                      <a:cubicBezTo>
                        <a:pt x="50" y="69"/>
                        <a:pt x="50" y="69"/>
                        <a:pt x="50" y="69"/>
                      </a:cubicBezTo>
                      <a:cubicBezTo>
                        <a:pt x="73" y="67"/>
                        <a:pt x="91" y="49"/>
                        <a:pt x="91" y="28"/>
                      </a:cubicBezTo>
                      <a:cubicBezTo>
                        <a:pt x="91" y="5"/>
                        <a:pt x="91" y="5"/>
                        <a:pt x="91" y="5"/>
                      </a:cubicBezTo>
                      <a:cubicBezTo>
                        <a:pt x="91" y="3"/>
                        <a:pt x="88" y="0"/>
                        <a:pt x="86" y="0"/>
                      </a:cubicBez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sz="1600">
                    <a:solidFill>
                      <a:srgbClr val="36396E"/>
                    </a:solidFill>
                    <a:cs typeface="+mn-ea"/>
                    <a:sym typeface="+mn-lt"/>
                  </a:endParaRPr>
                </a:p>
              </p:txBody>
            </p:sp>
          </p:grpSp>
        </p:grpSp>
        <p:grpSp>
          <p:nvGrpSpPr>
            <p:cNvPr id="4" name="组合 3">
              <a:extLst>
                <a:ext uri="{FF2B5EF4-FFF2-40B4-BE49-F238E27FC236}">
                  <a16:creationId xmlns:a16="http://schemas.microsoft.com/office/drawing/2014/main" id="{257EC263-F8F7-460B-F850-1BB66055F766}"/>
                </a:ext>
              </a:extLst>
            </p:cNvPr>
            <p:cNvGrpSpPr/>
            <p:nvPr/>
          </p:nvGrpSpPr>
          <p:grpSpPr>
            <a:xfrm>
              <a:off x="4414802" y="4745227"/>
              <a:ext cx="290407" cy="290407"/>
              <a:chOff x="732769" y="5535598"/>
              <a:chExt cx="290407" cy="290407"/>
            </a:xfrm>
            <a:solidFill>
              <a:schemeClr val="bg1"/>
            </a:solidFill>
          </p:grpSpPr>
          <p:sp>
            <p:nvSpPr>
              <p:cNvPr id="7" name="Oval 10">
                <a:extLst>
                  <a:ext uri="{FF2B5EF4-FFF2-40B4-BE49-F238E27FC236}">
                    <a16:creationId xmlns:a16="http://schemas.microsoft.com/office/drawing/2014/main" id="{9507F307-4902-DF06-0C3E-A0E593F45359}"/>
                  </a:ext>
                </a:extLst>
              </p:cNvPr>
              <p:cNvSpPr>
                <a:spLocks/>
              </p:cNvSpPr>
              <p:nvPr/>
            </p:nvSpPr>
            <p:spPr bwMode="auto">
              <a:xfrm>
                <a:off x="732769" y="5535598"/>
                <a:ext cx="290407" cy="290407"/>
              </a:xfrm>
              <a:prstGeom prst="ellipse">
                <a:avLst/>
              </a:prstGeom>
              <a:solidFill>
                <a:srgbClr val="14416B"/>
              </a:solidFill>
              <a:ln>
                <a:noFill/>
              </a:ln>
              <a:effectLst/>
            </p:spPr>
            <p:txBody>
              <a:bodyPr wrap="none" anchor="ctr"/>
              <a:lstStyle/>
              <a:p>
                <a:pPr algn="ctr" fontAlgn="base">
                  <a:spcBef>
                    <a:spcPct val="0"/>
                  </a:spcBef>
                  <a:spcAft>
                    <a:spcPct val="0"/>
                  </a:spcAft>
                </a:pPr>
                <a:endParaRPr lang="zh-CN" altLang="en-US" sz="800" dirty="0">
                  <a:solidFill>
                    <a:srgbClr val="36396E"/>
                  </a:solidFill>
                  <a:cs typeface="+mn-ea"/>
                  <a:sym typeface="+mn-lt"/>
                </a:endParaRPr>
              </a:p>
            </p:txBody>
          </p:sp>
          <p:grpSp>
            <p:nvGrpSpPr>
              <p:cNvPr id="8" name="组合 7">
                <a:extLst>
                  <a:ext uri="{FF2B5EF4-FFF2-40B4-BE49-F238E27FC236}">
                    <a16:creationId xmlns:a16="http://schemas.microsoft.com/office/drawing/2014/main" id="{23451083-781C-7B28-30B8-3B53DDD49F9A}"/>
                  </a:ext>
                </a:extLst>
              </p:cNvPr>
              <p:cNvGrpSpPr/>
              <p:nvPr/>
            </p:nvGrpSpPr>
            <p:grpSpPr>
              <a:xfrm>
                <a:off x="811795" y="5598991"/>
                <a:ext cx="132841" cy="151011"/>
                <a:chOff x="860980" y="3583766"/>
                <a:chExt cx="100336" cy="114060"/>
              </a:xfrm>
              <a:grpFill/>
            </p:grpSpPr>
            <p:sp>
              <p:nvSpPr>
                <p:cNvPr id="9" name="Freeform 12">
                  <a:extLst>
                    <a:ext uri="{FF2B5EF4-FFF2-40B4-BE49-F238E27FC236}">
                      <a16:creationId xmlns:a16="http://schemas.microsoft.com/office/drawing/2014/main" id="{E430AD4F-4D9E-B50E-7484-6EAA93C6D7AA}"/>
                    </a:ext>
                  </a:extLst>
                </p:cNvPr>
                <p:cNvSpPr>
                  <a:spLocks/>
                </p:cNvSpPr>
                <p:nvPr/>
              </p:nvSpPr>
              <p:spPr bwMode="auto">
                <a:xfrm>
                  <a:off x="884050" y="3583766"/>
                  <a:ext cx="53830" cy="53740"/>
                </a:xfrm>
                <a:custGeom>
                  <a:avLst/>
                  <a:gdLst>
                    <a:gd name="T0" fmla="*/ 31 w 62"/>
                    <a:gd name="T1" fmla="*/ 62 h 62"/>
                    <a:gd name="T2" fmla="*/ 0 w 62"/>
                    <a:gd name="T3" fmla="*/ 31 h 62"/>
                    <a:gd name="T4" fmla="*/ 31 w 62"/>
                    <a:gd name="T5" fmla="*/ 0 h 62"/>
                    <a:gd name="T6" fmla="*/ 62 w 62"/>
                    <a:gd name="T7" fmla="*/ 31 h 62"/>
                    <a:gd name="T8" fmla="*/ 31 w 62"/>
                    <a:gd name="T9" fmla="*/ 62 h 62"/>
                    <a:gd name="T10" fmla="*/ 31 w 62"/>
                    <a:gd name="T11" fmla="*/ 11 h 62"/>
                    <a:gd name="T12" fmla="*/ 11 w 62"/>
                    <a:gd name="T13" fmla="*/ 31 h 62"/>
                    <a:gd name="T14" fmla="*/ 31 w 62"/>
                    <a:gd name="T15" fmla="*/ 51 h 62"/>
                    <a:gd name="T16" fmla="*/ 51 w 62"/>
                    <a:gd name="T17" fmla="*/ 31 h 62"/>
                    <a:gd name="T18" fmla="*/ 31 w 62"/>
                    <a:gd name="T1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31" y="11"/>
                      </a:moveTo>
                      <a:cubicBezTo>
                        <a:pt x="20" y="11"/>
                        <a:pt x="11" y="20"/>
                        <a:pt x="11" y="31"/>
                      </a:cubicBezTo>
                      <a:cubicBezTo>
                        <a:pt x="11" y="42"/>
                        <a:pt x="20" y="51"/>
                        <a:pt x="31" y="51"/>
                      </a:cubicBezTo>
                      <a:cubicBezTo>
                        <a:pt x="42" y="51"/>
                        <a:pt x="51" y="42"/>
                        <a:pt x="51" y="31"/>
                      </a:cubicBezTo>
                      <a:cubicBezTo>
                        <a:pt x="51" y="20"/>
                        <a:pt x="42" y="11"/>
                        <a:pt x="31" y="11"/>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sz="1600">
                    <a:solidFill>
                      <a:srgbClr val="36396E"/>
                    </a:solidFill>
                    <a:cs typeface="+mn-ea"/>
                    <a:sym typeface="+mn-lt"/>
                  </a:endParaRPr>
                </a:p>
              </p:txBody>
            </p:sp>
            <p:sp>
              <p:nvSpPr>
                <p:cNvPr id="10" name="Freeform 13">
                  <a:extLst>
                    <a:ext uri="{FF2B5EF4-FFF2-40B4-BE49-F238E27FC236}">
                      <a16:creationId xmlns:a16="http://schemas.microsoft.com/office/drawing/2014/main" id="{F5EEFC8F-3729-7088-9BB7-B7A832490A48}"/>
                    </a:ext>
                  </a:extLst>
                </p:cNvPr>
                <p:cNvSpPr>
                  <a:spLocks/>
                </p:cNvSpPr>
                <p:nvPr/>
              </p:nvSpPr>
              <p:spPr bwMode="auto">
                <a:xfrm>
                  <a:off x="860980" y="3643355"/>
                  <a:ext cx="100336" cy="54471"/>
                </a:xfrm>
                <a:custGeom>
                  <a:avLst/>
                  <a:gdLst>
                    <a:gd name="T0" fmla="*/ 111 w 116"/>
                    <a:gd name="T1" fmla="*/ 63 h 63"/>
                    <a:gd name="T2" fmla="*/ 105 w 116"/>
                    <a:gd name="T3" fmla="*/ 58 h 63"/>
                    <a:gd name="T4" fmla="*/ 58 w 116"/>
                    <a:gd name="T5" fmla="*/ 11 h 63"/>
                    <a:gd name="T6" fmla="*/ 11 w 116"/>
                    <a:gd name="T7" fmla="*/ 58 h 63"/>
                    <a:gd name="T8" fmla="*/ 6 w 116"/>
                    <a:gd name="T9" fmla="*/ 63 h 63"/>
                    <a:gd name="T10" fmla="*/ 0 w 116"/>
                    <a:gd name="T11" fmla="*/ 58 h 63"/>
                    <a:gd name="T12" fmla="*/ 58 w 116"/>
                    <a:gd name="T13" fmla="*/ 0 h 63"/>
                    <a:gd name="T14" fmla="*/ 116 w 116"/>
                    <a:gd name="T15" fmla="*/ 58 h 63"/>
                    <a:gd name="T16" fmla="*/ 111 w 116"/>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63">
                      <a:moveTo>
                        <a:pt x="111" y="63"/>
                      </a:moveTo>
                      <a:cubicBezTo>
                        <a:pt x="108" y="63"/>
                        <a:pt x="105" y="61"/>
                        <a:pt x="105" y="58"/>
                      </a:cubicBezTo>
                      <a:cubicBezTo>
                        <a:pt x="105" y="32"/>
                        <a:pt x="84" y="11"/>
                        <a:pt x="58" y="11"/>
                      </a:cubicBezTo>
                      <a:cubicBezTo>
                        <a:pt x="32" y="11"/>
                        <a:pt x="11" y="32"/>
                        <a:pt x="11" y="58"/>
                      </a:cubicBezTo>
                      <a:cubicBezTo>
                        <a:pt x="11" y="61"/>
                        <a:pt x="9" y="63"/>
                        <a:pt x="6" y="63"/>
                      </a:cubicBezTo>
                      <a:cubicBezTo>
                        <a:pt x="3" y="63"/>
                        <a:pt x="0" y="61"/>
                        <a:pt x="0" y="58"/>
                      </a:cubicBezTo>
                      <a:cubicBezTo>
                        <a:pt x="0" y="26"/>
                        <a:pt x="26" y="0"/>
                        <a:pt x="58" y="0"/>
                      </a:cubicBezTo>
                      <a:cubicBezTo>
                        <a:pt x="90" y="0"/>
                        <a:pt x="116" y="26"/>
                        <a:pt x="116" y="58"/>
                      </a:cubicBezTo>
                      <a:cubicBezTo>
                        <a:pt x="116" y="61"/>
                        <a:pt x="114" y="63"/>
                        <a:pt x="111" y="63"/>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sz="1600">
                    <a:solidFill>
                      <a:srgbClr val="36396E"/>
                    </a:solidFill>
                    <a:cs typeface="+mn-ea"/>
                    <a:sym typeface="+mn-lt"/>
                  </a:endParaRPr>
                </a:p>
              </p:txBody>
            </p:sp>
          </p:grpSp>
        </p:grpSp>
        <p:sp>
          <p:nvSpPr>
            <p:cNvPr id="5" name="Text Box 20">
              <a:extLst>
                <a:ext uri="{FF2B5EF4-FFF2-40B4-BE49-F238E27FC236}">
                  <a16:creationId xmlns:a16="http://schemas.microsoft.com/office/drawing/2014/main" id="{C9226306-4003-825A-8939-8829CAC76A88}"/>
                </a:ext>
              </a:extLst>
            </p:cNvPr>
            <p:cNvSpPr txBox="1">
              <a:spLocks/>
            </p:cNvSpPr>
            <p:nvPr/>
          </p:nvSpPr>
          <p:spPr bwMode="auto">
            <a:xfrm>
              <a:off x="7232945" y="4764993"/>
              <a:ext cx="120417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400" dirty="0">
                  <a:solidFill>
                    <a:srgbClr val="36396E"/>
                  </a:solidFill>
                  <a:cs typeface="+mn-ea"/>
                  <a:sym typeface="+mn-lt"/>
                </a:rPr>
                <a:t>XX.XX.20XX</a:t>
              </a:r>
              <a:endParaRPr lang="zh-CN" altLang="en-US" sz="1400" dirty="0">
                <a:solidFill>
                  <a:srgbClr val="36396E"/>
                </a:solidFill>
                <a:cs typeface="+mn-ea"/>
                <a:sym typeface="+mn-lt"/>
              </a:endParaRPr>
            </a:p>
          </p:txBody>
        </p:sp>
        <p:sp>
          <p:nvSpPr>
            <p:cNvPr id="6" name="矩形 5">
              <a:extLst>
                <a:ext uri="{FF2B5EF4-FFF2-40B4-BE49-F238E27FC236}">
                  <a16:creationId xmlns:a16="http://schemas.microsoft.com/office/drawing/2014/main" id="{914169CD-CCC4-49BE-6D29-102EF6D164F5}"/>
                </a:ext>
              </a:extLst>
            </p:cNvPr>
            <p:cNvSpPr/>
            <p:nvPr/>
          </p:nvSpPr>
          <p:spPr>
            <a:xfrm>
              <a:off x="4705028" y="4751931"/>
              <a:ext cx="199445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400" dirty="0">
                  <a:solidFill>
                    <a:srgbClr val="36396E"/>
                  </a:solidFill>
                  <a:cs typeface="+mn-ea"/>
                  <a:sym typeface="+mn-lt"/>
                </a:rPr>
                <a:t>Report </a:t>
              </a:r>
              <a:r>
                <a:rPr lang="zh-CN" altLang="en-US" sz="1400" dirty="0">
                  <a:solidFill>
                    <a:srgbClr val="36396E"/>
                  </a:solidFill>
                  <a:cs typeface="+mn-ea"/>
                  <a:sym typeface="+mn-lt"/>
                </a:rPr>
                <a:t>：</a:t>
              </a:r>
              <a:r>
                <a:rPr lang="en-US" altLang="zh-CN" sz="1400" dirty="0">
                  <a:solidFill>
                    <a:srgbClr val="36396E"/>
                  </a:solidFill>
                  <a:cs typeface="+mn-ea"/>
                  <a:sym typeface="+mn-lt"/>
                </a:rPr>
                <a:t>freeppt7.com</a:t>
              </a:r>
              <a:endParaRPr lang="zh-CN" altLang="en-US" sz="1400" dirty="0">
                <a:solidFill>
                  <a:srgbClr val="36396E"/>
                </a:solidFill>
                <a:cs typeface="+mn-ea"/>
                <a:sym typeface="+mn-lt"/>
              </a:endParaRPr>
            </a:p>
          </p:txBody>
        </p:sp>
      </p:grpSp>
      <p:sp>
        <p:nvSpPr>
          <p:cNvPr id="15" name="Rounded Rectangle 7">
            <a:extLst>
              <a:ext uri="{FF2B5EF4-FFF2-40B4-BE49-F238E27FC236}">
                <a16:creationId xmlns:a16="http://schemas.microsoft.com/office/drawing/2014/main" id="{B4244363-7361-3C81-E398-0C727C0E2E90}"/>
              </a:ext>
            </a:extLst>
          </p:cNvPr>
          <p:cNvSpPr/>
          <p:nvPr/>
        </p:nvSpPr>
        <p:spPr>
          <a:xfrm>
            <a:off x="9942569" y="446318"/>
            <a:ext cx="1684599" cy="413563"/>
          </a:xfrm>
          <a:prstGeom prst="roundRect">
            <a:avLst>
              <a:gd name="adj" fmla="val 50000"/>
            </a:avLst>
          </a:prstGeom>
          <a:solidFill>
            <a:schemeClr val="bg1">
              <a:alpha val="0"/>
            </a:schemeClr>
          </a:solidFill>
          <a:ln w="158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dirty="0">
                <a:solidFill>
                  <a:schemeClr val="accent1"/>
                </a:solidFill>
              </a:rPr>
              <a:t>LOGO</a:t>
            </a:r>
            <a:endParaRPr lang="ko-KR" altLang="en-US" sz="2700" dirty="0">
              <a:solidFill>
                <a:schemeClr val="accent1"/>
              </a:solidFill>
            </a:endParaRPr>
          </a:p>
        </p:txBody>
      </p:sp>
    </p:spTree>
    <p:extLst>
      <p:ext uri="{BB962C8B-B14F-4D97-AF65-F5344CB8AC3E}">
        <p14:creationId xmlns:p14="http://schemas.microsoft.com/office/powerpoint/2010/main" val="395278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wipe(left)">
                                      <p:cBhvr>
                                        <p:cTn id="9" dur="500"/>
                                        <p:tgtEl>
                                          <p:spTgt spid="27"/>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52"/>
                                        </p:tgtEl>
                                        <p:attrNameLst>
                                          <p:attrName>style.visibility</p:attrName>
                                        </p:attrNameLst>
                                      </p:cBhvr>
                                      <p:to>
                                        <p:strVal val="visible"/>
                                      </p:to>
                                    </p:set>
                                    <p:animEffect transition="in" filter="randombar(horizontal)">
                                      <p:cBhvr>
                                        <p:cTn id="13" dur="5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9DD4BECA-BE01-DD9D-0222-81555FDCBEE3}"/>
              </a:ext>
            </a:extLst>
          </p:cNvPr>
          <p:cNvGrpSpPr/>
          <p:nvPr/>
        </p:nvGrpSpPr>
        <p:grpSpPr>
          <a:xfrm>
            <a:off x="4777510" y="0"/>
            <a:ext cx="2636983" cy="988292"/>
            <a:chOff x="4678218" y="0"/>
            <a:chExt cx="2835564" cy="988292"/>
          </a:xfrm>
        </p:grpSpPr>
        <p:sp>
          <p:nvSpPr>
            <p:cNvPr id="24" name="KSO_Img1">
              <a:extLst>
                <a:ext uri="{FF2B5EF4-FFF2-40B4-BE49-F238E27FC236}">
                  <a16:creationId xmlns:a16="http://schemas.microsoft.com/office/drawing/2014/main" id="{126FE73B-36D9-0BC1-9CF9-609F23045B59}"/>
                </a:ext>
              </a:extLst>
            </p:cNvPr>
            <p:cNvSpPr/>
            <p:nvPr>
              <p:custDataLst>
                <p:tags r:id="rId1"/>
              </p:custDataLst>
            </p:nvPr>
          </p:nvSpPr>
          <p:spPr>
            <a:xfrm flipV="1">
              <a:off x="4678218" y="230910"/>
              <a:ext cx="2835564" cy="757382"/>
            </a:xfrm>
            <a:custGeom>
              <a:avLst/>
              <a:gdLst>
                <a:gd name="connsiteX0" fmla="*/ 0 w 1268627"/>
                <a:gd name="connsiteY0" fmla="*/ 296562 h 1408671"/>
                <a:gd name="connsiteX1" fmla="*/ 32952 w 1268627"/>
                <a:gd name="connsiteY1" fmla="*/ 1383957 h 1408671"/>
                <a:gd name="connsiteX2" fmla="*/ 1260389 w 1268627"/>
                <a:gd name="connsiteY2" fmla="*/ 1408671 h 1408671"/>
                <a:gd name="connsiteX3" fmla="*/ 1268627 w 1268627"/>
                <a:gd name="connsiteY3" fmla="*/ 288325 h 1408671"/>
                <a:gd name="connsiteX4" fmla="*/ 205946 w 1268627"/>
                <a:gd name="connsiteY4" fmla="*/ 0 h 1408671"/>
                <a:gd name="connsiteX5" fmla="*/ 0 w 1268627"/>
                <a:gd name="connsiteY5" fmla="*/ 296562 h 1408671"/>
                <a:gd name="connsiteX0" fmla="*/ 77698 w 1346325"/>
                <a:gd name="connsiteY0" fmla="*/ 296562 h 1534851"/>
                <a:gd name="connsiteX1" fmla="*/ 110650 w 1346325"/>
                <a:gd name="connsiteY1" fmla="*/ 1383957 h 1534851"/>
                <a:gd name="connsiteX2" fmla="*/ 1338087 w 1346325"/>
                <a:gd name="connsiteY2" fmla="*/ 1408671 h 1534851"/>
                <a:gd name="connsiteX3" fmla="*/ 1346325 w 1346325"/>
                <a:gd name="connsiteY3" fmla="*/ 288325 h 1534851"/>
                <a:gd name="connsiteX4" fmla="*/ 283644 w 1346325"/>
                <a:gd name="connsiteY4" fmla="*/ 0 h 1534851"/>
                <a:gd name="connsiteX5" fmla="*/ 77698 w 1346325"/>
                <a:gd name="connsiteY5" fmla="*/ 296562 h 1534851"/>
                <a:gd name="connsiteX0" fmla="*/ 77698 w 1346325"/>
                <a:gd name="connsiteY0" fmla="*/ 296562 h 1614698"/>
                <a:gd name="connsiteX1" fmla="*/ 110650 w 1346325"/>
                <a:gd name="connsiteY1" fmla="*/ 1383957 h 1614698"/>
                <a:gd name="connsiteX2" fmla="*/ 1338087 w 1346325"/>
                <a:gd name="connsiteY2" fmla="*/ 1408671 h 1614698"/>
                <a:gd name="connsiteX3" fmla="*/ 1346325 w 1346325"/>
                <a:gd name="connsiteY3" fmla="*/ 288325 h 1614698"/>
                <a:gd name="connsiteX4" fmla="*/ 283644 w 1346325"/>
                <a:gd name="connsiteY4" fmla="*/ 0 h 1614698"/>
                <a:gd name="connsiteX5" fmla="*/ 77698 w 1346325"/>
                <a:gd name="connsiteY5" fmla="*/ 296562 h 1614698"/>
                <a:gd name="connsiteX0" fmla="*/ 77698 w 1346331"/>
                <a:gd name="connsiteY0" fmla="*/ 305516 h 1623652"/>
                <a:gd name="connsiteX1" fmla="*/ 110650 w 1346331"/>
                <a:gd name="connsiteY1" fmla="*/ 1392911 h 1623652"/>
                <a:gd name="connsiteX2" fmla="*/ 1338087 w 1346331"/>
                <a:gd name="connsiteY2" fmla="*/ 1417625 h 1623652"/>
                <a:gd name="connsiteX3" fmla="*/ 1346325 w 1346331"/>
                <a:gd name="connsiteY3" fmla="*/ 297279 h 1623652"/>
                <a:gd name="connsiteX4" fmla="*/ 283644 w 1346331"/>
                <a:gd name="connsiteY4" fmla="*/ 8954 h 1623652"/>
                <a:gd name="connsiteX5" fmla="*/ 77698 w 1346331"/>
                <a:gd name="connsiteY5" fmla="*/ 305516 h 1623652"/>
                <a:gd name="connsiteX0" fmla="*/ 77698 w 1346325"/>
                <a:gd name="connsiteY0" fmla="*/ 327165 h 1645301"/>
                <a:gd name="connsiteX1" fmla="*/ 110650 w 1346325"/>
                <a:gd name="connsiteY1" fmla="*/ 1414560 h 1645301"/>
                <a:gd name="connsiteX2" fmla="*/ 1338087 w 1346325"/>
                <a:gd name="connsiteY2" fmla="*/ 1439274 h 1645301"/>
                <a:gd name="connsiteX3" fmla="*/ 1346325 w 1346325"/>
                <a:gd name="connsiteY3" fmla="*/ 318928 h 1645301"/>
                <a:gd name="connsiteX4" fmla="*/ 283644 w 1346325"/>
                <a:gd name="connsiteY4" fmla="*/ 30603 h 1645301"/>
                <a:gd name="connsiteX5" fmla="*/ 77698 w 1346325"/>
                <a:gd name="connsiteY5" fmla="*/ 327165 h 1645301"/>
                <a:gd name="connsiteX0" fmla="*/ 89860 w 1358487"/>
                <a:gd name="connsiteY0" fmla="*/ 327165 h 1645301"/>
                <a:gd name="connsiteX1" fmla="*/ 122812 w 1358487"/>
                <a:gd name="connsiteY1" fmla="*/ 1414560 h 1645301"/>
                <a:gd name="connsiteX2" fmla="*/ 1350249 w 1358487"/>
                <a:gd name="connsiteY2" fmla="*/ 1439274 h 1645301"/>
                <a:gd name="connsiteX3" fmla="*/ 1358487 w 1358487"/>
                <a:gd name="connsiteY3" fmla="*/ 318928 h 1645301"/>
                <a:gd name="connsiteX4" fmla="*/ 295806 w 1358487"/>
                <a:gd name="connsiteY4" fmla="*/ 30603 h 1645301"/>
                <a:gd name="connsiteX5" fmla="*/ 89860 w 1358487"/>
                <a:gd name="connsiteY5" fmla="*/ 327165 h 1645301"/>
                <a:gd name="connsiteX0" fmla="*/ 66492 w 1384546"/>
                <a:gd name="connsiteY0" fmla="*/ 440965 h 1612372"/>
                <a:gd name="connsiteX1" fmla="*/ 148871 w 1384546"/>
                <a:gd name="connsiteY1" fmla="*/ 1388317 h 1612372"/>
                <a:gd name="connsiteX2" fmla="*/ 1376308 w 1384546"/>
                <a:gd name="connsiteY2" fmla="*/ 1413031 h 1612372"/>
                <a:gd name="connsiteX3" fmla="*/ 1384546 w 1384546"/>
                <a:gd name="connsiteY3" fmla="*/ 292685 h 1612372"/>
                <a:gd name="connsiteX4" fmla="*/ 321865 w 1384546"/>
                <a:gd name="connsiteY4" fmla="*/ 4360 h 1612372"/>
                <a:gd name="connsiteX5" fmla="*/ 66492 w 1384546"/>
                <a:gd name="connsiteY5" fmla="*/ 440965 h 1612372"/>
                <a:gd name="connsiteX0" fmla="*/ 46037 w 1421756"/>
                <a:gd name="connsiteY0" fmla="*/ 363886 h 1612943"/>
                <a:gd name="connsiteX1" fmla="*/ 186081 w 1421756"/>
                <a:gd name="connsiteY1" fmla="*/ 1385379 h 1612943"/>
                <a:gd name="connsiteX2" fmla="*/ 1413518 w 1421756"/>
                <a:gd name="connsiteY2" fmla="*/ 1410093 h 1612943"/>
                <a:gd name="connsiteX3" fmla="*/ 1421756 w 1421756"/>
                <a:gd name="connsiteY3" fmla="*/ 289747 h 1612943"/>
                <a:gd name="connsiteX4" fmla="*/ 359075 w 1421756"/>
                <a:gd name="connsiteY4" fmla="*/ 1422 h 1612943"/>
                <a:gd name="connsiteX5" fmla="*/ 46037 w 1421756"/>
                <a:gd name="connsiteY5" fmla="*/ 363886 h 1612943"/>
                <a:gd name="connsiteX0" fmla="*/ 49570 w 1523441"/>
                <a:gd name="connsiteY0" fmla="*/ 363461 h 1482445"/>
                <a:gd name="connsiteX1" fmla="*/ 189614 w 1523441"/>
                <a:gd name="connsiteY1" fmla="*/ 1384954 h 1482445"/>
                <a:gd name="connsiteX2" fmla="*/ 1491191 w 1523441"/>
                <a:gd name="connsiteY2" fmla="*/ 1187246 h 1482445"/>
                <a:gd name="connsiteX3" fmla="*/ 1425289 w 1523441"/>
                <a:gd name="connsiteY3" fmla="*/ 289322 h 1482445"/>
                <a:gd name="connsiteX4" fmla="*/ 362608 w 1523441"/>
                <a:gd name="connsiteY4" fmla="*/ 997 h 1482445"/>
                <a:gd name="connsiteX5" fmla="*/ 49570 w 1523441"/>
                <a:gd name="connsiteY5" fmla="*/ 363461 h 1482445"/>
                <a:gd name="connsiteX0" fmla="*/ 49570 w 1545313"/>
                <a:gd name="connsiteY0" fmla="*/ 363461 h 1468199"/>
                <a:gd name="connsiteX1" fmla="*/ 189614 w 1545313"/>
                <a:gd name="connsiteY1" fmla="*/ 1384954 h 1468199"/>
                <a:gd name="connsiteX2" fmla="*/ 1491191 w 1545313"/>
                <a:gd name="connsiteY2" fmla="*/ 1187246 h 1468199"/>
                <a:gd name="connsiteX3" fmla="*/ 1425289 w 1545313"/>
                <a:gd name="connsiteY3" fmla="*/ 289322 h 1468199"/>
                <a:gd name="connsiteX4" fmla="*/ 362608 w 1545313"/>
                <a:gd name="connsiteY4" fmla="*/ 997 h 1468199"/>
                <a:gd name="connsiteX5" fmla="*/ 49570 w 1545313"/>
                <a:gd name="connsiteY5" fmla="*/ 363461 h 1468199"/>
                <a:gd name="connsiteX0" fmla="*/ 82423 w 1495787"/>
                <a:gd name="connsiteY0" fmla="*/ 338226 h 1469481"/>
                <a:gd name="connsiteX1" fmla="*/ 140088 w 1495787"/>
                <a:gd name="connsiteY1" fmla="*/ 1384433 h 1469481"/>
                <a:gd name="connsiteX2" fmla="*/ 1441665 w 1495787"/>
                <a:gd name="connsiteY2" fmla="*/ 1186725 h 1469481"/>
                <a:gd name="connsiteX3" fmla="*/ 1375763 w 1495787"/>
                <a:gd name="connsiteY3" fmla="*/ 288801 h 1469481"/>
                <a:gd name="connsiteX4" fmla="*/ 313082 w 1495787"/>
                <a:gd name="connsiteY4" fmla="*/ 476 h 1469481"/>
                <a:gd name="connsiteX5" fmla="*/ 82423 w 1495787"/>
                <a:gd name="connsiteY5" fmla="*/ 338226 h 1469481"/>
                <a:gd name="connsiteX0" fmla="*/ 78189 w 1481300"/>
                <a:gd name="connsiteY0" fmla="*/ 321819 h 1453074"/>
                <a:gd name="connsiteX1" fmla="*/ 135854 w 1481300"/>
                <a:gd name="connsiteY1" fmla="*/ 1368026 h 1453074"/>
                <a:gd name="connsiteX2" fmla="*/ 1437431 w 1481300"/>
                <a:gd name="connsiteY2" fmla="*/ 1170318 h 1453074"/>
                <a:gd name="connsiteX3" fmla="*/ 1371529 w 1481300"/>
                <a:gd name="connsiteY3" fmla="*/ 272394 h 1453074"/>
                <a:gd name="connsiteX4" fmla="*/ 473604 w 1481300"/>
                <a:gd name="connsiteY4" fmla="*/ 544 h 1453074"/>
                <a:gd name="connsiteX5" fmla="*/ 78189 w 1481300"/>
                <a:gd name="connsiteY5" fmla="*/ 321819 h 1453074"/>
                <a:gd name="connsiteX0" fmla="*/ 77696 w 1476601"/>
                <a:gd name="connsiteY0" fmla="*/ 321831 h 1458744"/>
                <a:gd name="connsiteX1" fmla="*/ 135361 w 1476601"/>
                <a:gd name="connsiteY1" fmla="*/ 1368038 h 1458744"/>
                <a:gd name="connsiteX2" fmla="*/ 1429646 w 1476601"/>
                <a:gd name="connsiteY2" fmla="*/ 1184195 h 1458744"/>
                <a:gd name="connsiteX3" fmla="*/ 1371036 w 1476601"/>
                <a:gd name="connsiteY3" fmla="*/ 272406 h 1458744"/>
                <a:gd name="connsiteX4" fmla="*/ 473111 w 1476601"/>
                <a:gd name="connsiteY4" fmla="*/ 556 h 1458744"/>
                <a:gd name="connsiteX5" fmla="*/ 77696 w 1476601"/>
                <a:gd name="connsiteY5" fmla="*/ 321831 h 1458744"/>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8583 w 1501289"/>
                <a:gd name="connsiteY0" fmla="*/ 321893 h 1472879"/>
                <a:gd name="connsiteX1" fmla="*/ 136248 w 1501289"/>
                <a:gd name="connsiteY1" fmla="*/ 1368100 h 1472879"/>
                <a:gd name="connsiteX2" fmla="*/ 1443658 w 1501289"/>
                <a:gd name="connsiteY2" fmla="*/ 1242488 h 1472879"/>
                <a:gd name="connsiteX3" fmla="*/ 1371923 w 1501289"/>
                <a:gd name="connsiteY3" fmla="*/ 272468 h 1472879"/>
                <a:gd name="connsiteX4" fmla="*/ 473998 w 1501289"/>
                <a:gd name="connsiteY4" fmla="*/ 618 h 1472879"/>
                <a:gd name="connsiteX5" fmla="*/ 78583 w 1501289"/>
                <a:gd name="connsiteY5" fmla="*/ 321893 h 1472879"/>
                <a:gd name="connsiteX0" fmla="*/ 78583 w 1514864"/>
                <a:gd name="connsiteY0" fmla="*/ 321893 h 1464370"/>
                <a:gd name="connsiteX1" fmla="*/ 136248 w 1514864"/>
                <a:gd name="connsiteY1" fmla="*/ 1368100 h 1464370"/>
                <a:gd name="connsiteX2" fmla="*/ 1443658 w 1514864"/>
                <a:gd name="connsiteY2" fmla="*/ 1242488 h 1464370"/>
                <a:gd name="connsiteX3" fmla="*/ 1371923 w 1514864"/>
                <a:gd name="connsiteY3" fmla="*/ 272468 h 1464370"/>
                <a:gd name="connsiteX4" fmla="*/ 473998 w 1514864"/>
                <a:gd name="connsiteY4" fmla="*/ 618 h 1464370"/>
                <a:gd name="connsiteX5" fmla="*/ 78583 w 1514864"/>
                <a:gd name="connsiteY5" fmla="*/ 321893 h 146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864" h="1464370">
                  <a:moveTo>
                    <a:pt x="78583" y="321893"/>
                  </a:moveTo>
                  <a:cubicBezTo>
                    <a:pt x="22291" y="549807"/>
                    <a:pt x="-91265" y="1214668"/>
                    <a:pt x="136248" y="1368100"/>
                  </a:cubicBezTo>
                  <a:cubicBezTo>
                    <a:pt x="363761" y="1521533"/>
                    <a:pt x="1328265" y="1499961"/>
                    <a:pt x="1443658" y="1242488"/>
                  </a:cubicBezTo>
                  <a:cubicBezTo>
                    <a:pt x="1559051" y="985015"/>
                    <a:pt x="1533533" y="479446"/>
                    <a:pt x="1371923" y="272468"/>
                  </a:cubicBezTo>
                  <a:cubicBezTo>
                    <a:pt x="1210313" y="65490"/>
                    <a:pt x="689555" y="-7619"/>
                    <a:pt x="473998" y="618"/>
                  </a:cubicBezTo>
                  <a:cubicBezTo>
                    <a:pt x="258441" y="8855"/>
                    <a:pt x="134875" y="93979"/>
                    <a:pt x="78583" y="321893"/>
                  </a:cubicBezTo>
                  <a:close/>
                </a:path>
              </a:pathLst>
            </a:custGeom>
            <a:gradFill flip="none" rotWithShape="1">
              <a:gsLst>
                <a:gs pos="16000">
                  <a:srgbClr val="6FC4F6"/>
                </a:gs>
                <a:gs pos="88000">
                  <a:srgbClr val="2C5ADE"/>
                </a:gs>
              </a:gsLst>
              <a:lin ang="16200000" scaled="1"/>
              <a:tileRect/>
            </a:gradFill>
            <a:ln w="381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阿里巴巴普惠体 Heavy"/>
                <a:ea typeface="Aa润行体 (非商业使用)"/>
                <a:sym typeface="阿里巴巴普惠体 Heavy"/>
              </a:endParaRPr>
            </a:p>
          </p:txBody>
        </p:sp>
        <p:pic>
          <p:nvPicPr>
            <p:cNvPr id="28" name="图片 27">
              <a:extLst>
                <a:ext uri="{FF2B5EF4-FFF2-40B4-BE49-F238E27FC236}">
                  <a16:creationId xmlns:a16="http://schemas.microsoft.com/office/drawing/2014/main" id="{2E6D354C-20CF-FED4-679C-390046CE6B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2531" y="0"/>
              <a:ext cx="2186938" cy="521501"/>
            </a:xfrm>
            <a:prstGeom prst="rect">
              <a:avLst/>
            </a:prstGeom>
          </p:spPr>
        </p:pic>
      </p:grpSp>
      <p:sp>
        <p:nvSpPr>
          <p:cNvPr id="30" name="文本框 29">
            <a:extLst>
              <a:ext uri="{FF2B5EF4-FFF2-40B4-BE49-F238E27FC236}">
                <a16:creationId xmlns:a16="http://schemas.microsoft.com/office/drawing/2014/main" id="{700F039F-C2CB-CAB5-1E1F-EDFD28484F80}"/>
              </a:ext>
            </a:extLst>
          </p:cNvPr>
          <p:cNvSpPr txBox="1"/>
          <p:nvPr/>
        </p:nvSpPr>
        <p:spPr>
          <a:xfrm>
            <a:off x="5002531" y="347991"/>
            <a:ext cx="2186939" cy="523220"/>
          </a:xfrm>
          <a:prstGeom prst="rect">
            <a:avLst/>
          </a:prstGeom>
          <a:noFill/>
        </p:spPr>
        <p:txBody>
          <a:bodyPr wrap="square" rtlCol="0">
            <a:spAutoFit/>
          </a:bodyPr>
          <a:lstStyle/>
          <a:p>
            <a:pPr algn="ctr"/>
            <a:r>
              <a:rPr lang="en-US" altLang="zh-CN" sz="2800" b="1" dirty="0">
                <a:solidFill>
                  <a:schemeClr val="bg1"/>
                </a:solidFill>
                <a:latin typeface="阿里巴巴普惠体 Heavy"/>
                <a:ea typeface="Aa润行体 (非商业使用)"/>
                <a:cs typeface="+mn-ea"/>
                <a:sym typeface="阿里巴巴普惠体 Heavy"/>
              </a:rPr>
              <a:t>Add title text</a:t>
            </a:r>
            <a:endParaRPr lang="zh-CN" altLang="en-US" sz="2800" b="1" dirty="0">
              <a:solidFill>
                <a:schemeClr val="bg1"/>
              </a:solidFill>
              <a:latin typeface="阿里巴巴普惠体 Heavy"/>
              <a:ea typeface="Aa润行体 (非商业使用)"/>
              <a:cs typeface="+mn-ea"/>
              <a:sym typeface="阿里巴巴普惠体 Heavy"/>
            </a:endParaRPr>
          </a:p>
        </p:txBody>
      </p:sp>
      <p:pic>
        <p:nvPicPr>
          <p:cNvPr id="2" name="图片 1">
            <a:extLst>
              <a:ext uri="{FF2B5EF4-FFF2-40B4-BE49-F238E27FC236}">
                <a16:creationId xmlns:a16="http://schemas.microsoft.com/office/drawing/2014/main" id="{D3E6D48E-E1EA-EB15-FF88-D4C79B4EB8C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522625" y="920409"/>
            <a:ext cx="5028023" cy="5426462"/>
          </a:xfrm>
          <a:prstGeom prst="rect">
            <a:avLst/>
          </a:prstGeom>
        </p:spPr>
      </p:pic>
      <p:sp>
        <p:nvSpPr>
          <p:cNvPr id="3" name="矩形 2">
            <a:extLst>
              <a:ext uri="{FF2B5EF4-FFF2-40B4-BE49-F238E27FC236}">
                <a16:creationId xmlns:a16="http://schemas.microsoft.com/office/drawing/2014/main" id="{B51426BB-0844-2D08-DDA7-2B91E99139F9}"/>
              </a:ext>
            </a:extLst>
          </p:cNvPr>
          <p:cNvSpPr/>
          <p:nvPr/>
        </p:nvSpPr>
        <p:spPr>
          <a:xfrm>
            <a:off x="1273051" y="2595028"/>
            <a:ext cx="5118871" cy="613694"/>
          </a:xfrm>
          <a:prstGeom prst="rect">
            <a:avLst/>
          </a:prstGeom>
        </p:spPr>
        <p:txBody>
          <a:bodyPr wrap="square">
            <a:spAutoFit/>
          </a:bodyPr>
          <a:lstStyle/>
          <a:p>
            <a:pPr>
              <a:lnSpc>
                <a:spcPct val="150000"/>
              </a:lnSpc>
              <a:buClr>
                <a:srgbClr val="E24848"/>
              </a:buClr>
            </a:pPr>
            <a:r>
              <a:rPr lang="en-US" altLang="zh-CN" sz="1200" noProof="1">
                <a:solidFill>
                  <a:prstClr val="black">
                    <a:lumMod val="50000"/>
                    <a:lumOff val="50000"/>
                  </a:prstClr>
                </a:solidFill>
                <a:latin typeface="微软雅黑" pitchFamily="34" charset="-122"/>
                <a:ea typeface="微软雅黑" pitchFamily="34" charset="-122"/>
                <a:cs typeface="Arial" panose="020B0604020202020204" pitchFamily="34" charset="0"/>
                <a:sym typeface="阿里巴巴普惠体 Heavy"/>
              </a:rPr>
              <a:t>We provide professional-quality free PowerPoint templates to help you with your business presentations - freeppt7.com</a:t>
            </a:r>
          </a:p>
        </p:txBody>
      </p:sp>
      <p:sp>
        <p:nvSpPr>
          <p:cNvPr id="4" name="矩形 3">
            <a:extLst>
              <a:ext uri="{FF2B5EF4-FFF2-40B4-BE49-F238E27FC236}">
                <a16:creationId xmlns:a16="http://schemas.microsoft.com/office/drawing/2014/main" id="{1E86B35D-0277-1DDC-76C1-0F2D77B40DFE}"/>
              </a:ext>
            </a:extLst>
          </p:cNvPr>
          <p:cNvSpPr/>
          <p:nvPr/>
        </p:nvSpPr>
        <p:spPr>
          <a:xfrm>
            <a:off x="1273052" y="4613439"/>
            <a:ext cx="5118871" cy="613694"/>
          </a:xfrm>
          <a:prstGeom prst="rect">
            <a:avLst/>
          </a:prstGeom>
        </p:spPr>
        <p:txBody>
          <a:bodyPr wrap="square">
            <a:spAutoFit/>
          </a:bodyPr>
          <a:lstStyle/>
          <a:p>
            <a:pPr>
              <a:lnSpc>
                <a:spcPct val="150000"/>
              </a:lnSpc>
              <a:buClr>
                <a:srgbClr val="E24848"/>
              </a:buClr>
            </a:pPr>
            <a:r>
              <a:rPr lang="en-US" altLang="zh-CN" sz="1200" noProof="1">
                <a:solidFill>
                  <a:prstClr val="black">
                    <a:lumMod val="50000"/>
                    <a:lumOff val="50000"/>
                  </a:prstClr>
                </a:solidFill>
                <a:latin typeface="微软雅黑" pitchFamily="34" charset="-122"/>
                <a:ea typeface="微软雅黑" pitchFamily="34" charset="-122"/>
                <a:cs typeface="Arial" panose="020B0604020202020204" pitchFamily="34" charset="0"/>
                <a:sym typeface="阿里巴巴普惠体 Heavy"/>
              </a:rPr>
              <a:t>We provide professional-quality free PowerPoint templates to help you with your business presentations - freeppt7.com</a:t>
            </a:r>
          </a:p>
        </p:txBody>
      </p:sp>
      <p:sp>
        <p:nvSpPr>
          <p:cNvPr id="5" name="Rounded Rectangle 48">
            <a:extLst>
              <a:ext uri="{FF2B5EF4-FFF2-40B4-BE49-F238E27FC236}">
                <a16:creationId xmlns:a16="http://schemas.microsoft.com/office/drawing/2014/main" id="{26A8EDD8-A568-82B7-608D-21D881960181}"/>
              </a:ext>
            </a:extLst>
          </p:cNvPr>
          <p:cNvSpPr/>
          <p:nvPr/>
        </p:nvSpPr>
        <p:spPr>
          <a:xfrm>
            <a:off x="1273052" y="2086271"/>
            <a:ext cx="2493177" cy="404023"/>
          </a:xfrm>
          <a:prstGeom prst="roundRect">
            <a:avLst>
              <a:gd name="adj" fmla="val 0"/>
            </a:avLst>
          </a:prstGeom>
          <a:solidFill>
            <a:srgbClr val="5195E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white"/>
                </a:solidFill>
                <a:effectLst/>
                <a:uLnTx/>
                <a:uFillTx/>
                <a:latin typeface="微软雅黑" pitchFamily="34" charset="-122"/>
                <a:ea typeface="微软雅黑" pitchFamily="34" charset="-122"/>
                <a:cs typeface="Open Sans" panose="020B0606030504020204" pitchFamily="34" charset="0"/>
                <a:sym typeface="阿里巴巴普惠体 Heavy"/>
              </a:rPr>
              <a:t>Add Subtitle</a:t>
            </a:r>
            <a:endParaRPr kumimoji="0" lang="zh-CN" altLang="en-US" sz="1800" b="1" i="0" u="none" strike="noStrike" kern="0" cap="none" spc="0" normalizeH="0" baseline="0" noProof="0" dirty="0">
              <a:ln>
                <a:noFill/>
              </a:ln>
              <a:solidFill>
                <a:prstClr val="white"/>
              </a:solidFill>
              <a:effectLst/>
              <a:uLnTx/>
              <a:uFillTx/>
              <a:latin typeface="微软雅黑" pitchFamily="34" charset="-122"/>
              <a:ea typeface="微软雅黑" pitchFamily="34" charset="-122"/>
              <a:cs typeface="Open Sans" panose="020B0606030504020204" pitchFamily="34" charset="0"/>
              <a:sym typeface="阿里巴巴普惠体 Heavy"/>
            </a:endParaRPr>
          </a:p>
        </p:txBody>
      </p:sp>
      <p:sp>
        <p:nvSpPr>
          <p:cNvPr id="6" name="Rounded Rectangle 48">
            <a:extLst>
              <a:ext uri="{FF2B5EF4-FFF2-40B4-BE49-F238E27FC236}">
                <a16:creationId xmlns:a16="http://schemas.microsoft.com/office/drawing/2014/main" id="{C2B5B3AC-3118-C93E-3847-27732BC7A71B}"/>
              </a:ext>
            </a:extLst>
          </p:cNvPr>
          <p:cNvSpPr/>
          <p:nvPr/>
        </p:nvSpPr>
        <p:spPr>
          <a:xfrm>
            <a:off x="1273051" y="4109402"/>
            <a:ext cx="2592000" cy="404023"/>
          </a:xfrm>
          <a:prstGeom prst="roundRect">
            <a:avLst>
              <a:gd name="adj" fmla="val 0"/>
            </a:avLst>
          </a:prstGeom>
          <a:solidFill>
            <a:srgbClr val="5195E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white"/>
                </a:solidFill>
                <a:effectLst/>
                <a:uLnTx/>
                <a:uFillTx/>
                <a:latin typeface="微软雅黑" pitchFamily="34" charset="-122"/>
                <a:ea typeface="微软雅黑" pitchFamily="34" charset="-122"/>
                <a:cs typeface="Open Sans" panose="020B0606030504020204" pitchFamily="34" charset="0"/>
                <a:sym typeface="阿里巴巴普惠体 Heavy"/>
              </a:rPr>
              <a:t>Add Subtitle</a:t>
            </a:r>
            <a:endParaRPr kumimoji="0" lang="zh-CN" altLang="en-US" sz="1800" b="1" i="0" u="none" strike="noStrike" kern="0" cap="none" spc="0" normalizeH="0" baseline="0" noProof="0" dirty="0">
              <a:ln>
                <a:noFill/>
              </a:ln>
              <a:solidFill>
                <a:prstClr val="white"/>
              </a:solidFill>
              <a:effectLst/>
              <a:uLnTx/>
              <a:uFillTx/>
              <a:latin typeface="微软雅黑" pitchFamily="34" charset="-122"/>
              <a:ea typeface="微软雅黑" pitchFamily="34" charset="-122"/>
              <a:cs typeface="Open Sans" panose="020B0606030504020204" pitchFamily="34" charset="0"/>
              <a:sym typeface="阿里巴巴普惠体 Heavy"/>
            </a:endParaRPr>
          </a:p>
        </p:txBody>
      </p:sp>
    </p:spTree>
    <p:extLst>
      <p:ext uri="{BB962C8B-B14F-4D97-AF65-F5344CB8AC3E}">
        <p14:creationId xmlns:p14="http://schemas.microsoft.com/office/powerpoint/2010/main" val="21130193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iterate type="lt">
                                    <p:tmPct val="10000"/>
                                  </p:iterate>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childTnLst>
                          </p:cTn>
                        </p:par>
                        <p:par>
                          <p:cTn id="13" fill="hold">
                            <p:stCondLst>
                              <p:cond delay="1550"/>
                            </p:stCondLst>
                            <p:childTnLst>
                              <p:par>
                                <p:cTn id="14" presetID="2" presetClass="entr" presetSubtype="3" decel="100000" fill="hold" nodeType="afterEffect">
                                  <p:stCondLst>
                                    <p:cond delay="0"/>
                                  </p:stCondLst>
                                  <p:iterate type="lt">
                                    <p:tmPct val="10000"/>
                                  </p:iterate>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1+#ppt_w/2"/>
                                          </p:val>
                                        </p:tav>
                                        <p:tav tm="100000">
                                          <p:val>
                                            <p:strVal val="#ppt_x"/>
                                          </p:val>
                                        </p:tav>
                                      </p:tavLst>
                                    </p:anim>
                                    <p:anim calcmode="lin" valueType="num">
                                      <p:cBhvr additive="base">
                                        <p:cTn id="17" dur="1000" fill="hold"/>
                                        <p:tgtEl>
                                          <p:spTgt spid="2"/>
                                        </p:tgtEl>
                                        <p:attrNameLst>
                                          <p:attrName>ppt_y</p:attrName>
                                        </p:attrNameLst>
                                      </p:cBhvr>
                                      <p:tavLst>
                                        <p:tav tm="0">
                                          <p:val>
                                            <p:strVal val="0-#ppt_h/2"/>
                                          </p:val>
                                        </p:tav>
                                        <p:tav tm="100000">
                                          <p:val>
                                            <p:strVal val="#ppt_y"/>
                                          </p:val>
                                        </p:tav>
                                      </p:tavLst>
                                    </p:anim>
                                  </p:childTnLst>
                                </p:cTn>
                              </p:par>
                            </p:childTnLst>
                          </p:cTn>
                        </p:par>
                        <p:par>
                          <p:cTn id="18" fill="hold">
                            <p:stCondLst>
                              <p:cond delay="2550"/>
                            </p:stCondLst>
                            <p:childTnLst>
                              <p:par>
                                <p:cTn id="19" presetID="2" presetClass="entr" presetSubtype="8" accel="20000" decel="8000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1000" fill="hold"/>
                                        <p:tgtEl>
                                          <p:spTgt spid="5"/>
                                        </p:tgtEl>
                                        <p:attrNameLst>
                                          <p:attrName>ppt_x</p:attrName>
                                        </p:attrNameLst>
                                      </p:cBhvr>
                                      <p:tavLst>
                                        <p:tav tm="0">
                                          <p:val>
                                            <p:strVal val="0-#ppt_w/2"/>
                                          </p:val>
                                        </p:tav>
                                        <p:tav tm="100000">
                                          <p:val>
                                            <p:strVal val="#ppt_x"/>
                                          </p:val>
                                        </p:tav>
                                      </p:tavLst>
                                    </p:anim>
                                    <p:anim calcmode="lin" valueType="num">
                                      <p:cBhvr additive="base">
                                        <p:cTn id="22" dur="100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8" accel="20000" decel="80000" fill="hold" grpId="0" nodeType="withEffect">
                                  <p:stCondLst>
                                    <p:cond delay="30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000" fill="hold"/>
                                        <p:tgtEl>
                                          <p:spTgt spid="6"/>
                                        </p:tgtEl>
                                        <p:attrNameLst>
                                          <p:attrName>ppt_x</p:attrName>
                                        </p:attrNameLst>
                                      </p:cBhvr>
                                      <p:tavLst>
                                        <p:tav tm="0">
                                          <p:val>
                                            <p:strVal val="0-#ppt_w/2"/>
                                          </p:val>
                                        </p:tav>
                                        <p:tav tm="100000">
                                          <p:val>
                                            <p:strVal val="#ppt_x"/>
                                          </p:val>
                                        </p:tav>
                                      </p:tavLst>
                                    </p:anim>
                                    <p:anim calcmode="lin" valueType="num">
                                      <p:cBhvr additive="base">
                                        <p:cTn id="26" dur="1000" fill="hold"/>
                                        <p:tgtEl>
                                          <p:spTgt spid="6"/>
                                        </p:tgtEl>
                                        <p:attrNameLst>
                                          <p:attrName>ppt_y</p:attrName>
                                        </p:attrNameLst>
                                      </p:cBhvr>
                                      <p:tavLst>
                                        <p:tav tm="0">
                                          <p:val>
                                            <p:strVal val="#ppt_y"/>
                                          </p:val>
                                        </p:tav>
                                        <p:tav tm="100000">
                                          <p:val>
                                            <p:strVal val="#ppt_y"/>
                                          </p:val>
                                        </p:tav>
                                      </p:tavLst>
                                    </p:anim>
                                  </p:childTnLst>
                                </p:cTn>
                              </p:par>
                            </p:childTnLst>
                          </p:cTn>
                        </p:par>
                        <p:par>
                          <p:cTn id="27" fill="hold">
                            <p:stCondLst>
                              <p:cond delay="3850"/>
                            </p:stCondLst>
                            <p:childTnLst>
                              <p:par>
                                <p:cTn id="28" presetID="14" presetClass="entr" presetSubtype="1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par>
                          <p:cTn id="31" fill="hold">
                            <p:stCondLst>
                              <p:cond delay="4350"/>
                            </p:stCondLst>
                            <p:childTnLst>
                              <p:par>
                                <p:cTn id="32" presetID="14" presetClass="entr" presetSubtype="10"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 grpId="0"/>
      <p:bldP spid="4" grpId="0"/>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9DD4BECA-BE01-DD9D-0222-81555FDCBEE3}"/>
              </a:ext>
            </a:extLst>
          </p:cNvPr>
          <p:cNvGrpSpPr/>
          <p:nvPr/>
        </p:nvGrpSpPr>
        <p:grpSpPr>
          <a:xfrm>
            <a:off x="4777510" y="0"/>
            <a:ext cx="2636983" cy="988292"/>
            <a:chOff x="4678218" y="0"/>
            <a:chExt cx="2835564" cy="988292"/>
          </a:xfrm>
        </p:grpSpPr>
        <p:sp>
          <p:nvSpPr>
            <p:cNvPr id="24" name="KSO_Img1">
              <a:extLst>
                <a:ext uri="{FF2B5EF4-FFF2-40B4-BE49-F238E27FC236}">
                  <a16:creationId xmlns:a16="http://schemas.microsoft.com/office/drawing/2014/main" id="{126FE73B-36D9-0BC1-9CF9-609F23045B59}"/>
                </a:ext>
              </a:extLst>
            </p:cNvPr>
            <p:cNvSpPr/>
            <p:nvPr>
              <p:custDataLst>
                <p:tags r:id="rId1"/>
              </p:custDataLst>
            </p:nvPr>
          </p:nvSpPr>
          <p:spPr>
            <a:xfrm flipV="1">
              <a:off x="4678218" y="230910"/>
              <a:ext cx="2835564" cy="757382"/>
            </a:xfrm>
            <a:custGeom>
              <a:avLst/>
              <a:gdLst>
                <a:gd name="connsiteX0" fmla="*/ 0 w 1268627"/>
                <a:gd name="connsiteY0" fmla="*/ 296562 h 1408671"/>
                <a:gd name="connsiteX1" fmla="*/ 32952 w 1268627"/>
                <a:gd name="connsiteY1" fmla="*/ 1383957 h 1408671"/>
                <a:gd name="connsiteX2" fmla="*/ 1260389 w 1268627"/>
                <a:gd name="connsiteY2" fmla="*/ 1408671 h 1408671"/>
                <a:gd name="connsiteX3" fmla="*/ 1268627 w 1268627"/>
                <a:gd name="connsiteY3" fmla="*/ 288325 h 1408671"/>
                <a:gd name="connsiteX4" fmla="*/ 205946 w 1268627"/>
                <a:gd name="connsiteY4" fmla="*/ 0 h 1408671"/>
                <a:gd name="connsiteX5" fmla="*/ 0 w 1268627"/>
                <a:gd name="connsiteY5" fmla="*/ 296562 h 1408671"/>
                <a:gd name="connsiteX0" fmla="*/ 77698 w 1346325"/>
                <a:gd name="connsiteY0" fmla="*/ 296562 h 1534851"/>
                <a:gd name="connsiteX1" fmla="*/ 110650 w 1346325"/>
                <a:gd name="connsiteY1" fmla="*/ 1383957 h 1534851"/>
                <a:gd name="connsiteX2" fmla="*/ 1338087 w 1346325"/>
                <a:gd name="connsiteY2" fmla="*/ 1408671 h 1534851"/>
                <a:gd name="connsiteX3" fmla="*/ 1346325 w 1346325"/>
                <a:gd name="connsiteY3" fmla="*/ 288325 h 1534851"/>
                <a:gd name="connsiteX4" fmla="*/ 283644 w 1346325"/>
                <a:gd name="connsiteY4" fmla="*/ 0 h 1534851"/>
                <a:gd name="connsiteX5" fmla="*/ 77698 w 1346325"/>
                <a:gd name="connsiteY5" fmla="*/ 296562 h 1534851"/>
                <a:gd name="connsiteX0" fmla="*/ 77698 w 1346325"/>
                <a:gd name="connsiteY0" fmla="*/ 296562 h 1614698"/>
                <a:gd name="connsiteX1" fmla="*/ 110650 w 1346325"/>
                <a:gd name="connsiteY1" fmla="*/ 1383957 h 1614698"/>
                <a:gd name="connsiteX2" fmla="*/ 1338087 w 1346325"/>
                <a:gd name="connsiteY2" fmla="*/ 1408671 h 1614698"/>
                <a:gd name="connsiteX3" fmla="*/ 1346325 w 1346325"/>
                <a:gd name="connsiteY3" fmla="*/ 288325 h 1614698"/>
                <a:gd name="connsiteX4" fmla="*/ 283644 w 1346325"/>
                <a:gd name="connsiteY4" fmla="*/ 0 h 1614698"/>
                <a:gd name="connsiteX5" fmla="*/ 77698 w 1346325"/>
                <a:gd name="connsiteY5" fmla="*/ 296562 h 1614698"/>
                <a:gd name="connsiteX0" fmla="*/ 77698 w 1346331"/>
                <a:gd name="connsiteY0" fmla="*/ 305516 h 1623652"/>
                <a:gd name="connsiteX1" fmla="*/ 110650 w 1346331"/>
                <a:gd name="connsiteY1" fmla="*/ 1392911 h 1623652"/>
                <a:gd name="connsiteX2" fmla="*/ 1338087 w 1346331"/>
                <a:gd name="connsiteY2" fmla="*/ 1417625 h 1623652"/>
                <a:gd name="connsiteX3" fmla="*/ 1346325 w 1346331"/>
                <a:gd name="connsiteY3" fmla="*/ 297279 h 1623652"/>
                <a:gd name="connsiteX4" fmla="*/ 283644 w 1346331"/>
                <a:gd name="connsiteY4" fmla="*/ 8954 h 1623652"/>
                <a:gd name="connsiteX5" fmla="*/ 77698 w 1346331"/>
                <a:gd name="connsiteY5" fmla="*/ 305516 h 1623652"/>
                <a:gd name="connsiteX0" fmla="*/ 77698 w 1346325"/>
                <a:gd name="connsiteY0" fmla="*/ 327165 h 1645301"/>
                <a:gd name="connsiteX1" fmla="*/ 110650 w 1346325"/>
                <a:gd name="connsiteY1" fmla="*/ 1414560 h 1645301"/>
                <a:gd name="connsiteX2" fmla="*/ 1338087 w 1346325"/>
                <a:gd name="connsiteY2" fmla="*/ 1439274 h 1645301"/>
                <a:gd name="connsiteX3" fmla="*/ 1346325 w 1346325"/>
                <a:gd name="connsiteY3" fmla="*/ 318928 h 1645301"/>
                <a:gd name="connsiteX4" fmla="*/ 283644 w 1346325"/>
                <a:gd name="connsiteY4" fmla="*/ 30603 h 1645301"/>
                <a:gd name="connsiteX5" fmla="*/ 77698 w 1346325"/>
                <a:gd name="connsiteY5" fmla="*/ 327165 h 1645301"/>
                <a:gd name="connsiteX0" fmla="*/ 89860 w 1358487"/>
                <a:gd name="connsiteY0" fmla="*/ 327165 h 1645301"/>
                <a:gd name="connsiteX1" fmla="*/ 122812 w 1358487"/>
                <a:gd name="connsiteY1" fmla="*/ 1414560 h 1645301"/>
                <a:gd name="connsiteX2" fmla="*/ 1350249 w 1358487"/>
                <a:gd name="connsiteY2" fmla="*/ 1439274 h 1645301"/>
                <a:gd name="connsiteX3" fmla="*/ 1358487 w 1358487"/>
                <a:gd name="connsiteY3" fmla="*/ 318928 h 1645301"/>
                <a:gd name="connsiteX4" fmla="*/ 295806 w 1358487"/>
                <a:gd name="connsiteY4" fmla="*/ 30603 h 1645301"/>
                <a:gd name="connsiteX5" fmla="*/ 89860 w 1358487"/>
                <a:gd name="connsiteY5" fmla="*/ 327165 h 1645301"/>
                <a:gd name="connsiteX0" fmla="*/ 66492 w 1384546"/>
                <a:gd name="connsiteY0" fmla="*/ 440965 h 1612372"/>
                <a:gd name="connsiteX1" fmla="*/ 148871 w 1384546"/>
                <a:gd name="connsiteY1" fmla="*/ 1388317 h 1612372"/>
                <a:gd name="connsiteX2" fmla="*/ 1376308 w 1384546"/>
                <a:gd name="connsiteY2" fmla="*/ 1413031 h 1612372"/>
                <a:gd name="connsiteX3" fmla="*/ 1384546 w 1384546"/>
                <a:gd name="connsiteY3" fmla="*/ 292685 h 1612372"/>
                <a:gd name="connsiteX4" fmla="*/ 321865 w 1384546"/>
                <a:gd name="connsiteY4" fmla="*/ 4360 h 1612372"/>
                <a:gd name="connsiteX5" fmla="*/ 66492 w 1384546"/>
                <a:gd name="connsiteY5" fmla="*/ 440965 h 1612372"/>
                <a:gd name="connsiteX0" fmla="*/ 46037 w 1421756"/>
                <a:gd name="connsiteY0" fmla="*/ 363886 h 1612943"/>
                <a:gd name="connsiteX1" fmla="*/ 186081 w 1421756"/>
                <a:gd name="connsiteY1" fmla="*/ 1385379 h 1612943"/>
                <a:gd name="connsiteX2" fmla="*/ 1413518 w 1421756"/>
                <a:gd name="connsiteY2" fmla="*/ 1410093 h 1612943"/>
                <a:gd name="connsiteX3" fmla="*/ 1421756 w 1421756"/>
                <a:gd name="connsiteY3" fmla="*/ 289747 h 1612943"/>
                <a:gd name="connsiteX4" fmla="*/ 359075 w 1421756"/>
                <a:gd name="connsiteY4" fmla="*/ 1422 h 1612943"/>
                <a:gd name="connsiteX5" fmla="*/ 46037 w 1421756"/>
                <a:gd name="connsiteY5" fmla="*/ 363886 h 1612943"/>
                <a:gd name="connsiteX0" fmla="*/ 49570 w 1523441"/>
                <a:gd name="connsiteY0" fmla="*/ 363461 h 1482445"/>
                <a:gd name="connsiteX1" fmla="*/ 189614 w 1523441"/>
                <a:gd name="connsiteY1" fmla="*/ 1384954 h 1482445"/>
                <a:gd name="connsiteX2" fmla="*/ 1491191 w 1523441"/>
                <a:gd name="connsiteY2" fmla="*/ 1187246 h 1482445"/>
                <a:gd name="connsiteX3" fmla="*/ 1425289 w 1523441"/>
                <a:gd name="connsiteY3" fmla="*/ 289322 h 1482445"/>
                <a:gd name="connsiteX4" fmla="*/ 362608 w 1523441"/>
                <a:gd name="connsiteY4" fmla="*/ 997 h 1482445"/>
                <a:gd name="connsiteX5" fmla="*/ 49570 w 1523441"/>
                <a:gd name="connsiteY5" fmla="*/ 363461 h 1482445"/>
                <a:gd name="connsiteX0" fmla="*/ 49570 w 1545313"/>
                <a:gd name="connsiteY0" fmla="*/ 363461 h 1468199"/>
                <a:gd name="connsiteX1" fmla="*/ 189614 w 1545313"/>
                <a:gd name="connsiteY1" fmla="*/ 1384954 h 1468199"/>
                <a:gd name="connsiteX2" fmla="*/ 1491191 w 1545313"/>
                <a:gd name="connsiteY2" fmla="*/ 1187246 h 1468199"/>
                <a:gd name="connsiteX3" fmla="*/ 1425289 w 1545313"/>
                <a:gd name="connsiteY3" fmla="*/ 289322 h 1468199"/>
                <a:gd name="connsiteX4" fmla="*/ 362608 w 1545313"/>
                <a:gd name="connsiteY4" fmla="*/ 997 h 1468199"/>
                <a:gd name="connsiteX5" fmla="*/ 49570 w 1545313"/>
                <a:gd name="connsiteY5" fmla="*/ 363461 h 1468199"/>
                <a:gd name="connsiteX0" fmla="*/ 82423 w 1495787"/>
                <a:gd name="connsiteY0" fmla="*/ 338226 h 1469481"/>
                <a:gd name="connsiteX1" fmla="*/ 140088 w 1495787"/>
                <a:gd name="connsiteY1" fmla="*/ 1384433 h 1469481"/>
                <a:gd name="connsiteX2" fmla="*/ 1441665 w 1495787"/>
                <a:gd name="connsiteY2" fmla="*/ 1186725 h 1469481"/>
                <a:gd name="connsiteX3" fmla="*/ 1375763 w 1495787"/>
                <a:gd name="connsiteY3" fmla="*/ 288801 h 1469481"/>
                <a:gd name="connsiteX4" fmla="*/ 313082 w 1495787"/>
                <a:gd name="connsiteY4" fmla="*/ 476 h 1469481"/>
                <a:gd name="connsiteX5" fmla="*/ 82423 w 1495787"/>
                <a:gd name="connsiteY5" fmla="*/ 338226 h 1469481"/>
                <a:gd name="connsiteX0" fmla="*/ 78189 w 1481300"/>
                <a:gd name="connsiteY0" fmla="*/ 321819 h 1453074"/>
                <a:gd name="connsiteX1" fmla="*/ 135854 w 1481300"/>
                <a:gd name="connsiteY1" fmla="*/ 1368026 h 1453074"/>
                <a:gd name="connsiteX2" fmla="*/ 1437431 w 1481300"/>
                <a:gd name="connsiteY2" fmla="*/ 1170318 h 1453074"/>
                <a:gd name="connsiteX3" fmla="*/ 1371529 w 1481300"/>
                <a:gd name="connsiteY3" fmla="*/ 272394 h 1453074"/>
                <a:gd name="connsiteX4" fmla="*/ 473604 w 1481300"/>
                <a:gd name="connsiteY4" fmla="*/ 544 h 1453074"/>
                <a:gd name="connsiteX5" fmla="*/ 78189 w 1481300"/>
                <a:gd name="connsiteY5" fmla="*/ 321819 h 1453074"/>
                <a:gd name="connsiteX0" fmla="*/ 77696 w 1476601"/>
                <a:gd name="connsiteY0" fmla="*/ 321831 h 1458744"/>
                <a:gd name="connsiteX1" fmla="*/ 135361 w 1476601"/>
                <a:gd name="connsiteY1" fmla="*/ 1368038 h 1458744"/>
                <a:gd name="connsiteX2" fmla="*/ 1429646 w 1476601"/>
                <a:gd name="connsiteY2" fmla="*/ 1184195 h 1458744"/>
                <a:gd name="connsiteX3" fmla="*/ 1371036 w 1476601"/>
                <a:gd name="connsiteY3" fmla="*/ 272406 h 1458744"/>
                <a:gd name="connsiteX4" fmla="*/ 473111 w 1476601"/>
                <a:gd name="connsiteY4" fmla="*/ 556 h 1458744"/>
                <a:gd name="connsiteX5" fmla="*/ 77696 w 1476601"/>
                <a:gd name="connsiteY5" fmla="*/ 321831 h 1458744"/>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8583 w 1501289"/>
                <a:gd name="connsiteY0" fmla="*/ 321893 h 1472879"/>
                <a:gd name="connsiteX1" fmla="*/ 136248 w 1501289"/>
                <a:gd name="connsiteY1" fmla="*/ 1368100 h 1472879"/>
                <a:gd name="connsiteX2" fmla="*/ 1443658 w 1501289"/>
                <a:gd name="connsiteY2" fmla="*/ 1242488 h 1472879"/>
                <a:gd name="connsiteX3" fmla="*/ 1371923 w 1501289"/>
                <a:gd name="connsiteY3" fmla="*/ 272468 h 1472879"/>
                <a:gd name="connsiteX4" fmla="*/ 473998 w 1501289"/>
                <a:gd name="connsiteY4" fmla="*/ 618 h 1472879"/>
                <a:gd name="connsiteX5" fmla="*/ 78583 w 1501289"/>
                <a:gd name="connsiteY5" fmla="*/ 321893 h 1472879"/>
                <a:gd name="connsiteX0" fmla="*/ 78583 w 1514864"/>
                <a:gd name="connsiteY0" fmla="*/ 321893 h 1464370"/>
                <a:gd name="connsiteX1" fmla="*/ 136248 w 1514864"/>
                <a:gd name="connsiteY1" fmla="*/ 1368100 h 1464370"/>
                <a:gd name="connsiteX2" fmla="*/ 1443658 w 1514864"/>
                <a:gd name="connsiteY2" fmla="*/ 1242488 h 1464370"/>
                <a:gd name="connsiteX3" fmla="*/ 1371923 w 1514864"/>
                <a:gd name="connsiteY3" fmla="*/ 272468 h 1464370"/>
                <a:gd name="connsiteX4" fmla="*/ 473998 w 1514864"/>
                <a:gd name="connsiteY4" fmla="*/ 618 h 1464370"/>
                <a:gd name="connsiteX5" fmla="*/ 78583 w 1514864"/>
                <a:gd name="connsiteY5" fmla="*/ 321893 h 146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864" h="1464370">
                  <a:moveTo>
                    <a:pt x="78583" y="321893"/>
                  </a:moveTo>
                  <a:cubicBezTo>
                    <a:pt x="22291" y="549807"/>
                    <a:pt x="-91265" y="1214668"/>
                    <a:pt x="136248" y="1368100"/>
                  </a:cubicBezTo>
                  <a:cubicBezTo>
                    <a:pt x="363761" y="1521533"/>
                    <a:pt x="1328265" y="1499961"/>
                    <a:pt x="1443658" y="1242488"/>
                  </a:cubicBezTo>
                  <a:cubicBezTo>
                    <a:pt x="1559051" y="985015"/>
                    <a:pt x="1533533" y="479446"/>
                    <a:pt x="1371923" y="272468"/>
                  </a:cubicBezTo>
                  <a:cubicBezTo>
                    <a:pt x="1210313" y="65490"/>
                    <a:pt x="689555" y="-7619"/>
                    <a:pt x="473998" y="618"/>
                  </a:cubicBezTo>
                  <a:cubicBezTo>
                    <a:pt x="258441" y="8855"/>
                    <a:pt x="134875" y="93979"/>
                    <a:pt x="78583" y="321893"/>
                  </a:cubicBezTo>
                  <a:close/>
                </a:path>
              </a:pathLst>
            </a:custGeom>
            <a:gradFill flip="none" rotWithShape="1">
              <a:gsLst>
                <a:gs pos="16000">
                  <a:srgbClr val="6FC4F6"/>
                </a:gs>
                <a:gs pos="88000">
                  <a:srgbClr val="2C5ADE"/>
                </a:gs>
              </a:gsLst>
              <a:lin ang="16200000" scaled="1"/>
              <a:tileRect/>
            </a:gradFill>
            <a:ln w="381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阿里巴巴普惠体 Heavy"/>
                <a:ea typeface="Aa润行体 (非商业使用)"/>
                <a:sym typeface="阿里巴巴普惠体 Heavy"/>
              </a:endParaRPr>
            </a:p>
          </p:txBody>
        </p:sp>
        <p:pic>
          <p:nvPicPr>
            <p:cNvPr id="28" name="图片 27">
              <a:extLst>
                <a:ext uri="{FF2B5EF4-FFF2-40B4-BE49-F238E27FC236}">
                  <a16:creationId xmlns:a16="http://schemas.microsoft.com/office/drawing/2014/main" id="{2E6D354C-20CF-FED4-679C-390046CE6B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2531" y="0"/>
              <a:ext cx="2186938" cy="521501"/>
            </a:xfrm>
            <a:prstGeom prst="rect">
              <a:avLst/>
            </a:prstGeom>
          </p:spPr>
        </p:pic>
      </p:grpSp>
      <p:sp>
        <p:nvSpPr>
          <p:cNvPr id="30" name="文本框 29">
            <a:extLst>
              <a:ext uri="{FF2B5EF4-FFF2-40B4-BE49-F238E27FC236}">
                <a16:creationId xmlns:a16="http://schemas.microsoft.com/office/drawing/2014/main" id="{700F039F-C2CB-CAB5-1E1F-EDFD28484F80}"/>
              </a:ext>
            </a:extLst>
          </p:cNvPr>
          <p:cNvSpPr txBox="1"/>
          <p:nvPr/>
        </p:nvSpPr>
        <p:spPr>
          <a:xfrm>
            <a:off x="5002531" y="347991"/>
            <a:ext cx="2186939" cy="523220"/>
          </a:xfrm>
          <a:prstGeom prst="rect">
            <a:avLst/>
          </a:prstGeom>
          <a:noFill/>
        </p:spPr>
        <p:txBody>
          <a:bodyPr wrap="square" rtlCol="0">
            <a:spAutoFit/>
          </a:bodyPr>
          <a:lstStyle/>
          <a:p>
            <a:pPr algn="ctr"/>
            <a:r>
              <a:rPr lang="en-US" altLang="zh-CN" sz="2800" b="1" dirty="0">
                <a:solidFill>
                  <a:schemeClr val="bg1"/>
                </a:solidFill>
                <a:latin typeface="阿里巴巴普惠体 Heavy"/>
                <a:ea typeface="Aa润行体 (非商业使用)"/>
                <a:cs typeface="+mn-ea"/>
                <a:sym typeface="阿里巴巴普惠体 Heavy"/>
              </a:rPr>
              <a:t>Add title text</a:t>
            </a:r>
            <a:endParaRPr lang="zh-CN" altLang="en-US" sz="2800" b="1" dirty="0">
              <a:solidFill>
                <a:schemeClr val="bg1"/>
              </a:solidFill>
              <a:latin typeface="阿里巴巴普惠体 Heavy"/>
              <a:ea typeface="Aa润行体 (非商业使用)"/>
              <a:cs typeface="+mn-ea"/>
              <a:sym typeface="阿里巴巴普惠体 Heavy"/>
            </a:endParaRPr>
          </a:p>
        </p:txBody>
      </p:sp>
      <p:grpSp>
        <p:nvGrpSpPr>
          <p:cNvPr id="2" name="组合 1">
            <a:extLst>
              <a:ext uri="{FF2B5EF4-FFF2-40B4-BE49-F238E27FC236}">
                <a16:creationId xmlns:a16="http://schemas.microsoft.com/office/drawing/2014/main" id="{B5F4AE3A-3CA5-FCEC-D5FA-5305ADA16087}"/>
              </a:ext>
            </a:extLst>
          </p:cNvPr>
          <p:cNvGrpSpPr/>
          <p:nvPr/>
        </p:nvGrpSpPr>
        <p:grpSpPr>
          <a:xfrm>
            <a:off x="1034282" y="493315"/>
            <a:ext cx="3913465" cy="5503956"/>
            <a:chOff x="6609850" y="941132"/>
            <a:chExt cx="3913465" cy="5503956"/>
          </a:xfrm>
        </p:grpSpPr>
        <p:sp>
          <p:nvSpPr>
            <p:cNvPr id="3" name="矩形 2">
              <a:extLst>
                <a:ext uri="{FF2B5EF4-FFF2-40B4-BE49-F238E27FC236}">
                  <a16:creationId xmlns:a16="http://schemas.microsoft.com/office/drawing/2014/main" id="{6B13BAA9-B02F-A024-C5B3-A0374BFDA4DE}"/>
                </a:ext>
              </a:extLst>
            </p:cNvPr>
            <p:cNvSpPr/>
            <p:nvPr/>
          </p:nvSpPr>
          <p:spPr>
            <a:xfrm>
              <a:off x="7052005" y="2354115"/>
              <a:ext cx="3471310" cy="4090973"/>
            </a:xfrm>
            <a:prstGeom prst="rect">
              <a:avLst/>
            </a:prstGeom>
            <a:solidFill>
              <a:sysClr val="window" lastClr="FFFFFF"/>
            </a:solidFill>
            <a:ln w="28575" cap="flat" cmpd="sng" algn="ctr">
              <a:solidFill>
                <a:srgbClr val="7DC5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阿里巴巴普惠体 Heavy"/>
                <a:ea typeface="Aa润行体 (非商业使用)"/>
                <a:cs typeface="+mn-ea"/>
                <a:sym typeface="阿里巴巴普惠体 Heavy"/>
              </a:endParaRPr>
            </a:p>
          </p:txBody>
        </p:sp>
        <p:pic>
          <p:nvPicPr>
            <p:cNvPr id="4" name="图片 3">
              <a:extLst>
                <a:ext uri="{FF2B5EF4-FFF2-40B4-BE49-F238E27FC236}">
                  <a16:creationId xmlns:a16="http://schemas.microsoft.com/office/drawing/2014/main" id="{EA876DCE-EBF9-C586-63F5-A014BE6E8B5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609850" y="941132"/>
              <a:ext cx="3799416" cy="2075948"/>
            </a:xfrm>
            <a:prstGeom prst="rect">
              <a:avLst/>
            </a:prstGeom>
          </p:spPr>
        </p:pic>
      </p:grpSp>
      <p:grpSp>
        <p:nvGrpSpPr>
          <p:cNvPr id="5" name="组合 4">
            <a:extLst>
              <a:ext uri="{FF2B5EF4-FFF2-40B4-BE49-F238E27FC236}">
                <a16:creationId xmlns:a16="http://schemas.microsoft.com/office/drawing/2014/main" id="{E4A6A4BF-3458-5D28-2BD5-EA2D832F0EE4}"/>
              </a:ext>
            </a:extLst>
          </p:cNvPr>
          <p:cNvGrpSpPr/>
          <p:nvPr/>
        </p:nvGrpSpPr>
        <p:grpSpPr>
          <a:xfrm>
            <a:off x="6250035" y="3053401"/>
            <a:ext cx="4149687" cy="890693"/>
            <a:chOff x="1878251" y="3677876"/>
            <a:chExt cx="4149687" cy="890693"/>
          </a:xfrm>
        </p:grpSpPr>
        <p:sp>
          <p:nvSpPr>
            <p:cNvPr id="6" name="Shape 2645">
              <a:extLst>
                <a:ext uri="{FF2B5EF4-FFF2-40B4-BE49-F238E27FC236}">
                  <a16:creationId xmlns:a16="http://schemas.microsoft.com/office/drawing/2014/main" id="{033591DD-9480-3640-AC01-9ED9F38983A6}"/>
                </a:ext>
              </a:extLst>
            </p:cNvPr>
            <p:cNvSpPr/>
            <p:nvPr/>
          </p:nvSpPr>
          <p:spPr>
            <a:xfrm>
              <a:off x="1878251" y="3836013"/>
              <a:ext cx="386387" cy="255991"/>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ysClr val="windowText" lastClr="000000">
                <a:lumMod val="85000"/>
                <a:lumOff val="15000"/>
              </a:sysClr>
            </a:solidFill>
            <a:ln w="12700">
              <a:miter lim="400000"/>
            </a:ln>
          </p:spPr>
          <p:txBody>
            <a:bodyPr lIns="38090" tIns="38090" rIns="38090" bIns="38090" anchor="ctr"/>
            <a:lstStyle/>
            <a:p>
              <a:pPr marL="0" marR="0" lvl="0" indent="0" defTabSz="457063" eaLnBrk="1" fontAlgn="auto" latinLnBrk="0" hangingPunct="1">
                <a:lnSpc>
                  <a:spcPct val="15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prstClr val="white">
                    <a:lumMod val="50000"/>
                  </a:prstClr>
                </a:solidFill>
                <a:effectLst>
                  <a:outerShdw blurRad="38100" dist="12700" dir="5400000" rotWithShape="0">
                    <a:srgbClr val="000000">
                      <a:alpha val="50000"/>
                    </a:srgbClr>
                  </a:outerShdw>
                </a:effectLst>
                <a:uLnTx/>
                <a:uFillTx/>
                <a:latin typeface="微软雅黑" pitchFamily="34" charset="-122"/>
                <a:ea typeface="微软雅黑" pitchFamily="34" charset="-122"/>
                <a:cs typeface="+mn-ea"/>
                <a:sym typeface="阿里巴巴普惠体 Heavy"/>
              </a:endParaRPr>
            </a:p>
          </p:txBody>
        </p:sp>
        <p:sp>
          <p:nvSpPr>
            <p:cNvPr id="7" name="Rectangle 23">
              <a:extLst>
                <a:ext uri="{FF2B5EF4-FFF2-40B4-BE49-F238E27FC236}">
                  <a16:creationId xmlns:a16="http://schemas.microsoft.com/office/drawing/2014/main" id="{380BCDA9-7973-800C-FEEE-F26D1EC73F9E}"/>
                </a:ext>
              </a:extLst>
            </p:cNvPr>
            <p:cNvSpPr/>
            <p:nvPr/>
          </p:nvSpPr>
          <p:spPr>
            <a:xfrm>
              <a:off x="2337331" y="3677876"/>
              <a:ext cx="3690607" cy="890693"/>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altLang="zh-CN" sz="1200" b="0" i="0" u="none" strike="noStrike" kern="0" cap="none" spc="0" normalizeH="0" baseline="0" noProof="1">
                  <a:ln>
                    <a:noFill/>
                  </a:ln>
                  <a:solidFill>
                    <a:prstClr val="white">
                      <a:lumMod val="50000"/>
                    </a:prstClr>
                  </a:solidFill>
                  <a:effectLst/>
                  <a:uLnTx/>
                  <a:uFillTx/>
                  <a:latin typeface="微软雅黑" pitchFamily="34" charset="-122"/>
                  <a:ea typeface="微软雅黑" pitchFamily="34" charset="-122"/>
                  <a:cs typeface="+mn-ea"/>
                  <a:sym typeface="阿里巴巴普惠体 Heavy"/>
                </a:rPr>
                <a:t>Click here to add content, content to match the title. Click here to add content, content to match the title. </a:t>
              </a:r>
              <a:r>
                <a:rPr kumimoji="0" lang="zh-CN" altLang="en-US" sz="1200" b="0" i="0" u="none" strike="noStrike" kern="0" cap="none" spc="0" normalizeH="0" baseline="0" noProof="1">
                  <a:ln>
                    <a:noFill/>
                  </a:ln>
                  <a:solidFill>
                    <a:prstClr val="white">
                      <a:lumMod val="50000"/>
                    </a:prstClr>
                  </a:solidFill>
                  <a:effectLst/>
                  <a:uLnTx/>
                  <a:uFillTx/>
                  <a:latin typeface="微软雅黑" pitchFamily="34" charset="-122"/>
                  <a:ea typeface="微软雅黑" pitchFamily="34" charset="-122"/>
                  <a:cs typeface="+mn-ea"/>
                  <a:sym typeface="阿里巴巴普惠体 Heavy"/>
                </a:rPr>
                <a:t>。</a:t>
              </a:r>
            </a:p>
          </p:txBody>
        </p:sp>
      </p:grpSp>
      <p:grpSp>
        <p:nvGrpSpPr>
          <p:cNvPr id="8" name="组合 7">
            <a:extLst>
              <a:ext uri="{FF2B5EF4-FFF2-40B4-BE49-F238E27FC236}">
                <a16:creationId xmlns:a16="http://schemas.microsoft.com/office/drawing/2014/main" id="{1A771AD0-DF4F-8AC0-9DF9-A20E997325B9}"/>
              </a:ext>
            </a:extLst>
          </p:cNvPr>
          <p:cNvGrpSpPr/>
          <p:nvPr/>
        </p:nvGrpSpPr>
        <p:grpSpPr>
          <a:xfrm>
            <a:off x="6250035" y="3943350"/>
            <a:ext cx="4149687" cy="890693"/>
            <a:chOff x="1878251" y="4567826"/>
            <a:chExt cx="4149687" cy="890693"/>
          </a:xfrm>
        </p:grpSpPr>
        <p:sp>
          <p:nvSpPr>
            <p:cNvPr id="9" name="Shape 2687">
              <a:extLst>
                <a:ext uri="{FF2B5EF4-FFF2-40B4-BE49-F238E27FC236}">
                  <a16:creationId xmlns:a16="http://schemas.microsoft.com/office/drawing/2014/main" id="{75147293-3CD9-D397-B410-4B42CB8ED40F}"/>
                </a:ext>
              </a:extLst>
            </p:cNvPr>
            <p:cNvSpPr/>
            <p:nvPr/>
          </p:nvSpPr>
          <p:spPr>
            <a:xfrm>
              <a:off x="1878251" y="4693505"/>
              <a:ext cx="386387" cy="351987"/>
            </a:xfrm>
            <a:custGeom>
              <a:avLst/>
              <a:gdLst/>
              <a:ahLst/>
              <a:cxnLst>
                <a:cxn ang="0">
                  <a:pos x="wd2" y="hd2"/>
                </a:cxn>
                <a:cxn ang="5400000">
                  <a:pos x="wd2" y="hd2"/>
                </a:cxn>
                <a:cxn ang="10800000">
                  <a:pos x="wd2" y="hd2"/>
                </a:cxn>
                <a:cxn ang="16200000">
                  <a:pos x="wd2" y="hd2"/>
                </a:cxn>
              </a:cxnLst>
              <a:rect l="0" t="0" r="r" b="b"/>
              <a:pathLst>
                <a:path w="21600" h="21600" extrusionOk="0">
                  <a:moveTo>
                    <a:pt x="18655" y="16200"/>
                  </a:moveTo>
                  <a:lnTo>
                    <a:pt x="15709" y="16200"/>
                  </a:lnTo>
                  <a:lnTo>
                    <a:pt x="15709" y="14727"/>
                  </a:lnTo>
                  <a:lnTo>
                    <a:pt x="18655" y="14727"/>
                  </a:lnTo>
                  <a:cubicBezTo>
                    <a:pt x="18655" y="14727"/>
                    <a:pt x="18655" y="16200"/>
                    <a:pt x="18655" y="16200"/>
                  </a:cubicBezTo>
                  <a:close/>
                  <a:moveTo>
                    <a:pt x="18655" y="18655"/>
                  </a:moveTo>
                  <a:lnTo>
                    <a:pt x="15709" y="18655"/>
                  </a:lnTo>
                  <a:lnTo>
                    <a:pt x="15709" y="17182"/>
                  </a:lnTo>
                  <a:lnTo>
                    <a:pt x="18655" y="17182"/>
                  </a:lnTo>
                  <a:cubicBezTo>
                    <a:pt x="18655" y="17182"/>
                    <a:pt x="18655" y="18655"/>
                    <a:pt x="18655" y="18655"/>
                  </a:cubicBezTo>
                  <a:close/>
                  <a:moveTo>
                    <a:pt x="17182" y="20618"/>
                  </a:moveTo>
                  <a:cubicBezTo>
                    <a:pt x="16542" y="20618"/>
                    <a:pt x="16002" y="20207"/>
                    <a:pt x="15799" y="19636"/>
                  </a:cubicBezTo>
                  <a:lnTo>
                    <a:pt x="18564" y="19636"/>
                  </a:lnTo>
                  <a:cubicBezTo>
                    <a:pt x="18361" y="20207"/>
                    <a:pt x="17822" y="20618"/>
                    <a:pt x="17182" y="20618"/>
                  </a:cubicBezTo>
                  <a:moveTo>
                    <a:pt x="17182" y="12764"/>
                  </a:moveTo>
                  <a:cubicBezTo>
                    <a:pt x="17822" y="12764"/>
                    <a:pt x="18361" y="13175"/>
                    <a:pt x="18564" y="13745"/>
                  </a:cubicBezTo>
                  <a:lnTo>
                    <a:pt x="15799" y="13745"/>
                  </a:lnTo>
                  <a:cubicBezTo>
                    <a:pt x="16002" y="13175"/>
                    <a:pt x="16542" y="12764"/>
                    <a:pt x="17182" y="12764"/>
                  </a:cubicBezTo>
                  <a:moveTo>
                    <a:pt x="5891" y="16200"/>
                  </a:moveTo>
                  <a:lnTo>
                    <a:pt x="2945" y="16200"/>
                  </a:lnTo>
                  <a:lnTo>
                    <a:pt x="2945" y="14727"/>
                  </a:lnTo>
                  <a:lnTo>
                    <a:pt x="5891" y="14727"/>
                  </a:lnTo>
                  <a:cubicBezTo>
                    <a:pt x="5891" y="14727"/>
                    <a:pt x="5891" y="16200"/>
                    <a:pt x="5891" y="16200"/>
                  </a:cubicBezTo>
                  <a:close/>
                  <a:moveTo>
                    <a:pt x="4418" y="12764"/>
                  </a:moveTo>
                  <a:cubicBezTo>
                    <a:pt x="5058" y="12764"/>
                    <a:pt x="5598" y="13175"/>
                    <a:pt x="5801" y="13745"/>
                  </a:cubicBezTo>
                  <a:lnTo>
                    <a:pt x="3036" y="13745"/>
                  </a:lnTo>
                  <a:cubicBezTo>
                    <a:pt x="3239" y="13175"/>
                    <a:pt x="3778" y="12764"/>
                    <a:pt x="4418" y="12764"/>
                  </a:cubicBezTo>
                  <a:moveTo>
                    <a:pt x="5891" y="18655"/>
                  </a:moveTo>
                  <a:lnTo>
                    <a:pt x="2945" y="18655"/>
                  </a:lnTo>
                  <a:lnTo>
                    <a:pt x="2945" y="17182"/>
                  </a:lnTo>
                  <a:lnTo>
                    <a:pt x="5891" y="17182"/>
                  </a:lnTo>
                  <a:cubicBezTo>
                    <a:pt x="5891" y="17182"/>
                    <a:pt x="5891" y="18655"/>
                    <a:pt x="5891" y="18655"/>
                  </a:cubicBezTo>
                  <a:close/>
                  <a:moveTo>
                    <a:pt x="4418" y="20618"/>
                  </a:moveTo>
                  <a:cubicBezTo>
                    <a:pt x="3778" y="20618"/>
                    <a:pt x="3239" y="20207"/>
                    <a:pt x="3036" y="19636"/>
                  </a:cubicBezTo>
                  <a:lnTo>
                    <a:pt x="5801" y="19636"/>
                  </a:lnTo>
                  <a:cubicBezTo>
                    <a:pt x="5598" y="20207"/>
                    <a:pt x="5058" y="20618"/>
                    <a:pt x="4418" y="20618"/>
                  </a:cubicBezTo>
                  <a:moveTo>
                    <a:pt x="19636" y="13745"/>
                  </a:moveTo>
                  <a:lnTo>
                    <a:pt x="19636" y="8836"/>
                  </a:lnTo>
                  <a:cubicBezTo>
                    <a:pt x="19636" y="3956"/>
                    <a:pt x="15680" y="0"/>
                    <a:pt x="10800" y="0"/>
                  </a:cubicBezTo>
                  <a:cubicBezTo>
                    <a:pt x="5920" y="0"/>
                    <a:pt x="1964" y="3956"/>
                    <a:pt x="1964" y="8836"/>
                  </a:cubicBezTo>
                  <a:lnTo>
                    <a:pt x="1964" y="13745"/>
                  </a:lnTo>
                  <a:cubicBezTo>
                    <a:pt x="879" y="13745"/>
                    <a:pt x="0" y="14625"/>
                    <a:pt x="0" y="15709"/>
                  </a:cubicBezTo>
                  <a:lnTo>
                    <a:pt x="0" y="17673"/>
                  </a:lnTo>
                  <a:cubicBezTo>
                    <a:pt x="0" y="18757"/>
                    <a:pt x="879" y="19636"/>
                    <a:pt x="1964" y="19636"/>
                  </a:cubicBezTo>
                  <a:lnTo>
                    <a:pt x="2013" y="19636"/>
                  </a:lnTo>
                  <a:cubicBezTo>
                    <a:pt x="2241" y="20757"/>
                    <a:pt x="3231" y="21600"/>
                    <a:pt x="4418" y="21600"/>
                  </a:cubicBezTo>
                  <a:cubicBezTo>
                    <a:pt x="5774" y="21600"/>
                    <a:pt x="6873" y="20501"/>
                    <a:pt x="6873" y="19145"/>
                  </a:cubicBezTo>
                  <a:lnTo>
                    <a:pt x="6873" y="14236"/>
                  </a:lnTo>
                  <a:cubicBezTo>
                    <a:pt x="6873" y="12881"/>
                    <a:pt x="5774" y="11782"/>
                    <a:pt x="4418" y="11782"/>
                  </a:cubicBezTo>
                  <a:cubicBezTo>
                    <a:pt x="3864" y="11782"/>
                    <a:pt x="3356" y="11971"/>
                    <a:pt x="2945" y="12282"/>
                  </a:cubicBezTo>
                  <a:lnTo>
                    <a:pt x="2945" y="8836"/>
                  </a:lnTo>
                  <a:cubicBezTo>
                    <a:pt x="2945" y="4499"/>
                    <a:pt x="6462" y="982"/>
                    <a:pt x="10800" y="982"/>
                  </a:cubicBezTo>
                  <a:cubicBezTo>
                    <a:pt x="15138" y="982"/>
                    <a:pt x="18655" y="4499"/>
                    <a:pt x="18655" y="8836"/>
                  </a:cubicBezTo>
                  <a:lnTo>
                    <a:pt x="18655" y="12282"/>
                  </a:lnTo>
                  <a:cubicBezTo>
                    <a:pt x="18244" y="11971"/>
                    <a:pt x="17736" y="11782"/>
                    <a:pt x="17182" y="11782"/>
                  </a:cubicBezTo>
                  <a:cubicBezTo>
                    <a:pt x="15826" y="11782"/>
                    <a:pt x="14727" y="12881"/>
                    <a:pt x="14727" y="14236"/>
                  </a:cubicBezTo>
                  <a:lnTo>
                    <a:pt x="14727" y="19145"/>
                  </a:lnTo>
                  <a:cubicBezTo>
                    <a:pt x="14727" y="20501"/>
                    <a:pt x="15826" y="21600"/>
                    <a:pt x="17182" y="21600"/>
                  </a:cubicBezTo>
                  <a:cubicBezTo>
                    <a:pt x="18369" y="21600"/>
                    <a:pt x="19360" y="20757"/>
                    <a:pt x="19587" y="19636"/>
                  </a:cubicBezTo>
                  <a:lnTo>
                    <a:pt x="19636" y="19636"/>
                  </a:lnTo>
                  <a:cubicBezTo>
                    <a:pt x="20721" y="19636"/>
                    <a:pt x="21600" y="18757"/>
                    <a:pt x="21600" y="17673"/>
                  </a:cubicBezTo>
                  <a:lnTo>
                    <a:pt x="21600" y="15709"/>
                  </a:lnTo>
                  <a:cubicBezTo>
                    <a:pt x="21600" y="14625"/>
                    <a:pt x="20721" y="13745"/>
                    <a:pt x="19636" y="13745"/>
                  </a:cubicBezTo>
                </a:path>
              </a:pathLst>
            </a:custGeom>
            <a:solidFill>
              <a:sysClr val="windowText" lastClr="000000">
                <a:lumMod val="85000"/>
                <a:lumOff val="15000"/>
              </a:sysClr>
            </a:solidFill>
            <a:ln w="12700">
              <a:miter lim="400000"/>
            </a:ln>
          </p:spPr>
          <p:txBody>
            <a:bodyPr lIns="38090" tIns="38090" rIns="38090" bIns="38090" anchor="ctr"/>
            <a:lstStyle/>
            <a:p>
              <a:pPr marL="0" marR="0" lvl="0" indent="0" defTabSz="457063" eaLnBrk="1" fontAlgn="auto" latinLnBrk="0" hangingPunct="1">
                <a:lnSpc>
                  <a:spcPct val="15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prstClr val="white">
                    <a:lumMod val="50000"/>
                  </a:prstClr>
                </a:solidFill>
                <a:effectLst>
                  <a:outerShdw blurRad="38100" dist="12700" dir="5400000" rotWithShape="0">
                    <a:srgbClr val="000000">
                      <a:alpha val="50000"/>
                    </a:srgbClr>
                  </a:outerShdw>
                </a:effectLst>
                <a:uLnTx/>
                <a:uFillTx/>
                <a:latin typeface="微软雅黑" pitchFamily="34" charset="-122"/>
                <a:ea typeface="微软雅黑" pitchFamily="34" charset="-122"/>
                <a:cs typeface="+mn-ea"/>
                <a:sym typeface="阿里巴巴普惠体 Heavy"/>
              </a:endParaRPr>
            </a:p>
          </p:txBody>
        </p:sp>
        <p:sp>
          <p:nvSpPr>
            <p:cNvPr id="10" name="Rectangle 23">
              <a:extLst>
                <a:ext uri="{FF2B5EF4-FFF2-40B4-BE49-F238E27FC236}">
                  <a16:creationId xmlns:a16="http://schemas.microsoft.com/office/drawing/2014/main" id="{4C5F1F65-C5B8-D424-6073-AFAB53EDEE7A}"/>
                </a:ext>
              </a:extLst>
            </p:cNvPr>
            <p:cNvSpPr/>
            <p:nvPr/>
          </p:nvSpPr>
          <p:spPr>
            <a:xfrm>
              <a:off x="2337331" y="4567826"/>
              <a:ext cx="3690607" cy="890693"/>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altLang="zh-CN" sz="1200" b="0" i="0" u="none" strike="noStrike" kern="0" cap="none" spc="0" normalizeH="0" baseline="0" noProof="1">
                  <a:ln>
                    <a:noFill/>
                  </a:ln>
                  <a:solidFill>
                    <a:prstClr val="white">
                      <a:lumMod val="50000"/>
                    </a:prstClr>
                  </a:solidFill>
                  <a:effectLst/>
                  <a:uLnTx/>
                  <a:uFillTx/>
                  <a:latin typeface="微软雅黑" pitchFamily="34" charset="-122"/>
                  <a:ea typeface="微软雅黑" pitchFamily="34" charset="-122"/>
                  <a:cs typeface="+mn-ea"/>
                  <a:sym typeface="阿里巴巴普惠体 Heavy"/>
                </a:rPr>
                <a:t>Click here to add content, content to match the title. Click here to add content, content to match the title. </a:t>
              </a:r>
              <a:r>
                <a:rPr kumimoji="0" lang="zh-CN" altLang="en-US" sz="1200" b="0" i="0" u="none" strike="noStrike" kern="0" cap="none" spc="0" normalizeH="0" baseline="0" noProof="1">
                  <a:ln>
                    <a:noFill/>
                  </a:ln>
                  <a:solidFill>
                    <a:prstClr val="white">
                      <a:lumMod val="50000"/>
                    </a:prstClr>
                  </a:solidFill>
                  <a:effectLst/>
                  <a:uLnTx/>
                  <a:uFillTx/>
                  <a:latin typeface="微软雅黑" pitchFamily="34" charset="-122"/>
                  <a:ea typeface="微软雅黑" pitchFamily="34" charset="-122"/>
                  <a:cs typeface="+mn-ea"/>
                  <a:sym typeface="阿里巴巴普惠体 Heavy"/>
                </a:rPr>
                <a:t>。</a:t>
              </a:r>
            </a:p>
          </p:txBody>
        </p:sp>
      </p:grpSp>
      <p:grpSp>
        <p:nvGrpSpPr>
          <p:cNvPr id="11" name="组合 10">
            <a:extLst>
              <a:ext uri="{FF2B5EF4-FFF2-40B4-BE49-F238E27FC236}">
                <a16:creationId xmlns:a16="http://schemas.microsoft.com/office/drawing/2014/main" id="{EBF9A76A-E284-2055-3AAF-E2BC7F5A6521}"/>
              </a:ext>
            </a:extLst>
          </p:cNvPr>
          <p:cNvGrpSpPr/>
          <p:nvPr/>
        </p:nvGrpSpPr>
        <p:grpSpPr>
          <a:xfrm>
            <a:off x="6250035" y="4841217"/>
            <a:ext cx="4149687" cy="890693"/>
            <a:chOff x="1878251" y="5465692"/>
            <a:chExt cx="4149687" cy="890693"/>
          </a:xfrm>
        </p:grpSpPr>
        <p:sp>
          <p:nvSpPr>
            <p:cNvPr id="12" name="Shape 2562">
              <a:extLst>
                <a:ext uri="{FF2B5EF4-FFF2-40B4-BE49-F238E27FC236}">
                  <a16:creationId xmlns:a16="http://schemas.microsoft.com/office/drawing/2014/main" id="{5A407826-25CA-6941-0A2C-9632DB2F20BC}"/>
                </a:ext>
              </a:extLst>
            </p:cNvPr>
            <p:cNvSpPr>
              <a:spLocks noChangeAspect="1"/>
            </p:cNvSpPr>
            <p:nvPr/>
          </p:nvSpPr>
          <p:spPr>
            <a:xfrm>
              <a:off x="1878251" y="5623333"/>
              <a:ext cx="327716" cy="298540"/>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9"/>
                    <a:pt x="19636" y="20619"/>
                  </a:cubicBezTo>
                  <a:lnTo>
                    <a:pt x="1964" y="20619"/>
                  </a:lnTo>
                  <a:cubicBezTo>
                    <a:pt x="1421" y="20619"/>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4294" y="17673"/>
                  </a:moveTo>
                  <a:lnTo>
                    <a:pt x="8376" y="10732"/>
                  </a:lnTo>
                  <a:lnTo>
                    <a:pt x="10838" y="14425"/>
                  </a:lnTo>
                  <a:cubicBezTo>
                    <a:pt x="10862" y="14484"/>
                    <a:pt x="10898" y="14536"/>
                    <a:pt x="10942" y="14581"/>
                  </a:cubicBezTo>
                  <a:lnTo>
                    <a:pt x="10944" y="14583"/>
                  </a:lnTo>
                  <a:cubicBezTo>
                    <a:pt x="11033" y="14673"/>
                    <a:pt x="11155" y="14727"/>
                    <a:pt x="11291" y="14727"/>
                  </a:cubicBezTo>
                  <a:cubicBezTo>
                    <a:pt x="11427" y="14727"/>
                    <a:pt x="11549" y="14673"/>
                    <a:pt x="11638" y="14583"/>
                  </a:cubicBezTo>
                  <a:lnTo>
                    <a:pt x="13686" y="12536"/>
                  </a:lnTo>
                  <a:lnTo>
                    <a:pt x="17242" y="17673"/>
                  </a:lnTo>
                  <a:cubicBezTo>
                    <a:pt x="17242" y="17673"/>
                    <a:pt x="4294" y="17673"/>
                    <a:pt x="4294" y="17673"/>
                  </a:cubicBezTo>
                  <a:close/>
                  <a:moveTo>
                    <a:pt x="18620" y="17982"/>
                  </a:moveTo>
                  <a:lnTo>
                    <a:pt x="18617" y="17978"/>
                  </a:lnTo>
                  <a:cubicBezTo>
                    <a:pt x="18590" y="17913"/>
                    <a:pt x="18551" y="17858"/>
                    <a:pt x="18501" y="17810"/>
                  </a:cubicBezTo>
                  <a:lnTo>
                    <a:pt x="14201" y="11600"/>
                  </a:lnTo>
                  <a:lnTo>
                    <a:pt x="14200" y="11601"/>
                  </a:lnTo>
                  <a:cubicBezTo>
                    <a:pt x="14127" y="11420"/>
                    <a:pt x="13952" y="11291"/>
                    <a:pt x="13745" y="11291"/>
                  </a:cubicBezTo>
                  <a:cubicBezTo>
                    <a:pt x="13610" y="11291"/>
                    <a:pt x="13488" y="11346"/>
                    <a:pt x="13398" y="11435"/>
                  </a:cubicBezTo>
                  <a:lnTo>
                    <a:pt x="11360" y="13473"/>
                  </a:lnTo>
                  <a:lnTo>
                    <a:pt x="8798" y="9630"/>
                  </a:lnTo>
                  <a:cubicBezTo>
                    <a:pt x="8724" y="9453"/>
                    <a:pt x="8550" y="9327"/>
                    <a:pt x="8345" y="9327"/>
                  </a:cubicBezTo>
                  <a:cubicBezTo>
                    <a:pt x="8175" y="9327"/>
                    <a:pt x="8033" y="9420"/>
                    <a:pt x="7945" y="9551"/>
                  </a:cubicBezTo>
                  <a:lnTo>
                    <a:pt x="7937" y="9546"/>
                  </a:lnTo>
                  <a:lnTo>
                    <a:pt x="3028" y="17891"/>
                  </a:lnTo>
                  <a:lnTo>
                    <a:pt x="3036" y="17897"/>
                  </a:lnTo>
                  <a:cubicBezTo>
                    <a:pt x="2983" y="17974"/>
                    <a:pt x="2945" y="18063"/>
                    <a:pt x="2945" y="18164"/>
                  </a:cubicBezTo>
                  <a:cubicBezTo>
                    <a:pt x="2945" y="18435"/>
                    <a:pt x="3165" y="18655"/>
                    <a:pt x="3436" y="18655"/>
                  </a:cubicBezTo>
                  <a:lnTo>
                    <a:pt x="18164" y="18655"/>
                  </a:lnTo>
                  <a:cubicBezTo>
                    <a:pt x="18435" y="18655"/>
                    <a:pt x="18655" y="18435"/>
                    <a:pt x="18655" y="18164"/>
                  </a:cubicBezTo>
                  <a:cubicBezTo>
                    <a:pt x="18655" y="18099"/>
                    <a:pt x="18640" y="18039"/>
                    <a:pt x="18618" y="17983"/>
                  </a:cubicBezTo>
                  <a:cubicBezTo>
                    <a:pt x="18618" y="17983"/>
                    <a:pt x="18620" y="17982"/>
                    <a:pt x="18620" y="17982"/>
                  </a:cubicBezTo>
                  <a:close/>
                  <a:moveTo>
                    <a:pt x="5400" y="3927"/>
                  </a:moveTo>
                  <a:cubicBezTo>
                    <a:pt x="6213" y="3927"/>
                    <a:pt x="6873" y="4587"/>
                    <a:pt x="6873" y="5400"/>
                  </a:cubicBezTo>
                  <a:cubicBezTo>
                    <a:pt x="6873" y="6214"/>
                    <a:pt x="6213" y="6873"/>
                    <a:pt x="5400" y="6873"/>
                  </a:cubicBezTo>
                  <a:cubicBezTo>
                    <a:pt x="4587" y="6873"/>
                    <a:pt x="3927" y="6214"/>
                    <a:pt x="3927" y="5400"/>
                  </a:cubicBezTo>
                  <a:cubicBezTo>
                    <a:pt x="3927" y="4587"/>
                    <a:pt x="4587" y="3927"/>
                    <a:pt x="5400" y="3927"/>
                  </a:cubicBezTo>
                  <a:moveTo>
                    <a:pt x="5400" y="7855"/>
                  </a:moveTo>
                  <a:cubicBezTo>
                    <a:pt x="6756" y="7855"/>
                    <a:pt x="7855" y="6756"/>
                    <a:pt x="7855" y="5400"/>
                  </a:cubicBezTo>
                  <a:cubicBezTo>
                    <a:pt x="7855" y="4045"/>
                    <a:pt x="6756" y="2945"/>
                    <a:pt x="5400" y="2945"/>
                  </a:cubicBezTo>
                  <a:cubicBezTo>
                    <a:pt x="4044" y="2945"/>
                    <a:pt x="2945" y="4045"/>
                    <a:pt x="2945" y="5400"/>
                  </a:cubicBezTo>
                  <a:cubicBezTo>
                    <a:pt x="2945" y="6756"/>
                    <a:pt x="4044" y="7855"/>
                    <a:pt x="5400" y="7855"/>
                  </a:cubicBezTo>
                </a:path>
              </a:pathLst>
            </a:custGeom>
            <a:solidFill>
              <a:sysClr val="windowText" lastClr="000000">
                <a:lumMod val="85000"/>
                <a:lumOff val="15000"/>
              </a:sysClr>
            </a:solidFill>
            <a:ln w="12700">
              <a:miter lim="400000"/>
            </a:ln>
          </p:spPr>
          <p:txBody>
            <a:bodyPr lIns="38090" tIns="38090" rIns="38090" bIns="38090" anchor="ctr"/>
            <a:lstStyle/>
            <a:p>
              <a:pPr marL="0" marR="0" lvl="0" indent="0" defTabSz="457063" eaLnBrk="1" fontAlgn="auto" latinLnBrk="0" hangingPunct="1">
                <a:lnSpc>
                  <a:spcPct val="15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prstClr val="white">
                    <a:lumMod val="50000"/>
                  </a:prstClr>
                </a:solidFill>
                <a:effectLst>
                  <a:outerShdw blurRad="38100" dist="12700" dir="5400000" rotWithShape="0">
                    <a:srgbClr val="000000">
                      <a:alpha val="50000"/>
                    </a:srgbClr>
                  </a:outerShdw>
                </a:effectLst>
                <a:uLnTx/>
                <a:uFillTx/>
                <a:latin typeface="微软雅黑" pitchFamily="34" charset="-122"/>
                <a:ea typeface="微软雅黑" pitchFamily="34" charset="-122"/>
                <a:cs typeface="+mn-ea"/>
                <a:sym typeface="阿里巴巴普惠体 Heavy"/>
              </a:endParaRPr>
            </a:p>
          </p:txBody>
        </p:sp>
        <p:sp>
          <p:nvSpPr>
            <p:cNvPr id="13" name="Rectangle 23">
              <a:extLst>
                <a:ext uri="{FF2B5EF4-FFF2-40B4-BE49-F238E27FC236}">
                  <a16:creationId xmlns:a16="http://schemas.microsoft.com/office/drawing/2014/main" id="{9D492024-0888-A8F6-73A5-80DD477F8C11}"/>
                </a:ext>
              </a:extLst>
            </p:cNvPr>
            <p:cNvSpPr/>
            <p:nvPr/>
          </p:nvSpPr>
          <p:spPr>
            <a:xfrm>
              <a:off x="2337331" y="5465692"/>
              <a:ext cx="3690607" cy="890693"/>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altLang="zh-CN" sz="1200" b="0" i="0" u="none" strike="noStrike" kern="0" cap="none" spc="0" normalizeH="0" baseline="0" noProof="1">
                  <a:ln>
                    <a:noFill/>
                  </a:ln>
                  <a:solidFill>
                    <a:prstClr val="white">
                      <a:lumMod val="50000"/>
                    </a:prstClr>
                  </a:solidFill>
                  <a:effectLst/>
                  <a:uLnTx/>
                  <a:uFillTx/>
                  <a:latin typeface="微软雅黑" pitchFamily="34" charset="-122"/>
                  <a:ea typeface="微软雅黑" pitchFamily="34" charset="-122"/>
                  <a:cs typeface="+mn-ea"/>
                  <a:sym typeface="阿里巴巴普惠体 Heavy"/>
                </a:rPr>
                <a:t>Click here to add content, content to match the title. Click here to add content, content to match the title. </a:t>
              </a:r>
              <a:r>
                <a:rPr kumimoji="0" lang="zh-CN" altLang="en-US" sz="1200" b="0" i="0" u="none" strike="noStrike" kern="0" cap="none" spc="0" normalizeH="0" baseline="0" noProof="1">
                  <a:ln>
                    <a:noFill/>
                  </a:ln>
                  <a:solidFill>
                    <a:prstClr val="white">
                      <a:lumMod val="50000"/>
                    </a:prstClr>
                  </a:solidFill>
                  <a:effectLst/>
                  <a:uLnTx/>
                  <a:uFillTx/>
                  <a:latin typeface="微软雅黑" pitchFamily="34" charset="-122"/>
                  <a:ea typeface="微软雅黑" pitchFamily="34" charset="-122"/>
                  <a:cs typeface="+mn-ea"/>
                  <a:sym typeface="阿里巴巴普惠体 Heavy"/>
                </a:rPr>
                <a:t>。</a:t>
              </a:r>
            </a:p>
          </p:txBody>
        </p:sp>
      </p:grpSp>
      <p:grpSp>
        <p:nvGrpSpPr>
          <p:cNvPr id="14" name="组合 13">
            <a:extLst>
              <a:ext uri="{FF2B5EF4-FFF2-40B4-BE49-F238E27FC236}">
                <a16:creationId xmlns:a16="http://schemas.microsoft.com/office/drawing/2014/main" id="{8AFC024C-C20B-BBE7-0C4D-88AF7D55FA01}"/>
              </a:ext>
            </a:extLst>
          </p:cNvPr>
          <p:cNvGrpSpPr/>
          <p:nvPr/>
        </p:nvGrpSpPr>
        <p:grpSpPr>
          <a:xfrm>
            <a:off x="6281257" y="2181974"/>
            <a:ext cx="4118465" cy="890693"/>
            <a:chOff x="1909472" y="2806449"/>
            <a:chExt cx="4118465" cy="890693"/>
          </a:xfrm>
        </p:grpSpPr>
        <p:sp>
          <p:nvSpPr>
            <p:cNvPr id="15" name="Shape 2783">
              <a:extLst>
                <a:ext uri="{FF2B5EF4-FFF2-40B4-BE49-F238E27FC236}">
                  <a16:creationId xmlns:a16="http://schemas.microsoft.com/office/drawing/2014/main" id="{E27E312C-AAF0-4E50-00D4-38B8E56FA7B8}"/>
                </a:ext>
              </a:extLst>
            </p:cNvPr>
            <p:cNvSpPr/>
            <p:nvPr/>
          </p:nvSpPr>
          <p:spPr>
            <a:xfrm>
              <a:off x="1909472" y="2957623"/>
              <a:ext cx="397874" cy="313027"/>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ysClr val="windowText" lastClr="000000"/>
            </a:solidFill>
            <a:ln w="12700">
              <a:miter lim="400000"/>
            </a:ln>
          </p:spPr>
          <p:txBody>
            <a:bodyPr lIns="38090" tIns="38090" rIns="38090" bIns="38090" anchor="ctr"/>
            <a:lstStyle/>
            <a:p>
              <a:pPr marL="0" marR="0" lvl="0" indent="0" defTabSz="457063" eaLnBrk="1" fontAlgn="auto" latinLnBrk="0" hangingPunct="1">
                <a:lnSpc>
                  <a:spcPct val="15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prstClr val="white">
                    <a:lumMod val="50000"/>
                  </a:prstClr>
                </a:solidFill>
                <a:effectLst>
                  <a:outerShdw blurRad="38100" dist="12700" dir="5400000" rotWithShape="0">
                    <a:srgbClr val="000000">
                      <a:alpha val="50000"/>
                    </a:srgbClr>
                  </a:outerShdw>
                </a:effectLst>
                <a:uLnTx/>
                <a:uFillTx/>
                <a:latin typeface="微软雅黑" pitchFamily="34" charset="-122"/>
                <a:ea typeface="微软雅黑" pitchFamily="34" charset="-122"/>
                <a:cs typeface="+mn-ea"/>
                <a:sym typeface="阿里巴巴普惠体 Heavy"/>
              </a:endParaRPr>
            </a:p>
          </p:txBody>
        </p:sp>
        <p:sp>
          <p:nvSpPr>
            <p:cNvPr id="16" name="Rectangle 23">
              <a:extLst>
                <a:ext uri="{FF2B5EF4-FFF2-40B4-BE49-F238E27FC236}">
                  <a16:creationId xmlns:a16="http://schemas.microsoft.com/office/drawing/2014/main" id="{6CD41484-46F0-C20B-45CF-0CC5D338D0C2}"/>
                </a:ext>
              </a:extLst>
            </p:cNvPr>
            <p:cNvSpPr/>
            <p:nvPr/>
          </p:nvSpPr>
          <p:spPr>
            <a:xfrm>
              <a:off x="2337331" y="2806449"/>
              <a:ext cx="3690606" cy="890693"/>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altLang="zh-CN" sz="1200" b="0" i="0" u="none" strike="noStrike" kern="0" cap="none" spc="0" normalizeH="0" baseline="0" noProof="1">
                  <a:ln>
                    <a:noFill/>
                  </a:ln>
                  <a:solidFill>
                    <a:prstClr val="white">
                      <a:lumMod val="50000"/>
                    </a:prstClr>
                  </a:solidFill>
                  <a:effectLst/>
                  <a:uLnTx/>
                  <a:uFillTx/>
                  <a:latin typeface="微软雅黑" pitchFamily="34" charset="-122"/>
                  <a:ea typeface="微软雅黑" pitchFamily="34" charset="-122"/>
                  <a:cs typeface="+mn-ea"/>
                  <a:sym typeface="阿里巴巴普惠体 Heavy"/>
                </a:rPr>
                <a:t>Click here to add content, content to match the title. Click here to add content, content to match the title. </a:t>
              </a:r>
              <a:r>
                <a:rPr kumimoji="0" lang="zh-CN" altLang="en-US" sz="1200" b="0" i="0" u="none" strike="noStrike" kern="0" cap="none" spc="0" normalizeH="0" baseline="0" noProof="1">
                  <a:ln>
                    <a:noFill/>
                  </a:ln>
                  <a:solidFill>
                    <a:prstClr val="white">
                      <a:lumMod val="50000"/>
                    </a:prstClr>
                  </a:solidFill>
                  <a:effectLst/>
                  <a:uLnTx/>
                  <a:uFillTx/>
                  <a:latin typeface="微软雅黑" pitchFamily="34" charset="-122"/>
                  <a:ea typeface="微软雅黑" pitchFamily="34" charset="-122"/>
                  <a:cs typeface="+mn-ea"/>
                  <a:sym typeface="阿里巴巴普惠体 Heavy"/>
                </a:rPr>
                <a:t>。</a:t>
              </a:r>
            </a:p>
          </p:txBody>
        </p:sp>
      </p:grpSp>
      <p:grpSp>
        <p:nvGrpSpPr>
          <p:cNvPr id="17" name="组合 16">
            <a:extLst>
              <a:ext uri="{FF2B5EF4-FFF2-40B4-BE49-F238E27FC236}">
                <a16:creationId xmlns:a16="http://schemas.microsoft.com/office/drawing/2014/main" id="{013B0D43-8485-C84C-42AF-33A40DF64D15}"/>
              </a:ext>
            </a:extLst>
          </p:cNvPr>
          <p:cNvGrpSpPr/>
          <p:nvPr/>
        </p:nvGrpSpPr>
        <p:grpSpPr>
          <a:xfrm>
            <a:off x="1575745" y="2175498"/>
            <a:ext cx="3257953" cy="1169136"/>
            <a:chOff x="6711671" y="1402991"/>
            <a:chExt cx="3791919" cy="1236718"/>
          </a:xfrm>
        </p:grpSpPr>
        <p:sp>
          <p:nvSpPr>
            <p:cNvPr id="18" name="矩形 17">
              <a:extLst>
                <a:ext uri="{FF2B5EF4-FFF2-40B4-BE49-F238E27FC236}">
                  <a16:creationId xmlns:a16="http://schemas.microsoft.com/office/drawing/2014/main" id="{AC653EA6-DF26-64B5-9510-08CACA5589D4}"/>
                </a:ext>
              </a:extLst>
            </p:cNvPr>
            <p:cNvSpPr/>
            <p:nvPr/>
          </p:nvSpPr>
          <p:spPr>
            <a:xfrm>
              <a:off x="6711671" y="1402991"/>
              <a:ext cx="3791919" cy="1232530"/>
            </a:xfrm>
            <a:prstGeom prst="rect">
              <a:avLst/>
            </a:prstGeom>
            <a:solidFill>
              <a:srgbClr val="ABE1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prstClr val="white"/>
                </a:solidFill>
                <a:effectLst/>
                <a:uLnTx/>
                <a:uFillTx/>
                <a:latin typeface="微软雅黑" pitchFamily="34" charset="-122"/>
                <a:ea typeface="微软雅黑" pitchFamily="34" charset="-122"/>
                <a:cs typeface="+mn-ea"/>
                <a:sym typeface="阿里巴巴普惠体 Heavy"/>
              </a:endParaRPr>
            </a:p>
          </p:txBody>
        </p:sp>
        <p:sp>
          <p:nvSpPr>
            <p:cNvPr id="19" name="矩形 18">
              <a:extLst>
                <a:ext uri="{FF2B5EF4-FFF2-40B4-BE49-F238E27FC236}">
                  <a16:creationId xmlns:a16="http://schemas.microsoft.com/office/drawing/2014/main" id="{FEC2ADC0-68FA-58BB-DCCB-44102E8F3C26}"/>
                </a:ext>
              </a:extLst>
            </p:cNvPr>
            <p:cNvSpPr/>
            <p:nvPr/>
          </p:nvSpPr>
          <p:spPr>
            <a:xfrm>
              <a:off x="6865772" y="1594094"/>
              <a:ext cx="3517699" cy="1045615"/>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altLang="zh-CN" sz="1000" b="0" i="0" u="none" strike="noStrike" kern="0" cap="none" spc="0" normalizeH="0" baseline="0" noProof="1">
                  <a:ln>
                    <a:noFill/>
                  </a:ln>
                  <a:solidFill>
                    <a:schemeClr val="bg1"/>
                  </a:solidFill>
                  <a:effectLst/>
                  <a:uLnTx/>
                  <a:uFillTx/>
                  <a:latin typeface="微软雅黑" pitchFamily="34" charset="-122"/>
                  <a:ea typeface="微软雅黑" pitchFamily="34" charset="-122"/>
                  <a:cs typeface="+mn-ea"/>
                  <a:sym typeface="阿里巴巴普惠体 Heavy"/>
                </a:rPr>
                <a:t>Click here to add content, content to match the title. Click here to add content, content to match the title. </a:t>
              </a:r>
              <a:r>
                <a:rPr kumimoji="0" lang="zh-CN" altLang="en-US" sz="1000" b="0" i="0" u="none" strike="noStrike" kern="0" cap="none" spc="0" normalizeH="0" baseline="0" noProof="1">
                  <a:ln>
                    <a:noFill/>
                  </a:ln>
                  <a:solidFill>
                    <a:schemeClr val="bg1"/>
                  </a:solidFill>
                  <a:effectLst/>
                  <a:uLnTx/>
                  <a:uFillTx/>
                  <a:latin typeface="微软雅黑" pitchFamily="34" charset="-122"/>
                  <a:ea typeface="微软雅黑" pitchFamily="34" charset="-122"/>
                  <a:cs typeface="+mn-ea"/>
                  <a:sym typeface="阿里巴巴普惠体 Heavy"/>
                </a:rPr>
                <a:t>。</a:t>
              </a:r>
              <a:r>
                <a:rPr kumimoji="0" lang="en-US" altLang="zh-CN" sz="1000" b="0" i="0" u="none" strike="noStrike" kern="0" cap="none" spc="0" normalizeH="0" baseline="0" noProof="1">
                  <a:ln>
                    <a:noFill/>
                  </a:ln>
                  <a:solidFill>
                    <a:schemeClr val="bg1"/>
                  </a:solidFill>
                  <a:effectLst/>
                  <a:uLnTx/>
                  <a:uFillTx/>
                  <a:latin typeface="微软雅黑" pitchFamily="34" charset="-122"/>
                  <a:ea typeface="微软雅黑" pitchFamily="34" charset="-122"/>
                  <a:cs typeface="+mn-ea"/>
                  <a:sym typeface="阿里巴巴普惠体 Heavy"/>
                </a:rPr>
                <a:t>Click here to add content, content to match the title. </a:t>
              </a:r>
              <a:endParaRPr kumimoji="0" lang="zh-CN" altLang="en-US" sz="1000" b="0" i="0" u="none" strike="noStrike" kern="0" cap="none" spc="0" normalizeH="0" baseline="0" noProof="1">
                <a:ln>
                  <a:noFill/>
                </a:ln>
                <a:solidFill>
                  <a:schemeClr val="bg1"/>
                </a:solidFill>
                <a:effectLst/>
                <a:uLnTx/>
                <a:uFillTx/>
                <a:latin typeface="微软雅黑" pitchFamily="34" charset="-122"/>
                <a:ea typeface="微软雅黑" pitchFamily="34" charset="-122"/>
                <a:cs typeface="+mn-ea"/>
                <a:sym typeface="阿里巴巴普惠体 Heavy"/>
              </a:endParaRPr>
            </a:p>
          </p:txBody>
        </p:sp>
      </p:grpSp>
      <p:grpSp>
        <p:nvGrpSpPr>
          <p:cNvPr id="20" name="组合 19">
            <a:extLst>
              <a:ext uri="{FF2B5EF4-FFF2-40B4-BE49-F238E27FC236}">
                <a16:creationId xmlns:a16="http://schemas.microsoft.com/office/drawing/2014/main" id="{1A394B3E-0C50-15F3-6383-1D2B0F7672CD}"/>
              </a:ext>
            </a:extLst>
          </p:cNvPr>
          <p:cNvGrpSpPr/>
          <p:nvPr/>
        </p:nvGrpSpPr>
        <p:grpSpPr>
          <a:xfrm>
            <a:off x="1575745" y="4717343"/>
            <a:ext cx="3257953" cy="1172306"/>
            <a:chOff x="6711671" y="4229101"/>
            <a:chExt cx="3791919" cy="1240071"/>
          </a:xfrm>
          <a:solidFill>
            <a:sysClr val="window" lastClr="FFFFFF">
              <a:lumMod val="95000"/>
            </a:sysClr>
          </a:solidFill>
        </p:grpSpPr>
        <p:sp>
          <p:nvSpPr>
            <p:cNvPr id="21" name="矩形 20">
              <a:extLst>
                <a:ext uri="{FF2B5EF4-FFF2-40B4-BE49-F238E27FC236}">
                  <a16:creationId xmlns:a16="http://schemas.microsoft.com/office/drawing/2014/main" id="{1271686B-D3A8-0102-235E-6E03C823441F}"/>
                </a:ext>
              </a:extLst>
            </p:cNvPr>
            <p:cNvSpPr/>
            <p:nvPr/>
          </p:nvSpPr>
          <p:spPr>
            <a:xfrm>
              <a:off x="6711671" y="4229101"/>
              <a:ext cx="3791919" cy="1232530"/>
            </a:xfrm>
            <a:prstGeom prst="rect">
              <a:avLst/>
            </a:prstGeom>
            <a:solidFill>
              <a:srgbClr val="5195E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微软雅黑" pitchFamily="34" charset="-122"/>
                <a:ea typeface="微软雅黑" pitchFamily="34" charset="-122"/>
                <a:cs typeface="+mn-ea"/>
                <a:sym typeface="阿里巴巴普惠体 Heavy"/>
              </a:endParaRPr>
            </a:p>
          </p:txBody>
        </p:sp>
        <p:sp>
          <p:nvSpPr>
            <p:cNvPr id="22" name="矩形 21">
              <a:extLst>
                <a:ext uri="{FF2B5EF4-FFF2-40B4-BE49-F238E27FC236}">
                  <a16:creationId xmlns:a16="http://schemas.microsoft.com/office/drawing/2014/main" id="{7F49E801-DCBF-B7A7-DBE0-D8E59C89519D}"/>
                </a:ext>
              </a:extLst>
            </p:cNvPr>
            <p:cNvSpPr/>
            <p:nvPr/>
          </p:nvSpPr>
          <p:spPr>
            <a:xfrm>
              <a:off x="6865772" y="4423557"/>
              <a:ext cx="3517699" cy="1045615"/>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altLang="zh-CN" sz="1000" b="0" i="0" u="none" strike="noStrike" kern="0" cap="none" spc="0" normalizeH="0" baseline="0" noProof="1">
                  <a:ln>
                    <a:noFill/>
                  </a:ln>
                  <a:solidFill>
                    <a:schemeClr val="bg1"/>
                  </a:solidFill>
                  <a:effectLst/>
                  <a:uLnTx/>
                  <a:uFillTx/>
                  <a:latin typeface="微软雅黑" pitchFamily="34" charset="-122"/>
                  <a:ea typeface="微软雅黑" pitchFamily="34" charset="-122"/>
                  <a:cs typeface="+mn-ea"/>
                  <a:sym typeface="阿里巴巴普惠体 Heavy"/>
                </a:rPr>
                <a:t>Click here to add content, content to match the title. Click here to add content, content to match the title. </a:t>
              </a:r>
              <a:r>
                <a:rPr kumimoji="0" lang="zh-CN" altLang="en-US" sz="1000" b="0" i="0" u="none" strike="noStrike" kern="0" cap="none" spc="0" normalizeH="0" baseline="0" noProof="1">
                  <a:ln>
                    <a:noFill/>
                  </a:ln>
                  <a:solidFill>
                    <a:schemeClr val="bg1"/>
                  </a:solidFill>
                  <a:effectLst/>
                  <a:uLnTx/>
                  <a:uFillTx/>
                  <a:latin typeface="微软雅黑" pitchFamily="34" charset="-122"/>
                  <a:ea typeface="微软雅黑" pitchFamily="34" charset="-122"/>
                  <a:cs typeface="+mn-ea"/>
                  <a:sym typeface="阿里巴巴普惠体 Heavy"/>
                </a:rPr>
                <a:t>。</a:t>
              </a:r>
              <a:r>
                <a:rPr kumimoji="0" lang="en-US" altLang="zh-CN" sz="1000" b="0" i="0" u="none" strike="noStrike" kern="0" cap="none" spc="0" normalizeH="0" baseline="0" noProof="1">
                  <a:ln>
                    <a:noFill/>
                  </a:ln>
                  <a:solidFill>
                    <a:schemeClr val="bg1"/>
                  </a:solidFill>
                  <a:effectLst/>
                  <a:uLnTx/>
                  <a:uFillTx/>
                  <a:latin typeface="微软雅黑" pitchFamily="34" charset="-122"/>
                  <a:ea typeface="微软雅黑" pitchFamily="34" charset="-122"/>
                  <a:cs typeface="+mn-ea"/>
                  <a:sym typeface="阿里巴巴普惠体 Heavy"/>
                </a:rPr>
                <a:t>Click here to add content, content to match the title. </a:t>
              </a:r>
              <a:endParaRPr kumimoji="0" lang="zh-CN" altLang="en-US" sz="1000" b="0" i="0" u="none" strike="noStrike" kern="0" cap="none" spc="0" normalizeH="0" baseline="0" noProof="1">
                <a:ln>
                  <a:noFill/>
                </a:ln>
                <a:solidFill>
                  <a:schemeClr val="bg1"/>
                </a:solidFill>
                <a:effectLst/>
                <a:uLnTx/>
                <a:uFillTx/>
                <a:latin typeface="微软雅黑" pitchFamily="34" charset="-122"/>
                <a:ea typeface="微软雅黑" pitchFamily="34" charset="-122"/>
                <a:cs typeface="+mn-ea"/>
                <a:sym typeface="阿里巴巴普惠体 Heavy"/>
              </a:endParaRPr>
            </a:p>
          </p:txBody>
        </p:sp>
      </p:grpSp>
      <p:grpSp>
        <p:nvGrpSpPr>
          <p:cNvPr id="23" name="组合 22">
            <a:extLst>
              <a:ext uri="{FF2B5EF4-FFF2-40B4-BE49-F238E27FC236}">
                <a16:creationId xmlns:a16="http://schemas.microsoft.com/office/drawing/2014/main" id="{B27E4096-CEB8-F7B4-1BE2-E7809619C036}"/>
              </a:ext>
            </a:extLst>
          </p:cNvPr>
          <p:cNvGrpSpPr/>
          <p:nvPr/>
        </p:nvGrpSpPr>
        <p:grpSpPr>
          <a:xfrm>
            <a:off x="1575745" y="3448794"/>
            <a:ext cx="3257953" cy="1165177"/>
            <a:chOff x="6711671" y="2816046"/>
            <a:chExt cx="3791919" cy="1232530"/>
          </a:xfrm>
        </p:grpSpPr>
        <p:sp>
          <p:nvSpPr>
            <p:cNvPr id="25" name="矩形 24">
              <a:extLst>
                <a:ext uri="{FF2B5EF4-FFF2-40B4-BE49-F238E27FC236}">
                  <a16:creationId xmlns:a16="http://schemas.microsoft.com/office/drawing/2014/main" id="{1CD444CA-B0A0-4CAD-1F86-06D597401F36}"/>
                </a:ext>
              </a:extLst>
            </p:cNvPr>
            <p:cNvSpPr/>
            <p:nvPr/>
          </p:nvSpPr>
          <p:spPr>
            <a:xfrm>
              <a:off x="6711671" y="2816046"/>
              <a:ext cx="3791919" cy="1232530"/>
            </a:xfrm>
            <a:prstGeom prst="rect">
              <a:avLst/>
            </a:prstGeom>
            <a:solidFill>
              <a:srgbClr val="6FC4F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itchFamily="34" charset="-122"/>
                <a:ea typeface="微软雅黑" pitchFamily="34" charset="-122"/>
                <a:cs typeface="+mn-ea"/>
                <a:sym typeface="阿里巴巴普惠体 Heavy"/>
              </a:endParaRPr>
            </a:p>
          </p:txBody>
        </p:sp>
        <p:sp>
          <p:nvSpPr>
            <p:cNvPr id="26" name="TextBox 6">
              <a:extLst>
                <a:ext uri="{FF2B5EF4-FFF2-40B4-BE49-F238E27FC236}">
                  <a16:creationId xmlns:a16="http://schemas.microsoft.com/office/drawing/2014/main" id="{04176D85-7AB1-A969-E6C9-D2610EEBB223}"/>
                </a:ext>
              </a:extLst>
            </p:cNvPr>
            <p:cNvSpPr txBox="1"/>
            <p:nvPr/>
          </p:nvSpPr>
          <p:spPr>
            <a:xfrm flipH="1">
              <a:off x="7899987" y="2993937"/>
              <a:ext cx="1514660" cy="553465"/>
            </a:xfrm>
            <a:prstGeom prst="rect">
              <a:avLst/>
            </a:prstGeom>
            <a:noFill/>
          </p:spPr>
          <p:txBody>
            <a:bodyPr vert="horz"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0C0104"/>
                  </a:solidFill>
                  <a:effectLst/>
                  <a:uLnTx/>
                  <a:uFillTx/>
                  <a:latin typeface="微软雅黑" pitchFamily="34" charset="-122"/>
                  <a:ea typeface="微软雅黑" pitchFamily="34" charset="-122"/>
                  <a:cs typeface="+mn-ea"/>
                  <a:sym typeface="阿里巴巴普惠体 Heavy"/>
                </a:rPr>
                <a:t>420+</a:t>
              </a:r>
            </a:p>
          </p:txBody>
        </p:sp>
        <p:sp>
          <p:nvSpPr>
            <p:cNvPr id="27" name="Subtitle 2">
              <a:extLst>
                <a:ext uri="{FF2B5EF4-FFF2-40B4-BE49-F238E27FC236}">
                  <a16:creationId xmlns:a16="http://schemas.microsoft.com/office/drawing/2014/main" id="{204DABB2-099D-3DDF-AAA6-38216626BB5B}"/>
                </a:ext>
              </a:extLst>
            </p:cNvPr>
            <p:cNvSpPr txBox="1">
              <a:spLocks/>
            </p:cNvSpPr>
            <p:nvPr/>
          </p:nvSpPr>
          <p:spPr>
            <a:xfrm>
              <a:off x="6963694" y="3449946"/>
              <a:ext cx="3177951" cy="529762"/>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50000"/>
                </a:lnSpc>
                <a:spcBef>
                  <a:spcPct val="20000"/>
                </a:spcBef>
                <a:spcAft>
                  <a:spcPts val="0"/>
                </a:spcAft>
                <a:buClrTx/>
                <a:buSzTx/>
                <a:buFont typeface="Arial"/>
                <a:buNone/>
                <a:tabLst/>
                <a:defRPr/>
              </a:pPr>
              <a:r>
                <a:rPr kumimoji="0" lang="en-US" altLang="zh-CN" sz="900" b="0"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ea"/>
                  <a:sym typeface="阿里巴巴普惠体 Heavy"/>
                </a:rPr>
                <a:t>Click here to add content, content to match the title. </a:t>
              </a:r>
              <a:endParaRPr kumimoji="0" lang="en-US" sz="900" b="0"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ea"/>
                <a:sym typeface="阿里巴巴普惠体 Heavy"/>
              </a:endParaRPr>
            </a:p>
          </p:txBody>
        </p:sp>
      </p:grpSp>
    </p:spTree>
    <p:extLst>
      <p:ext uri="{BB962C8B-B14F-4D97-AF65-F5344CB8AC3E}">
        <p14:creationId xmlns:p14="http://schemas.microsoft.com/office/powerpoint/2010/main" val="16588510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iterate type="lt">
                                    <p:tmPct val="10000"/>
                                  </p:iterate>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childTnLst>
                          </p:cTn>
                        </p:par>
                        <p:par>
                          <p:cTn id="13" fill="hold">
                            <p:stCondLst>
                              <p:cond delay="1550"/>
                            </p:stCondLst>
                            <p:childTnLst>
                              <p:par>
                                <p:cTn id="14" presetID="42"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2550"/>
                            </p:stCondLst>
                            <p:childTnLst>
                              <p:par>
                                <p:cTn id="20" presetID="22" presetClass="entr" presetSubtype="8"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par>
                                <p:cTn id="23" presetID="22" presetClass="entr" presetSubtype="2"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right)">
                                      <p:cBhvr>
                                        <p:cTn id="25" dur="500"/>
                                        <p:tgtEl>
                                          <p:spTgt spid="23"/>
                                        </p:tgtEl>
                                      </p:cBhvr>
                                    </p:animEffect>
                                  </p:childTnLst>
                                </p:cTn>
                              </p:par>
                              <p:par>
                                <p:cTn id="26" presetID="22" presetClass="entr" presetSubtype="8"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par>
                          <p:cTn id="29" fill="hold">
                            <p:stCondLst>
                              <p:cond delay="3050"/>
                            </p:stCondLst>
                            <p:childTnLst>
                              <p:par>
                                <p:cTn id="30" presetID="42"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50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00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150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9DD4BECA-BE01-DD9D-0222-81555FDCBEE3}"/>
              </a:ext>
            </a:extLst>
          </p:cNvPr>
          <p:cNvGrpSpPr/>
          <p:nvPr/>
        </p:nvGrpSpPr>
        <p:grpSpPr>
          <a:xfrm>
            <a:off x="4777510" y="0"/>
            <a:ext cx="2636983" cy="988292"/>
            <a:chOff x="4678218" y="0"/>
            <a:chExt cx="2835564" cy="988292"/>
          </a:xfrm>
        </p:grpSpPr>
        <p:sp>
          <p:nvSpPr>
            <p:cNvPr id="24" name="KSO_Img1">
              <a:extLst>
                <a:ext uri="{FF2B5EF4-FFF2-40B4-BE49-F238E27FC236}">
                  <a16:creationId xmlns:a16="http://schemas.microsoft.com/office/drawing/2014/main" id="{126FE73B-36D9-0BC1-9CF9-609F23045B59}"/>
                </a:ext>
              </a:extLst>
            </p:cNvPr>
            <p:cNvSpPr/>
            <p:nvPr>
              <p:custDataLst>
                <p:tags r:id="rId1"/>
              </p:custDataLst>
            </p:nvPr>
          </p:nvSpPr>
          <p:spPr>
            <a:xfrm flipV="1">
              <a:off x="4678218" y="230910"/>
              <a:ext cx="2835564" cy="757382"/>
            </a:xfrm>
            <a:custGeom>
              <a:avLst/>
              <a:gdLst>
                <a:gd name="connsiteX0" fmla="*/ 0 w 1268627"/>
                <a:gd name="connsiteY0" fmla="*/ 296562 h 1408671"/>
                <a:gd name="connsiteX1" fmla="*/ 32952 w 1268627"/>
                <a:gd name="connsiteY1" fmla="*/ 1383957 h 1408671"/>
                <a:gd name="connsiteX2" fmla="*/ 1260389 w 1268627"/>
                <a:gd name="connsiteY2" fmla="*/ 1408671 h 1408671"/>
                <a:gd name="connsiteX3" fmla="*/ 1268627 w 1268627"/>
                <a:gd name="connsiteY3" fmla="*/ 288325 h 1408671"/>
                <a:gd name="connsiteX4" fmla="*/ 205946 w 1268627"/>
                <a:gd name="connsiteY4" fmla="*/ 0 h 1408671"/>
                <a:gd name="connsiteX5" fmla="*/ 0 w 1268627"/>
                <a:gd name="connsiteY5" fmla="*/ 296562 h 1408671"/>
                <a:gd name="connsiteX0" fmla="*/ 77698 w 1346325"/>
                <a:gd name="connsiteY0" fmla="*/ 296562 h 1534851"/>
                <a:gd name="connsiteX1" fmla="*/ 110650 w 1346325"/>
                <a:gd name="connsiteY1" fmla="*/ 1383957 h 1534851"/>
                <a:gd name="connsiteX2" fmla="*/ 1338087 w 1346325"/>
                <a:gd name="connsiteY2" fmla="*/ 1408671 h 1534851"/>
                <a:gd name="connsiteX3" fmla="*/ 1346325 w 1346325"/>
                <a:gd name="connsiteY3" fmla="*/ 288325 h 1534851"/>
                <a:gd name="connsiteX4" fmla="*/ 283644 w 1346325"/>
                <a:gd name="connsiteY4" fmla="*/ 0 h 1534851"/>
                <a:gd name="connsiteX5" fmla="*/ 77698 w 1346325"/>
                <a:gd name="connsiteY5" fmla="*/ 296562 h 1534851"/>
                <a:gd name="connsiteX0" fmla="*/ 77698 w 1346325"/>
                <a:gd name="connsiteY0" fmla="*/ 296562 h 1614698"/>
                <a:gd name="connsiteX1" fmla="*/ 110650 w 1346325"/>
                <a:gd name="connsiteY1" fmla="*/ 1383957 h 1614698"/>
                <a:gd name="connsiteX2" fmla="*/ 1338087 w 1346325"/>
                <a:gd name="connsiteY2" fmla="*/ 1408671 h 1614698"/>
                <a:gd name="connsiteX3" fmla="*/ 1346325 w 1346325"/>
                <a:gd name="connsiteY3" fmla="*/ 288325 h 1614698"/>
                <a:gd name="connsiteX4" fmla="*/ 283644 w 1346325"/>
                <a:gd name="connsiteY4" fmla="*/ 0 h 1614698"/>
                <a:gd name="connsiteX5" fmla="*/ 77698 w 1346325"/>
                <a:gd name="connsiteY5" fmla="*/ 296562 h 1614698"/>
                <a:gd name="connsiteX0" fmla="*/ 77698 w 1346331"/>
                <a:gd name="connsiteY0" fmla="*/ 305516 h 1623652"/>
                <a:gd name="connsiteX1" fmla="*/ 110650 w 1346331"/>
                <a:gd name="connsiteY1" fmla="*/ 1392911 h 1623652"/>
                <a:gd name="connsiteX2" fmla="*/ 1338087 w 1346331"/>
                <a:gd name="connsiteY2" fmla="*/ 1417625 h 1623652"/>
                <a:gd name="connsiteX3" fmla="*/ 1346325 w 1346331"/>
                <a:gd name="connsiteY3" fmla="*/ 297279 h 1623652"/>
                <a:gd name="connsiteX4" fmla="*/ 283644 w 1346331"/>
                <a:gd name="connsiteY4" fmla="*/ 8954 h 1623652"/>
                <a:gd name="connsiteX5" fmla="*/ 77698 w 1346331"/>
                <a:gd name="connsiteY5" fmla="*/ 305516 h 1623652"/>
                <a:gd name="connsiteX0" fmla="*/ 77698 w 1346325"/>
                <a:gd name="connsiteY0" fmla="*/ 327165 h 1645301"/>
                <a:gd name="connsiteX1" fmla="*/ 110650 w 1346325"/>
                <a:gd name="connsiteY1" fmla="*/ 1414560 h 1645301"/>
                <a:gd name="connsiteX2" fmla="*/ 1338087 w 1346325"/>
                <a:gd name="connsiteY2" fmla="*/ 1439274 h 1645301"/>
                <a:gd name="connsiteX3" fmla="*/ 1346325 w 1346325"/>
                <a:gd name="connsiteY3" fmla="*/ 318928 h 1645301"/>
                <a:gd name="connsiteX4" fmla="*/ 283644 w 1346325"/>
                <a:gd name="connsiteY4" fmla="*/ 30603 h 1645301"/>
                <a:gd name="connsiteX5" fmla="*/ 77698 w 1346325"/>
                <a:gd name="connsiteY5" fmla="*/ 327165 h 1645301"/>
                <a:gd name="connsiteX0" fmla="*/ 89860 w 1358487"/>
                <a:gd name="connsiteY0" fmla="*/ 327165 h 1645301"/>
                <a:gd name="connsiteX1" fmla="*/ 122812 w 1358487"/>
                <a:gd name="connsiteY1" fmla="*/ 1414560 h 1645301"/>
                <a:gd name="connsiteX2" fmla="*/ 1350249 w 1358487"/>
                <a:gd name="connsiteY2" fmla="*/ 1439274 h 1645301"/>
                <a:gd name="connsiteX3" fmla="*/ 1358487 w 1358487"/>
                <a:gd name="connsiteY3" fmla="*/ 318928 h 1645301"/>
                <a:gd name="connsiteX4" fmla="*/ 295806 w 1358487"/>
                <a:gd name="connsiteY4" fmla="*/ 30603 h 1645301"/>
                <a:gd name="connsiteX5" fmla="*/ 89860 w 1358487"/>
                <a:gd name="connsiteY5" fmla="*/ 327165 h 1645301"/>
                <a:gd name="connsiteX0" fmla="*/ 66492 w 1384546"/>
                <a:gd name="connsiteY0" fmla="*/ 440965 h 1612372"/>
                <a:gd name="connsiteX1" fmla="*/ 148871 w 1384546"/>
                <a:gd name="connsiteY1" fmla="*/ 1388317 h 1612372"/>
                <a:gd name="connsiteX2" fmla="*/ 1376308 w 1384546"/>
                <a:gd name="connsiteY2" fmla="*/ 1413031 h 1612372"/>
                <a:gd name="connsiteX3" fmla="*/ 1384546 w 1384546"/>
                <a:gd name="connsiteY3" fmla="*/ 292685 h 1612372"/>
                <a:gd name="connsiteX4" fmla="*/ 321865 w 1384546"/>
                <a:gd name="connsiteY4" fmla="*/ 4360 h 1612372"/>
                <a:gd name="connsiteX5" fmla="*/ 66492 w 1384546"/>
                <a:gd name="connsiteY5" fmla="*/ 440965 h 1612372"/>
                <a:gd name="connsiteX0" fmla="*/ 46037 w 1421756"/>
                <a:gd name="connsiteY0" fmla="*/ 363886 h 1612943"/>
                <a:gd name="connsiteX1" fmla="*/ 186081 w 1421756"/>
                <a:gd name="connsiteY1" fmla="*/ 1385379 h 1612943"/>
                <a:gd name="connsiteX2" fmla="*/ 1413518 w 1421756"/>
                <a:gd name="connsiteY2" fmla="*/ 1410093 h 1612943"/>
                <a:gd name="connsiteX3" fmla="*/ 1421756 w 1421756"/>
                <a:gd name="connsiteY3" fmla="*/ 289747 h 1612943"/>
                <a:gd name="connsiteX4" fmla="*/ 359075 w 1421756"/>
                <a:gd name="connsiteY4" fmla="*/ 1422 h 1612943"/>
                <a:gd name="connsiteX5" fmla="*/ 46037 w 1421756"/>
                <a:gd name="connsiteY5" fmla="*/ 363886 h 1612943"/>
                <a:gd name="connsiteX0" fmla="*/ 49570 w 1523441"/>
                <a:gd name="connsiteY0" fmla="*/ 363461 h 1482445"/>
                <a:gd name="connsiteX1" fmla="*/ 189614 w 1523441"/>
                <a:gd name="connsiteY1" fmla="*/ 1384954 h 1482445"/>
                <a:gd name="connsiteX2" fmla="*/ 1491191 w 1523441"/>
                <a:gd name="connsiteY2" fmla="*/ 1187246 h 1482445"/>
                <a:gd name="connsiteX3" fmla="*/ 1425289 w 1523441"/>
                <a:gd name="connsiteY3" fmla="*/ 289322 h 1482445"/>
                <a:gd name="connsiteX4" fmla="*/ 362608 w 1523441"/>
                <a:gd name="connsiteY4" fmla="*/ 997 h 1482445"/>
                <a:gd name="connsiteX5" fmla="*/ 49570 w 1523441"/>
                <a:gd name="connsiteY5" fmla="*/ 363461 h 1482445"/>
                <a:gd name="connsiteX0" fmla="*/ 49570 w 1545313"/>
                <a:gd name="connsiteY0" fmla="*/ 363461 h 1468199"/>
                <a:gd name="connsiteX1" fmla="*/ 189614 w 1545313"/>
                <a:gd name="connsiteY1" fmla="*/ 1384954 h 1468199"/>
                <a:gd name="connsiteX2" fmla="*/ 1491191 w 1545313"/>
                <a:gd name="connsiteY2" fmla="*/ 1187246 h 1468199"/>
                <a:gd name="connsiteX3" fmla="*/ 1425289 w 1545313"/>
                <a:gd name="connsiteY3" fmla="*/ 289322 h 1468199"/>
                <a:gd name="connsiteX4" fmla="*/ 362608 w 1545313"/>
                <a:gd name="connsiteY4" fmla="*/ 997 h 1468199"/>
                <a:gd name="connsiteX5" fmla="*/ 49570 w 1545313"/>
                <a:gd name="connsiteY5" fmla="*/ 363461 h 1468199"/>
                <a:gd name="connsiteX0" fmla="*/ 82423 w 1495787"/>
                <a:gd name="connsiteY0" fmla="*/ 338226 h 1469481"/>
                <a:gd name="connsiteX1" fmla="*/ 140088 w 1495787"/>
                <a:gd name="connsiteY1" fmla="*/ 1384433 h 1469481"/>
                <a:gd name="connsiteX2" fmla="*/ 1441665 w 1495787"/>
                <a:gd name="connsiteY2" fmla="*/ 1186725 h 1469481"/>
                <a:gd name="connsiteX3" fmla="*/ 1375763 w 1495787"/>
                <a:gd name="connsiteY3" fmla="*/ 288801 h 1469481"/>
                <a:gd name="connsiteX4" fmla="*/ 313082 w 1495787"/>
                <a:gd name="connsiteY4" fmla="*/ 476 h 1469481"/>
                <a:gd name="connsiteX5" fmla="*/ 82423 w 1495787"/>
                <a:gd name="connsiteY5" fmla="*/ 338226 h 1469481"/>
                <a:gd name="connsiteX0" fmla="*/ 78189 w 1481300"/>
                <a:gd name="connsiteY0" fmla="*/ 321819 h 1453074"/>
                <a:gd name="connsiteX1" fmla="*/ 135854 w 1481300"/>
                <a:gd name="connsiteY1" fmla="*/ 1368026 h 1453074"/>
                <a:gd name="connsiteX2" fmla="*/ 1437431 w 1481300"/>
                <a:gd name="connsiteY2" fmla="*/ 1170318 h 1453074"/>
                <a:gd name="connsiteX3" fmla="*/ 1371529 w 1481300"/>
                <a:gd name="connsiteY3" fmla="*/ 272394 h 1453074"/>
                <a:gd name="connsiteX4" fmla="*/ 473604 w 1481300"/>
                <a:gd name="connsiteY4" fmla="*/ 544 h 1453074"/>
                <a:gd name="connsiteX5" fmla="*/ 78189 w 1481300"/>
                <a:gd name="connsiteY5" fmla="*/ 321819 h 1453074"/>
                <a:gd name="connsiteX0" fmla="*/ 77696 w 1476601"/>
                <a:gd name="connsiteY0" fmla="*/ 321831 h 1458744"/>
                <a:gd name="connsiteX1" fmla="*/ 135361 w 1476601"/>
                <a:gd name="connsiteY1" fmla="*/ 1368038 h 1458744"/>
                <a:gd name="connsiteX2" fmla="*/ 1429646 w 1476601"/>
                <a:gd name="connsiteY2" fmla="*/ 1184195 h 1458744"/>
                <a:gd name="connsiteX3" fmla="*/ 1371036 w 1476601"/>
                <a:gd name="connsiteY3" fmla="*/ 272406 h 1458744"/>
                <a:gd name="connsiteX4" fmla="*/ 473111 w 1476601"/>
                <a:gd name="connsiteY4" fmla="*/ 556 h 1458744"/>
                <a:gd name="connsiteX5" fmla="*/ 77696 w 1476601"/>
                <a:gd name="connsiteY5" fmla="*/ 321831 h 1458744"/>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8583 w 1501289"/>
                <a:gd name="connsiteY0" fmla="*/ 321893 h 1472879"/>
                <a:gd name="connsiteX1" fmla="*/ 136248 w 1501289"/>
                <a:gd name="connsiteY1" fmla="*/ 1368100 h 1472879"/>
                <a:gd name="connsiteX2" fmla="*/ 1443658 w 1501289"/>
                <a:gd name="connsiteY2" fmla="*/ 1242488 h 1472879"/>
                <a:gd name="connsiteX3" fmla="*/ 1371923 w 1501289"/>
                <a:gd name="connsiteY3" fmla="*/ 272468 h 1472879"/>
                <a:gd name="connsiteX4" fmla="*/ 473998 w 1501289"/>
                <a:gd name="connsiteY4" fmla="*/ 618 h 1472879"/>
                <a:gd name="connsiteX5" fmla="*/ 78583 w 1501289"/>
                <a:gd name="connsiteY5" fmla="*/ 321893 h 1472879"/>
                <a:gd name="connsiteX0" fmla="*/ 78583 w 1514864"/>
                <a:gd name="connsiteY0" fmla="*/ 321893 h 1464370"/>
                <a:gd name="connsiteX1" fmla="*/ 136248 w 1514864"/>
                <a:gd name="connsiteY1" fmla="*/ 1368100 h 1464370"/>
                <a:gd name="connsiteX2" fmla="*/ 1443658 w 1514864"/>
                <a:gd name="connsiteY2" fmla="*/ 1242488 h 1464370"/>
                <a:gd name="connsiteX3" fmla="*/ 1371923 w 1514864"/>
                <a:gd name="connsiteY3" fmla="*/ 272468 h 1464370"/>
                <a:gd name="connsiteX4" fmla="*/ 473998 w 1514864"/>
                <a:gd name="connsiteY4" fmla="*/ 618 h 1464370"/>
                <a:gd name="connsiteX5" fmla="*/ 78583 w 1514864"/>
                <a:gd name="connsiteY5" fmla="*/ 321893 h 146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864" h="1464370">
                  <a:moveTo>
                    <a:pt x="78583" y="321893"/>
                  </a:moveTo>
                  <a:cubicBezTo>
                    <a:pt x="22291" y="549807"/>
                    <a:pt x="-91265" y="1214668"/>
                    <a:pt x="136248" y="1368100"/>
                  </a:cubicBezTo>
                  <a:cubicBezTo>
                    <a:pt x="363761" y="1521533"/>
                    <a:pt x="1328265" y="1499961"/>
                    <a:pt x="1443658" y="1242488"/>
                  </a:cubicBezTo>
                  <a:cubicBezTo>
                    <a:pt x="1559051" y="985015"/>
                    <a:pt x="1533533" y="479446"/>
                    <a:pt x="1371923" y="272468"/>
                  </a:cubicBezTo>
                  <a:cubicBezTo>
                    <a:pt x="1210313" y="65490"/>
                    <a:pt x="689555" y="-7619"/>
                    <a:pt x="473998" y="618"/>
                  </a:cubicBezTo>
                  <a:cubicBezTo>
                    <a:pt x="258441" y="8855"/>
                    <a:pt x="134875" y="93979"/>
                    <a:pt x="78583" y="321893"/>
                  </a:cubicBezTo>
                  <a:close/>
                </a:path>
              </a:pathLst>
            </a:custGeom>
            <a:gradFill flip="none" rotWithShape="1">
              <a:gsLst>
                <a:gs pos="16000">
                  <a:srgbClr val="6FC4F6"/>
                </a:gs>
                <a:gs pos="88000">
                  <a:srgbClr val="2C5ADE"/>
                </a:gs>
              </a:gsLst>
              <a:lin ang="16200000" scaled="1"/>
              <a:tileRect/>
            </a:gradFill>
            <a:ln w="381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阿里巴巴普惠体 Heavy"/>
                <a:ea typeface="Aa润行体 (非商业使用)"/>
                <a:sym typeface="阿里巴巴普惠体 Heavy"/>
              </a:endParaRPr>
            </a:p>
          </p:txBody>
        </p:sp>
        <p:pic>
          <p:nvPicPr>
            <p:cNvPr id="28" name="图片 27">
              <a:extLst>
                <a:ext uri="{FF2B5EF4-FFF2-40B4-BE49-F238E27FC236}">
                  <a16:creationId xmlns:a16="http://schemas.microsoft.com/office/drawing/2014/main" id="{2E6D354C-20CF-FED4-679C-390046CE6B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2531" y="0"/>
              <a:ext cx="2186938" cy="521501"/>
            </a:xfrm>
            <a:prstGeom prst="rect">
              <a:avLst/>
            </a:prstGeom>
          </p:spPr>
        </p:pic>
      </p:grpSp>
      <p:sp>
        <p:nvSpPr>
          <p:cNvPr id="30" name="文本框 29">
            <a:extLst>
              <a:ext uri="{FF2B5EF4-FFF2-40B4-BE49-F238E27FC236}">
                <a16:creationId xmlns:a16="http://schemas.microsoft.com/office/drawing/2014/main" id="{700F039F-C2CB-CAB5-1E1F-EDFD28484F80}"/>
              </a:ext>
            </a:extLst>
          </p:cNvPr>
          <p:cNvSpPr txBox="1"/>
          <p:nvPr/>
        </p:nvSpPr>
        <p:spPr>
          <a:xfrm>
            <a:off x="5002531" y="347991"/>
            <a:ext cx="2186939" cy="523220"/>
          </a:xfrm>
          <a:prstGeom prst="rect">
            <a:avLst/>
          </a:prstGeom>
          <a:noFill/>
        </p:spPr>
        <p:txBody>
          <a:bodyPr wrap="square" rtlCol="0">
            <a:spAutoFit/>
          </a:bodyPr>
          <a:lstStyle/>
          <a:p>
            <a:pPr algn="ctr"/>
            <a:r>
              <a:rPr lang="en-US" altLang="zh-CN" sz="2800" b="1" dirty="0">
                <a:solidFill>
                  <a:schemeClr val="bg1"/>
                </a:solidFill>
                <a:latin typeface="阿里巴巴普惠体 Heavy"/>
                <a:ea typeface="Aa润行体 (非商业使用)"/>
                <a:cs typeface="+mn-ea"/>
                <a:sym typeface="阿里巴巴普惠体 Heavy"/>
              </a:rPr>
              <a:t>Add title text</a:t>
            </a:r>
            <a:endParaRPr lang="zh-CN" altLang="en-US" sz="2800" b="1" dirty="0">
              <a:solidFill>
                <a:schemeClr val="bg1"/>
              </a:solidFill>
              <a:latin typeface="阿里巴巴普惠体 Heavy"/>
              <a:ea typeface="Aa润行体 (非商业使用)"/>
              <a:cs typeface="+mn-ea"/>
              <a:sym typeface="阿里巴巴普惠体 Heavy"/>
            </a:endParaRPr>
          </a:p>
        </p:txBody>
      </p:sp>
      <p:sp>
        <p:nvSpPr>
          <p:cNvPr id="2" name="Shape 658">
            <a:extLst>
              <a:ext uri="{FF2B5EF4-FFF2-40B4-BE49-F238E27FC236}">
                <a16:creationId xmlns:a16="http://schemas.microsoft.com/office/drawing/2014/main" id="{AD77C1CE-2B9B-435D-491A-1189DEE14609}"/>
              </a:ext>
            </a:extLst>
          </p:cNvPr>
          <p:cNvSpPr/>
          <p:nvPr/>
        </p:nvSpPr>
        <p:spPr>
          <a:xfrm>
            <a:off x="915801" y="2081595"/>
            <a:ext cx="3180969" cy="3797046"/>
          </a:xfrm>
          <a:prstGeom prst="rect">
            <a:avLst/>
          </a:prstGeom>
          <a:noFill/>
          <a:ln w="38100" cap="flat" cmpd="sng">
            <a:solidFill>
              <a:srgbClr val="ABE1F2"/>
            </a:solidFill>
            <a:prstDash val="solid"/>
            <a:miter/>
            <a:headEnd type="none" w="med" len="med"/>
            <a:tailEnd type="none" w="med" len="med"/>
          </a:ln>
        </p:spPr>
        <p:txBody>
          <a:bodyPr lIns="45713" tIns="22850" rIns="45713" bIns="22850" anchor="ctr" anchorCtr="0">
            <a:noAutofit/>
          </a:bodyPr>
          <a:lstStyle/>
          <a:p>
            <a:pPr algn="ctr"/>
            <a:endParaRPr kern="0">
              <a:solidFill>
                <a:srgbClr val="0E0E0E"/>
              </a:solidFill>
              <a:latin typeface="微软雅黑" pitchFamily="34" charset="-122"/>
              <a:ea typeface="微软雅黑" pitchFamily="34" charset="-122"/>
              <a:cs typeface="+mn-ea"/>
              <a:sym typeface="阿里巴巴普惠体 Heavy"/>
            </a:endParaRPr>
          </a:p>
        </p:txBody>
      </p:sp>
      <p:sp>
        <p:nvSpPr>
          <p:cNvPr id="3" name="Shape 660">
            <a:extLst>
              <a:ext uri="{FF2B5EF4-FFF2-40B4-BE49-F238E27FC236}">
                <a16:creationId xmlns:a16="http://schemas.microsoft.com/office/drawing/2014/main" id="{D9E86AE0-C216-D03E-91C7-B2473C13E36E}"/>
              </a:ext>
            </a:extLst>
          </p:cNvPr>
          <p:cNvSpPr/>
          <p:nvPr/>
        </p:nvSpPr>
        <p:spPr>
          <a:xfrm>
            <a:off x="8108958" y="2081596"/>
            <a:ext cx="3180969" cy="3797046"/>
          </a:xfrm>
          <a:prstGeom prst="rect">
            <a:avLst/>
          </a:prstGeom>
          <a:noFill/>
          <a:ln w="38100" cap="flat" cmpd="sng">
            <a:solidFill>
              <a:srgbClr val="ABE1F2"/>
            </a:solidFill>
            <a:prstDash val="solid"/>
            <a:miter/>
            <a:headEnd type="none" w="med" len="med"/>
            <a:tailEnd type="none" w="med" len="med"/>
          </a:ln>
        </p:spPr>
        <p:txBody>
          <a:bodyPr lIns="45713" tIns="22850" rIns="45713" bIns="22850" anchor="ctr" anchorCtr="0">
            <a:noAutofit/>
          </a:bodyPr>
          <a:lstStyle/>
          <a:p>
            <a:pPr algn="ctr"/>
            <a:endParaRPr kern="0">
              <a:solidFill>
                <a:srgbClr val="0E0E0E"/>
              </a:solidFill>
              <a:latin typeface="微软雅黑" pitchFamily="34" charset="-122"/>
              <a:ea typeface="微软雅黑" pitchFamily="34" charset="-122"/>
              <a:cs typeface="+mn-ea"/>
              <a:sym typeface="阿里巴巴普惠体 Heavy"/>
            </a:endParaRPr>
          </a:p>
        </p:txBody>
      </p:sp>
      <p:sp>
        <p:nvSpPr>
          <p:cNvPr id="4" name="Shape 662">
            <a:extLst>
              <a:ext uri="{FF2B5EF4-FFF2-40B4-BE49-F238E27FC236}">
                <a16:creationId xmlns:a16="http://schemas.microsoft.com/office/drawing/2014/main" id="{D2EAAF18-DD7C-61CD-B392-98152BA791C2}"/>
              </a:ext>
            </a:extLst>
          </p:cNvPr>
          <p:cNvSpPr txBox="1"/>
          <p:nvPr/>
        </p:nvSpPr>
        <p:spPr>
          <a:xfrm>
            <a:off x="1357558" y="2595970"/>
            <a:ext cx="2273935" cy="384721"/>
          </a:xfrm>
          <a:prstGeom prst="rect">
            <a:avLst/>
          </a:prstGeom>
          <a:noFill/>
          <a:ln>
            <a:noFill/>
          </a:ln>
        </p:spPr>
        <p:txBody>
          <a:bodyPr lIns="45713" tIns="22850" rIns="45713" bIns="22850" anchor="ctr" anchorCtr="0">
            <a:noAutofit/>
          </a:bodyPr>
          <a:lstStyle/>
          <a:p>
            <a:pPr algn="ctr">
              <a:buSzPct val="25000"/>
            </a:pPr>
            <a:r>
              <a:rPr lang="en-US" altLang="zh-CN" sz="1500" b="1" kern="0" dirty="0">
                <a:solidFill>
                  <a:prstClr val="black"/>
                </a:solidFill>
                <a:latin typeface="微软雅黑" pitchFamily="34" charset="-122"/>
                <a:ea typeface="微软雅黑" pitchFamily="34" charset="-122"/>
                <a:cs typeface="+mn-ea"/>
                <a:sym typeface="阿里巴巴普惠体 Heavy"/>
              </a:rPr>
              <a:t>Add Subtitle</a:t>
            </a:r>
            <a:endParaRPr lang="zh-CN" altLang="en-US" sz="1500" b="1" kern="0" dirty="0">
              <a:solidFill>
                <a:prstClr val="black"/>
              </a:solidFill>
              <a:latin typeface="微软雅黑" pitchFamily="34" charset="-122"/>
              <a:ea typeface="微软雅黑" pitchFamily="34" charset="-122"/>
              <a:cs typeface="+mn-ea"/>
              <a:sym typeface="阿里巴巴普惠体 Heavy"/>
            </a:endParaRPr>
          </a:p>
        </p:txBody>
      </p:sp>
      <p:sp>
        <p:nvSpPr>
          <p:cNvPr id="5" name="Shape 663">
            <a:extLst>
              <a:ext uri="{FF2B5EF4-FFF2-40B4-BE49-F238E27FC236}">
                <a16:creationId xmlns:a16="http://schemas.microsoft.com/office/drawing/2014/main" id="{62CDECDB-55F9-9807-34DF-0168988DA0DB}"/>
              </a:ext>
            </a:extLst>
          </p:cNvPr>
          <p:cNvSpPr txBox="1"/>
          <p:nvPr/>
        </p:nvSpPr>
        <p:spPr>
          <a:xfrm>
            <a:off x="8426929" y="2595971"/>
            <a:ext cx="2576771" cy="384721"/>
          </a:xfrm>
          <a:prstGeom prst="rect">
            <a:avLst/>
          </a:prstGeom>
          <a:noFill/>
          <a:ln>
            <a:noFill/>
          </a:ln>
        </p:spPr>
        <p:txBody>
          <a:bodyPr lIns="45713" tIns="22850" rIns="45713" bIns="22850" anchor="ctr" anchorCtr="0">
            <a:noAutofit/>
          </a:bodyPr>
          <a:lstStyle/>
          <a:p>
            <a:pPr algn="ctr">
              <a:buSzPct val="25000"/>
            </a:pPr>
            <a:r>
              <a:rPr lang="en-US" altLang="zh-CN" sz="1500" b="1" kern="0" dirty="0">
                <a:solidFill>
                  <a:prstClr val="black"/>
                </a:solidFill>
                <a:latin typeface="微软雅黑" pitchFamily="34" charset="-122"/>
                <a:ea typeface="微软雅黑" pitchFamily="34" charset="-122"/>
                <a:cs typeface="+mn-ea"/>
                <a:sym typeface="阿里巴巴普惠体 Heavy"/>
              </a:rPr>
              <a:t>Add Subtitle</a:t>
            </a:r>
            <a:endParaRPr lang="zh-CN" altLang="en-US" sz="1500" b="1" kern="0" dirty="0">
              <a:solidFill>
                <a:prstClr val="black"/>
              </a:solidFill>
              <a:latin typeface="微软雅黑" pitchFamily="34" charset="-122"/>
              <a:ea typeface="微软雅黑" pitchFamily="34" charset="-122"/>
              <a:cs typeface="+mn-ea"/>
              <a:sym typeface="阿里巴巴普惠体 Heavy"/>
            </a:endParaRPr>
          </a:p>
        </p:txBody>
      </p:sp>
      <p:sp>
        <p:nvSpPr>
          <p:cNvPr id="6" name="Shape 664">
            <a:extLst>
              <a:ext uri="{FF2B5EF4-FFF2-40B4-BE49-F238E27FC236}">
                <a16:creationId xmlns:a16="http://schemas.microsoft.com/office/drawing/2014/main" id="{AA8A9066-44C1-C798-5E48-1563D03A48D8}"/>
              </a:ext>
            </a:extLst>
          </p:cNvPr>
          <p:cNvSpPr txBox="1"/>
          <p:nvPr/>
        </p:nvSpPr>
        <p:spPr>
          <a:xfrm>
            <a:off x="1357557" y="3115314"/>
            <a:ext cx="2274000" cy="461700"/>
          </a:xfrm>
          <a:prstGeom prst="rect">
            <a:avLst/>
          </a:prstGeom>
          <a:noFill/>
          <a:ln>
            <a:noFill/>
          </a:ln>
        </p:spPr>
        <p:txBody>
          <a:bodyPr lIns="45713" tIns="22850" rIns="45713" bIns="22850" anchor="t" anchorCtr="0">
            <a:noAutofit/>
          </a:bodyPr>
          <a:lstStyle/>
          <a:p>
            <a:pPr algn="ctr">
              <a:buSzPct val="25000"/>
            </a:pPr>
            <a:r>
              <a:rPr lang="en-US" sz="2700" kern="0" dirty="0">
                <a:solidFill>
                  <a:prstClr val="black"/>
                </a:solidFill>
                <a:latin typeface="微软雅黑" pitchFamily="34" charset="-122"/>
                <a:ea typeface="微软雅黑" pitchFamily="34" charset="-122"/>
                <a:cs typeface="+mn-ea"/>
                <a:sym typeface="阿里巴巴普惠体 Heavy"/>
              </a:rPr>
              <a:t>80%</a:t>
            </a:r>
          </a:p>
        </p:txBody>
      </p:sp>
      <p:sp>
        <p:nvSpPr>
          <p:cNvPr id="7" name="Shape 665">
            <a:extLst>
              <a:ext uri="{FF2B5EF4-FFF2-40B4-BE49-F238E27FC236}">
                <a16:creationId xmlns:a16="http://schemas.microsoft.com/office/drawing/2014/main" id="{614A1533-FD25-4001-831D-49300DF2CCBF}"/>
              </a:ext>
            </a:extLst>
          </p:cNvPr>
          <p:cNvSpPr txBox="1"/>
          <p:nvPr/>
        </p:nvSpPr>
        <p:spPr>
          <a:xfrm>
            <a:off x="1279520" y="3832635"/>
            <a:ext cx="2430008" cy="877163"/>
          </a:xfrm>
          <a:prstGeom prst="rect">
            <a:avLst/>
          </a:prstGeom>
          <a:noFill/>
          <a:ln>
            <a:noFill/>
          </a:ln>
        </p:spPr>
        <p:txBody>
          <a:bodyPr lIns="45713" tIns="22850" rIns="45713" bIns="22850" anchor="t" anchorCtr="0">
            <a:noAutofit/>
          </a:bodyPr>
          <a:lstStyle/>
          <a:p>
            <a:pPr algn="ctr">
              <a:lnSpc>
                <a:spcPct val="150000"/>
              </a:lnSpc>
              <a:buSzPct val="25000"/>
            </a:pPr>
            <a:r>
              <a:rPr lang="en-US" altLang="zh-CN" sz="1100" kern="0" dirty="0">
                <a:solidFill>
                  <a:prstClr val="white">
                    <a:lumMod val="50000"/>
                  </a:prstClr>
                </a:solidFill>
                <a:latin typeface="微软雅黑" pitchFamily="34" charset="-122"/>
                <a:ea typeface="微软雅黑" pitchFamily="34" charset="-122"/>
                <a:cs typeface="+mn-ea"/>
                <a:sym typeface="阿里巴巴普惠体 Heavy"/>
              </a:rPr>
              <a:t>Click here to add content, content to match the title. Click here to add content, content to match the title. </a:t>
            </a:r>
            <a:endParaRPr lang="zh-CN" altLang="en-US" sz="1100" kern="0" dirty="0">
              <a:solidFill>
                <a:prstClr val="white">
                  <a:lumMod val="50000"/>
                </a:prstClr>
              </a:solidFill>
              <a:latin typeface="微软雅黑" pitchFamily="34" charset="-122"/>
              <a:ea typeface="微软雅黑" pitchFamily="34" charset="-122"/>
              <a:cs typeface="+mn-ea"/>
              <a:sym typeface="阿里巴巴普惠体 Heavy"/>
            </a:endParaRPr>
          </a:p>
        </p:txBody>
      </p:sp>
      <p:sp>
        <p:nvSpPr>
          <p:cNvPr id="8" name="Shape 666">
            <a:extLst>
              <a:ext uri="{FF2B5EF4-FFF2-40B4-BE49-F238E27FC236}">
                <a16:creationId xmlns:a16="http://schemas.microsoft.com/office/drawing/2014/main" id="{C1786812-DC11-E117-E8D6-FB44E477B124}"/>
              </a:ext>
            </a:extLst>
          </p:cNvPr>
          <p:cNvSpPr txBox="1"/>
          <p:nvPr/>
        </p:nvSpPr>
        <p:spPr>
          <a:xfrm>
            <a:off x="8598239" y="3115314"/>
            <a:ext cx="2274000" cy="461700"/>
          </a:xfrm>
          <a:prstGeom prst="rect">
            <a:avLst/>
          </a:prstGeom>
          <a:noFill/>
          <a:ln>
            <a:noFill/>
          </a:ln>
        </p:spPr>
        <p:txBody>
          <a:bodyPr lIns="45713" tIns="22850" rIns="45713" bIns="22850" anchor="t" anchorCtr="0">
            <a:noAutofit/>
          </a:bodyPr>
          <a:lstStyle/>
          <a:p>
            <a:pPr algn="ctr">
              <a:buSzPct val="25000"/>
            </a:pPr>
            <a:r>
              <a:rPr lang="en-US" sz="2700" kern="0" dirty="0">
                <a:solidFill>
                  <a:prstClr val="black"/>
                </a:solidFill>
                <a:latin typeface="微软雅黑" pitchFamily="34" charset="-122"/>
                <a:ea typeface="微软雅黑" pitchFamily="34" charset="-122"/>
                <a:cs typeface="+mn-ea"/>
                <a:sym typeface="阿里巴巴普惠体 Heavy"/>
              </a:rPr>
              <a:t>90%</a:t>
            </a:r>
          </a:p>
        </p:txBody>
      </p:sp>
      <p:sp>
        <p:nvSpPr>
          <p:cNvPr id="9" name="Shape 667">
            <a:extLst>
              <a:ext uri="{FF2B5EF4-FFF2-40B4-BE49-F238E27FC236}">
                <a16:creationId xmlns:a16="http://schemas.microsoft.com/office/drawing/2014/main" id="{6FF34A33-827F-FACA-BC35-71F2A2D58572}"/>
              </a:ext>
            </a:extLst>
          </p:cNvPr>
          <p:cNvSpPr txBox="1"/>
          <p:nvPr/>
        </p:nvSpPr>
        <p:spPr>
          <a:xfrm>
            <a:off x="8520201" y="3832636"/>
            <a:ext cx="2430008" cy="877163"/>
          </a:xfrm>
          <a:prstGeom prst="rect">
            <a:avLst/>
          </a:prstGeom>
          <a:noFill/>
          <a:ln>
            <a:noFill/>
          </a:ln>
        </p:spPr>
        <p:txBody>
          <a:bodyPr lIns="45713" tIns="22850" rIns="45713" bIns="22850" anchor="t" anchorCtr="0">
            <a:noAutofit/>
          </a:bodyPr>
          <a:lstStyle/>
          <a:p>
            <a:pPr algn="ctr">
              <a:lnSpc>
                <a:spcPct val="150000"/>
              </a:lnSpc>
              <a:buSzPct val="25000"/>
            </a:pPr>
            <a:r>
              <a:rPr lang="en-US" altLang="zh-CN" sz="1100" kern="0" dirty="0">
                <a:solidFill>
                  <a:prstClr val="white">
                    <a:lumMod val="50000"/>
                  </a:prstClr>
                </a:solidFill>
                <a:latin typeface="微软雅黑" pitchFamily="34" charset="-122"/>
                <a:ea typeface="微软雅黑" pitchFamily="34" charset="-122"/>
                <a:cs typeface="+mn-ea"/>
                <a:sym typeface="阿里巴巴普惠体 Heavy"/>
              </a:rPr>
              <a:t>Click here to add content, content to match the title. Click here to add content, content to match the title. </a:t>
            </a:r>
            <a:endParaRPr lang="zh-CN" altLang="en-US" sz="1100" kern="0" dirty="0">
              <a:solidFill>
                <a:prstClr val="white">
                  <a:lumMod val="50000"/>
                </a:prstClr>
              </a:solidFill>
              <a:latin typeface="微软雅黑" pitchFamily="34" charset="-122"/>
              <a:ea typeface="微软雅黑" pitchFamily="34" charset="-122"/>
              <a:cs typeface="+mn-ea"/>
              <a:sym typeface="阿里巴巴普惠体 Heavy"/>
            </a:endParaRPr>
          </a:p>
        </p:txBody>
      </p:sp>
      <p:sp>
        <p:nvSpPr>
          <p:cNvPr id="10" name="Shape 668">
            <a:extLst>
              <a:ext uri="{FF2B5EF4-FFF2-40B4-BE49-F238E27FC236}">
                <a16:creationId xmlns:a16="http://schemas.microsoft.com/office/drawing/2014/main" id="{61BBF431-FC29-D16C-8EC0-20925FE1BD49}"/>
              </a:ext>
            </a:extLst>
          </p:cNvPr>
          <p:cNvSpPr/>
          <p:nvPr/>
        </p:nvSpPr>
        <p:spPr>
          <a:xfrm>
            <a:off x="1518719" y="4990526"/>
            <a:ext cx="1975132" cy="342628"/>
          </a:xfrm>
          <a:prstGeom prst="rect">
            <a:avLst/>
          </a:prstGeom>
          <a:solidFill>
            <a:srgbClr val="5195EB"/>
          </a:solidFill>
          <a:ln w="12700" cap="flat" cmpd="sng">
            <a:noFill/>
            <a:prstDash val="solid"/>
            <a:miter/>
            <a:headEnd type="none" w="med" len="med"/>
            <a:tailEnd type="none" w="med" len="med"/>
          </a:ln>
        </p:spPr>
        <p:txBody>
          <a:bodyPr lIns="45713" tIns="22850" rIns="45713" bIns="22850" anchor="ctr" anchorCtr="0">
            <a:noAutofit/>
          </a:bodyPr>
          <a:lstStyle/>
          <a:p>
            <a:pPr algn="ctr"/>
            <a:endParaRPr kern="0">
              <a:solidFill>
                <a:schemeClr val="bg1"/>
              </a:solidFill>
              <a:latin typeface="微软雅黑" pitchFamily="34" charset="-122"/>
              <a:ea typeface="微软雅黑" pitchFamily="34" charset="-122"/>
              <a:cs typeface="+mn-ea"/>
              <a:sym typeface="阿里巴巴普惠体 Heavy"/>
            </a:endParaRPr>
          </a:p>
        </p:txBody>
      </p:sp>
      <p:sp>
        <p:nvSpPr>
          <p:cNvPr id="11" name="Shape 669">
            <a:extLst>
              <a:ext uri="{FF2B5EF4-FFF2-40B4-BE49-F238E27FC236}">
                <a16:creationId xmlns:a16="http://schemas.microsoft.com/office/drawing/2014/main" id="{2A83A8A4-A430-AC73-CE40-159760013290}"/>
              </a:ext>
            </a:extLst>
          </p:cNvPr>
          <p:cNvSpPr/>
          <p:nvPr/>
        </p:nvSpPr>
        <p:spPr>
          <a:xfrm>
            <a:off x="8747226" y="4990526"/>
            <a:ext cx="1975132" cy="342628"/>
          </a:xfrm>
          <a:prstGeom prst="rect">
            <a:avLst/>
          </a:prstGeom>
          <a:solidFill>
            <a:srgbClr val="5195EB"/>
          </a:solidFill>
          <a:ln w="12700" cap="flat" cmpd="sng">
            <a:noFill/>
            <a:prstDash val="solid"/>
            <a:miter/>
            <a:headEnd type="none" w="med" len="med"/>
            <a:tailEnd type="none" w="med" len="med"/>
          </a:ln>
        </p:spPr>
        <p:txBody>
          <a:bodyPr lIns="45713" tIns="22850" rIns="45713" bIns="22850" anchor="ctr" anchorCtr="0">
            <a:noAutofit/>
          </a:bodyPr>
          <a:lstStyle/>
          <a:p>
            <a:pPr algn="ctr"/>
            <a:endParaRPr kern="0">
              <a:solidFill>
                <a:srgbClr val="8DD2CF"/>
              </a:solidFill>
              <a:latin typeface="微软雅黑" pitchFamily="34" charset="-122"/>
              <a:ea typeface="微软雅黑" pitchFamily="34" charset="-122"/>
              <a:cs typeface="+mn-ea"/>
              <a:sym typeface="阿里巴巴普惠体 Heavy"/>
            </a:endParaRPr>
          </a:p>
        </p:txBody>
      </p:sp>
      <p:sp>
        <p:nvSpPr>
          <p:cNvPr id="12" name="Shape 670">
            <a:extLst>
              <a:ext uri="{FF2B5EF4-FFF2-40B4-BE49-F238E27FC236}">
                <a16:creationId xmlns:a16="http://schemas.microsoft.com/office/drawing/2014/main" id="{F05CD984-781F-D2E6-27E9-F496D2181CDA}"/>
              </a:ext>
            </a:extLst>
          </p:cNvPr>
          <p:cNvSpPr txBox="1"/>
          <p:nvPr/>
        </p:nvSpPr>
        <p:spPr>
          <a:xfrm>
            <a:off x="1717960" y="5037553"/>
            <a:ext cx="1553128" cy="230832"/>
          </a:xfrm>
          <a:prstGeom prst="rect">
            <a:avLst/>
          </a:prstGeom>
          <a:noFill/>
          <a:ln>
            <a:noFill/>
          </a:ln>
        </p:spPr>
        <p:txBody>
          <a:bodyPr lIns="45713" tIns="22850" rIns="45713" bIns="22850" anchor="t" anchorCtr="0">
            <a:noAutofit/>
          </a:bodyPr>
          <a:lstStyle/>
          <a:p>
            <a:pPr algn="ctr">
              <a:buSzPct val="25000"/>
            </a:pPr>
            <a:r>
              <a:rPr lang="en-US" altLang="zh-CN" sz="1200" kern="0" dirty="0">
                <a:solidFill>
                  <a:schemeClr val="bg1"/>
                </a:solidFill>
                <a:latin typeface="微软雅黑" pitchFamily="34" charset="-122"/>
                <a:ea typeface="微软雅黑" pitchFamily="34" charset="-122"/>
                <a:cs typeface="+mn-ea"/>
                <a:sym typeface="阿里巴巴普惠体 Heavy"/>
              </a:rPr>
              <a:t>Add Subtitle</a:t>
            </a:r>
            <a:endParaRPr lang="zh-CN" altLang="en-US" sz="1200" kern="0" dirty="0">
              <a:solidFill>
                <a:schemeClr val="bg1"/>
              </a:solidFill>
              <a:latin typeface="微软雅黑" pitchFamily="34" charset="-122"/>
              <a:ea typeface="微软雅黑" pitchFamily="34" charset="-122"/>
              <a:cs typeface="+mn-ea"/>
              <a:sym typeface="阿里巴巴普惠体 Heavy"/>
            </a:endParaRPr>
          </a:p>
        </p:txBody>
      </p:sp>
      <p:sp>
        <p:nvSpPr>
          <p:cNvPr id="13" name="Shape 671">
            <a:extLst>
              <a:ext uri="{FF2B5EF4-FFF2-40B4-BE49-F238E27FC236}">
                <a16:creationId xmlns:a16="http://schemas.microsoft.com/office/drawing/2014/main" id="{97D67D9B-4AD8-2F9E-96FE-A01AEB4E4B21}"/>
              </a:ext>
            </a:extLst>
          </p:cNvPr>
          <p:cNvSpPr txBox="1"/>
          <p:nvPr/>
        </p:nvSpPr>
        <p:spPr>
          <a:xfrm>
            <a:off x="8879961" y="5037553"/>
            <a:ext cx="1708440" cy="230832"/>
          </a:xfrm>
          <a:prstGeom prst="rect">
            <a:avLst/>
          </a:prstGeom>
          <a:noFill/>
          <a:ln>
            <a:noFill/>
          </a:ln>
        </p:spPr>
        <p:txBody>
          <a:bodyPr lIns="45713" tIns="22850" rIns="45713" bIns="22850" anchor="t" anchorCtr="0">
            <a:noAutofit/>
          </a:bodyPr>
          <a:lstStyle/>
          <a:p>
            <a:pPr algn="ctr">
              <a:buSzPct val="25000"/>
            </a:pPr>
            <a:r>
              <a:rPr lang="en-US" altLang="zh-CN" sz="1200" kern="0" dirty="0">
                <a:solidFill>
                  <a:schemeClr val="bg1"/>
                </a:solidFill>
                <a:latin typeface="微软雅黑" pitchFamily="34" charset="-122"/>
                <a:ea typeface="微软雅黑" pitchFamily="34" charset="-122"/>
                <a:cs typeface="+mn-ea"/>
                <a:sym typeface="阿里巴巴普惠体 Heavy"/>
              </a:rPr>
              <a:t>Add Subtitle</a:t>
            </a:r>
            <a:endParaRPr lang="zh-CN" altLang="en-US" sz="1200" kern="0" dirty="0">
              <a:solidFill>
                <a:schemeClr val="bg1"/>
              </a:solidFill>
              <a:latin typeface="微软雅黑" pitchFamily="34" charset="-122"/>
              <a:ea typeface="微软雅黑" pitchFamily="34" charset="-122"/>
              <a:cs typeface="+mn-ea"/>
              <a:sym typeface="阿里巴巴普惠体 Heavy"/>
            </a:endParaRPr>
          </a:p>
        </p:txBody>
      </p:sp>
      <p:pic>
        <p:nvPicPr>
          <p:cNvPr id="14" name="图片 13">
            <a:extLst>
              <a:ext uri="{FF2B5EF4-FFF2-40B4-BE49-F238E27FC236}">
                <a16:creationId xmlns:a16="http://schemas.microsoft.com/office/drawing/2014/main" id="{3BCF285A-E3C0-2993-6B09-BCC7D699E17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379815" y="2081595"/>
            <a:ext cx="3479547" cy="3797045"/>
          </a:xfrm>
          <a:prstGeom prst="rect">
            <a:avLst/>
          </a:prstGeom>
          <a:solidFill>
            <a:srgbClr val="FDE7AF"/>
          </a:solidFill>
          <a:effectLst/>
        </p:spPr>
      </p:pic>
    </p:spTree>
    <p:extLst>
      <p:ext uri="{BB962C8B-B14F-4D97-AF65-F5344CB8AC3E}">
        <p14:creationId xmlns:p14="http://schemas.microsoft.com/office/powerpoint/2010/main" val="29247520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iterate type="lt">
                                    <p:tmPct val="10000"/>
                                  </p:iterate>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childTnLst>
                          </p:cTn>
                        </p:par>
                        <p:par>
                          <p:cTn id="13" fill="hold">
                            <p:stCondLst>
                              <p:cond delay="1550"/>
                            </p:stCondLst>
                            <p:childTnLst>
                              <p:par>
                                <p:cTn id="14" presetID="42"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par>
                          <p:cTn id="44" fill="hold">
                            <p:stCondLst>
                              <p:cond delay="2550"/>
                            </p:stCondLst>
                            <p:childTnLst>
                              <p:par>
                                <p:cTn id="45" presetID="42"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par>
                          <p:cTn id="50" fill="hold">
                            <p:stCondLst>
                              <p:cond delay="3550"/>
                            </p:stCondLst>
                            <p:childTnLst>
                              <p:par>
                                <p:cTn id="51" presetID="42" presetClass="entr" presetSubtype="0" fill="hold" grpId="0"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1000"/>
                                        <p:tgtEl>
                                          <p:spTgt spid="3"/>
                                        </p:tgtEl>
                                      </p:cBhvr>
                                    </p:animEffect>
                                    <p:anim calcmode="lin" valueType="num">
                                      <p:cBhvr>
                                        <p:cTn id="54" dur="1000" fill="hold"/>
                                        <p:tgtEl>
                                          <p:spTgt spid="3"/>
                                        </p:tgtEl>
                                        <p:attrNameLst>
                                          <p:attrName>ppt_x</p:attrName>
                                        </p:attrNameLst>
                                      </p:cBhvr>
                                      <p:tavLst>
                                        <p:tav tm="0">
                                          <p:val>
                                            <p:strVal val="#ppt_x"/>
                                          </p:val>
                                        </p:tav>
                                        <p:tav tm="100000">
                                          <p:val>
                                            <p:strVal val="#ppt_x"/>
                                          </p:val>
                                        </p:tav>
                                      </p:tavLst>
                                    </p:anim>
                                    <p:anim calcmode="lin" valueType="num">
                                      <p:cBhvr>
                                        <p:cTn id="55" dur="1000" fill="hold"/>
                                        <p:tgtEl>
                                          <p:spTgt spid="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1000"/>
                                        <p:tgtEl>
                                          <p:spTgt spid="5"/>
                                        </p:tgtEl>
                                      </p:cBhvr>
                                    </p:animEffect>
                                    <p:anim calcmode="lin" valueType="num">
                                      <p:cBhvr>
                                        <p:cTn id="59" dur="1000" fill="hold"/>
                                        <p:tgtEl>
                                          <p:spTgt spid="5"/>
                                        </p:tgtEl>
                                        <p:attrNameLst>
                                          <p:attrName>ppt_x</p:attrName>
                                        </p:attrNameLst>
                                      </p:cBhvr>
                                      <p:tavLst>
                                        <p:tav tm="0">
                                          <p:val>
                                            <p:strVal val="#ppt_x"/>
                                          </p:val>
                                        </p:tav>
                                        <p:tav tm="100000">
                                          <p:val>
                                            <p:strVal val="#ppt_x"/>
                                          </p:val>
                                        </p:tav>
                                      </p:tavLst>
                                    </p:anim>
                                    <p:anim calcmode="lin" valueType="num">
                                      <p:cBhvr>
                                        <p:cTn id="60" dur="1000" fill="hold"/>
                                        <p:tgtEl>
                                          <p:spTgt spid="5"/>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1000"/>
                                        <p:tgtEl>
                                          <p:spTgt spid="9"/>
                                        </p:tgtEl>
                                      </p:cBhvr>
                                    </p:animEffect>
                                    <p:anim calcmode="lin" valueType="num">
                                      <p:cBhvr>
                                        <p:cTn id="69" dur="1000" fill="hold"/>
                                        <p:tgtEl>
                                          <p:spTgt spid="9"/>
                                        </p:tgtEl>
                                        <p:attrNameLst>
                                          <p:attrName>ppt_x</p:attrName>
                                        </p:attrNameLst>
                                      </p:cBhvr>
                                      <p:tavLst>
                                        <p:tav tm="0">
                                          <p:val>
                                            <p:strVal val="#ppt_x"/>
                                          </p:val>
                                        </p:tav>
                                        <p:tav tm="100000">
                                          <p:val>
                                            <p:strVal val="#ppt_x"/>
                                          </p:val>
                                        </p:tav>
                                      </p:tavLst>
                                    </p:anim>
                                    <p:anim calcmode="lin" valueType="num">
                                      <p:cBhvr>
                                        <p:cTn id="70" dur="1000" fill="hold"/>
                                        <p:tgtEl>
                                          <p:spTgt spid="9"/>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1000"/>
                                        <p:tgtEl>
                                          <p:spTgt spid="11"/>
                                        </p:tgtEl>
                                      </p:cBhvr>
                                    </p:animEffect>
                                    <p:anim calcmode="lin" valueType="num">
                                      <p:cBhvr>
                                        <p:cTn id="74" dur="1000" fill="hold"/>
                                        <p:tgtEl>
                                          <p:spTgt spid="11"/>
                                        </p:tgtEl>
                                        <p:attrNameLst>
                                          <p:attrName>ppt_x</p:attrName>
                                        </p:attrNameLst>
                                      </p:cBhvr>
                                      <p:tavLst>
                                        <p:tav tm="0">
                                          <p:val>
                                            <p:strVal val="#ppt_x"/>
                                          </p:val>
                                        </p:tav>
                                        <p:tav tm="100000">
                                          <p:val>
                                            <p:strVal val="#ppt_x"/>
                                          </p:val>
                                        </p:tav>
                                      </p:tavLst>
                                    </p:anim>
                                    <p:anim calcmode="lin" valueType="num">
                                      <p:cBhvr>
                                        <p:cTn id="75" dur="1000" fill="hold"/>
                                        <p:tgtEl>
                                          <p:spTgt spid="11"/>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1000"/>
                                        <p:tgtEl>
                                          <p:spTgt spid="13"/>
                                        </p:tgtEl>
                                      </p:cBhvr>
                                    </p:animEffect>
                                    <p:anim calcmode="lin" valueType="num">
                                      <p:cBhvr>
                                        <p:cTn id="79" dur="1000" fill="hold"/>
                                        <p:tgtEl>
                                          <p:spTgt spid="13"/>
                                        </p:tgtEl>
                                        <p:attrNameLst>
                                          <p:attrName>ppt_x</p:attrName>
                                        </p:attrNameLst>
                                      </p:cBhvr>
                                      <p:tavLst>
                                        <p:tav tm="0">
                                          <p:val>
                                            <p:strVal val="#ppt_x"/>
                                          </p:val>
                                        </p:tav>
                                        <p:tav tm="100000">
                                          <p:val>
                                            <p:strVal val="#ppt_x"/>
                                          </p:val>
                                        </p:tav>
                                      </p:tavLst>
                                    </p:anim>
                                    <p:anim calcmode="lin" valueType="num">
                                      <p:cBhvr>
                                        <p:cTn id="8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animBg="1"/>
      <p:bldP spid="3" grpId="0" animBg="1"/>
      <p:bldP spid="4" grpId="0"/>
      <p:bldP spid="5" grpId="0"/>
      <p:bldP spid="6" grpId="0"/>
      <p:bldP spid="7" grpId="0"/>
      <p:bldP spid="8" grpId="0"/>
      <p:bldP spid="9" grpId="0"/>
      <p:bldP spid="10" grpId="0" animBg="1"/>
      <p:bldP spid="11" grpId="0" animBg="1"/>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9DD4BECA-BE01-DD9D-0222-81555FDCBEE3}"/>
              </a:ext>
            </a:extLst>
          </p:cNvPr>
          <p:cNvGrpSpPr/>
          <p:nvPr/>
        </p:nvGrpSpPr>
        <p:grpSpPr>
          <a:xfrm>
            <a:off x="4777510" y="0"/>
            <a:ext cx="2636983" cy="988292"/>
            <a:chOff x="4678218" y="0"/>
            <a:chExt cx="2835564" cy="988292"/>
          </a:xfrm>
        </p:grpSpPr>
        <p:sp>
          <p:nvSpPr>
            <p:cNvPr id="24" name="KSO_Img1">
              <a:extLst>
                <a:ext uri="{FF2B5EF4-FFF2-40B4-BE49-F238E27FC236}">
                  <a16:creationId xmlns:a16="http://schemas.microsoft.com/office/drawing/2014/main" id="{126FE73B-36D9-0BC1-9CF9-609F23045B59}"/>
                </a:ext>
              </a:extLst>
            </p:cNvPr>
            <p:cNvSpPr/>
            <p:nvPr>
              <p:custDataLst>
                <p:tags r:id="rId1"/>
              </p:custDataLst>
            </p:nvPr>
          </p:nvSpPr>
          <p:spPr>
            <a:xfrm flipV="1">
              <a:off x="4678218" y="230910"/>
              <a:ext cx="2835564" cy="757382"/>
            </a:xfrm>
            <a:custGeom>
              <a:avLst/>
              <a:gdLst>
                <a:gd name="connsiteX0" fmla="*/ 0 w 1268627"/>
                <a:gd name="connsiteY0" fmla="*/ 296562 h 1408671"/>
                <a:gd name="connsiteX1" fmla="*/ 32952 w 1268627"/>
                <a:gd name="connsiteY1" fmla="*/ 1383957 h 1408671"/>
                <a:gd name="connsiteX2" fmla="*/ 1260389 w 1268627"/>
                <a:gd name="connsiteY2" fmla="*/ 1408671 h 1408671"/>
                <a:gd name="connsiteX3" fmla="*/ 1268627 w 1268627"/>
                <a:gd name="connsiteY3" fmla="*/ 288325 h 1408671"/>
                <a:gd name="connsiteX4" fmla="*/ 205946 w 1268627"/>
                <a:gd name="connsiteY4" fmla="*/ 0 h 1408671"/>
                <a:gd name="connsiteX5" fmla="*/ 0 w 1268627"/>
                <a:gd name="connsiteY5" fmla="*/ 296562 h 1408671"/>
                <a:gd name="connsiteX0" fmla="*/ 77698 w 1346325"/>
                <a:gd name="connsiteY0" fmla="*/ 296562 h 1534851"/>
                <a:gd name="connsiteX1" fmla="*/ 110650 w 1346325"/>
                <a:gd name="connsiteY1" fmla="*/ 1383957 h 1534851"/>
                <a:gd name="connsiteX2" fmla="*/ 1338087 w 1346325"/>
                <a:gd name="connsiteY2" fmla="*/ 1408671 h 1534851"/>
                <a:gd name="connsiteX3" fmla="*/ 1346325 w 1346325"/>
                <a:gd name="connsiteY3" fmla="*/ 288325 h 1534851"/>
                <a:gd name="connsiteX4" fmla="*/ 283644 w 1346325"/>
                <a:gd name="connsiteY4" fmla="*/ 0 h 1534851"/>
                <a:gd name="connsiteX5" fmla="*/ 77698 w 1346325"/>
                <a:gd name="connsiteY5" fmla="*/ 296562 h 1534851"/>
                <a:gd name="connsiteX0" fmla="*/ 77698 w 1346325"/>
                <a:gd name="connsiteY0" fmla="*/ 296562 h 1614698"/>
                <a:gd name="connsiteX1" fmla="*/ 110650 w 1346325"/>
                <a:gd name="connsiteY1" fmla="*/ 1383957 h 1614698"/>
                <a:gd name="connsiteX2" fmla="*/ 1338087 w 1346325"/>
                <a:gd name="connsiteY2" fmla="*/ 1408671 h 1614698"/>
                <a:gd name="connsiteX3" fmla="*/ 1346325 w 1346325"/>
                <a:gd name="connsiteY3" fmla="*/ 288325 h 1614698"/>
                <a:gd name="connsiteX4" fmla="*/ 283644 w 1346325"/>
                <a:gd name="connsiteY4" fmla="*/ 0 h 1614698"/>
                <a:gd name="connsiteX5" fmla="*/ 77698 w 1346325"/>
                <a:gd name="connsiteY5" fmla="*/ 296562 h 1614698"/>
                <a:gd name="connsiteX0" fmla="*/ 77698 w 1346331"/>
                <a:gd name="connsiteY0" fmla="*/ 305516 h 1623652"/>
                <a:gd name="connsiteX1" fmla="*/ 110650 w 1346331"/>
                <a:gd name="connsiteY1" fmla="*/ 1392911 h 1623652"/>
                <a:gd name="connsiteX2" fmla="*/ 1338087 w 1346331"/>
                <a:gd name="connsiteY2" fmla="*/ 1417625 h 1623652"/>
                <a:gd name="connsiteX3" fmla="*/ 1346325 w 1346331"/>
                <a:gd name="connsiteY3" fmla="*/ 297279 h 1623652"/>
                <a:gd name="connsiteX4" fmla="*/ 283644 w 1346331"/>
                <a:gd name="connsiteY4" fmla="*/ 8954 h 1623652"/>
                <a:gd name="connsiteX5" fmla="*/ 77698 w 1346331"/>
                <a:gd name="connsiteY5" fmla="*/ 305516 h 1623652"/>
                <a:gd name="connsiteX0" fmla="*/ 77698 w 1346325"/>
                <a:gd name="connsiteY0" fmla="*/ 327165 h 1645301"/>
                <a:gd name="connsiteX1" fmla="*/ 110650 w 1346325"/>
                <a:gd name="connsiteY1" fmla="*/ 1414560 h 1645301"/>
                <a:gd name="connsiteX2" fmla="*/ 1338087 w 1346325"/>
                <a:gd name="connsiteY2" fmla="*/ 1439274 h 1645301"/>
                <a:gd name="connsiteX3" fmla="*/ 1346325 w 1346325"/>
                <a:gd name="connsiteY3" fmla="*/ 318928 h 1645301"/>
                <a:gd name="connsiteX4" fmla="*/ 283644 w 1346325"/>
                <a:gd name="connsiteY4" fmla="*/ 30603 h 1645301"/>
                <a:gd name="connsiteX5" fmla="*/ 77698 w 1346325"/>
                <a:gd name="connsiteY5" fmla="*/ 327165 h 1645301"/>
                <a:gd name="connsiteX0" fmla="*/ 89860 w 1358487"/>
                <a:gd name="connsiteY0" fmla="*/ 327165 h 1645301"/>
                <a:gd name="connsiteX1" fmla="*/ 122812 w 1358487"/>
                <a:gd name="connsiteY1" fmla="*/ 1414560 h 1645301"/>
                <a:gd name="connsiteX2" fmla="*/ 1350249 w 1358487"/>
                <a:gd name="connsiteY2" fmla="*/ 1439274 h 1645301"/>
                <a:gd name="connsiteX3" fmla="*/ 1358487 w 1358487"/>
                <a:gd name="connsiteY3" fmla="*/ 318928 h 1645301"/>
                <a:gd name="connsiteX4" fmla="*/ 295806 w 1358487"/>
                <a:gd name="connsiteY4" fmla="*/ 30603 h 1645301"/>
                <a:gd name="connsiteX5" fmla="*/ 89860 w 1358487"/>
                <a:gd name="connsiteY5" fmla="*/ 327165 h 1645301"/>
                <a:gd name="connsiteX0" fmla="*/ 66492 w 1384546"/>
                <a:gd name="connsiteY0" fmla="*/ 440965 h 1612372"/>
                <a:gd name="connsiteX1" fmla="*/ 148871 w 1384546"/>
                <a:gd name="connsiteY1" fmla="*/ 1388317 h 1612372"/>
                <a:gd name="connsiteX2" fmla="*/ 1376308 w 1384546"/>
                <a:gd name="connsiteY2" fmla="*/ 1413031 h 1612372"/>
                <a:gd name="connsiteX3" fmla="*/ 1384546 w 1384546"/>
                <a:gd name="connsiteY3" fmla="*/ 292685 h 1612372"/>
                <a:gd name="connsiteX4" fmla="*/ 321865 w 1384546"/>
                <a:gd name="connsiteY4" fmla="*/ 4360 h 1612372"/>
                <a:gd name="connsiteX5" fmla="*/ 66492 w 1384546"/>
                <a:gd name="connsiteY5" fmla="*/ 440965 h 1612372"/>
                <a:gd name="connsiteX0" fmla="*/ 46037 w 1421756"/>
                <a:gd name="connsiteY0" fmla="*/ 363886 h 1612943"/>
                <a:gd name="connsiteX1" fmla="*/ 186081 w 1421756"/>
                <a:gd name="connsiteY1" fmla="*/ 1385379 h 1612943"/>
                <a:gd name="connsiteX2" fmla="*/ 1413518 w 1421756"/>
                <a:gd name="connsiteY2" fmla="*/ 1410093 h 1612943"/>
                <a:gd name="connsiteX3" fmla="*/ 1421756 w 1421756"/>
                <a:gd name="connsiteY3" fmla="*/ 289747 h 1612943"/>
                <a:gd name="connsiteX4" fmla="*/ 359075 w 1421756"/>
                <a:gd name="connsiteY4" fmla="*/ 1422 h 1612943"/>
                <a:gd name="connsiteX5" fmla="*/ 46037 w 1421756"/>
                <a:gd name="connsiteY5" fmla="*/ 363886 h 1612943"/>
                <a:gd name="connsiteX0" fmla="*/ 49570 w 1523441"/>
                <a:gd name="connsiteY0" fmla="*/ 363461 h 1482445"/>
                <a:gd name="connsiteX1" fmla="*/ 189614 w 1523441"/>
                <a:gd name="connsiteY1" fmla="*/ 1384954 h 1482445"/>
                <a:gd name="connsiteX2" fmla="*/ 1491191 w 1523441"/>
                <a:gd name="connsiteY2" fmla="*/ 1187246 h 1482445"/>
                <a:gd name="connsiteX3" fmla="*/ 1425289 w 1523441"/>
                <a:gd name="connsiteY3" fmla="*/ 289322 h 1482445"/>
                <a:gd name="connsiteX4" fmla="*/ 362608 w 1523441"/>
                <a:gd name="connsiteY4" fmla="*/ 997 h 1482445"/>
                <a:gd name="connsiteX5" fmla="*/ 49570 w 1523441"/>
                <a:gd name="connsiteY5" fmla="*/ 363461 h 1482445"/>
                <a:gd name="connsiteX0" fmla="*/ 49570 w 1545313"/>
                <a:gd name="connsiteY0" fmla="*/ 363461 h 1468199"/>
                <a:gd name="connsiteX1" fmla="*/ 189614 w 1545313"/>
                <a:gd name="connsiteY1" fmla="*/ 1384954 h 1468199"/>
                <a:gd name="connsiteX2" fmla="*/ 1491191 w 1545313"/>
                <a:gd name="connsiteY2" fmla="*/ 1187246 h 1468199"/>
                <a:gd name="connsiteX3" fmla="*/ 1425289 w 1545313"/>
                <a:gd name="connsiteY3" fmla="*/ 289322 h 1468199"/>
                <a:gd name="connsiteX4" fmla="*/ 362608 w 1545313"/>
                <a:gd name="connsiteY4" fmla="*/ 997 h 1468199"/>
                <a:gd name="connsiteX5" fmla="*/ 49570 w 1545313"/>
                <a:gd name="connsiteY5" fmla="*/ 363461 h 1468199"/>
                <a:gd name="connsiteX0" fmla="*/ 82423 w 1495787"/>
                <a:gd name="connsiteY0" fmla="*/ 338226 h 1469481"/>
                <a:gd name="connsiteX1" fmla="*/ 140088 w 1495787"/>
                <a:gd name="connsiteY1" fmla="*/ 1384433 h 1469481"/>
                <a:gd name="connsiteX2" fmla="*/ 1441665 w 1495787"/>
                <a:gd name="connsiteY2" fmla="*/ 1186725 h 1469481"/>
                <a:gd name="connsiteX3" fmla="*/ 1375763 w 1495787"/>
                <a:gd name="connsiteY3" fmla="*/ 288801 h 1469481"/>
                <a:gd name="connsiteX4" fmla="*/ 313082 w 1495787"/>
                <a:gd name="connsiteY4" fmla="*/ 476 h 1469481"/>
                <a:gd name="connsiteX5" fmla="*/ 82423 w 1495787"/>
                <a:gd name="connsiteY5" fmla="*/ 338226 h 1469481"/>
                <a:gd name="connsiteX0" fmla="*/ 78189 w 1481300"/>
                <a:gd name="connsiteY0" fmla="*/ 321819 h 1453074"/>
                <a:gd name="connsiteX1" fmla="*/ 135854 w 1481300"/>
                <a:gd name="connsiteY1" fmla="*/ 1368026 h 1453074"/>
                <a:gd name="connsiteX2" fmla="*/ 1437431 w 1481300"/>
                <a:gd name="connsiteY2" fmla="*/ 1170318 h 1453074"/>
                <a:gd name="connsiteX3" fmla="*/ 1371529 w 1481300"/>
                <a:gd name="connsiteY3" fmla="*/ 272394 h 1453074"/>
                <a:gd name="connsiteX4" fmla="*/ 473604 w 1481300"/>
                <a:gd name="connsiteY4" fmla="*/ 544 h 1453074"/>
                <a:gd name="connsiteX5" fmla="*/ 78189 w 1481300"/>
                <a:gd name="connsiteY5" fmla="*/ 321819 h 1453074"/>
                <a:gd name="connsiteX0" fmla="*/ 77696 w 1476601"/>
                <a:gd name="connsiteY0" fmla="*/ 321831 h 1458744"/>
                <a:gd name="connsiteX1" fmla="*/ 135361 w 1476601"/>
                <a:gd name="connsiteY1" fmla="*/ 1368038 h 1458744"/>
                <a:gd name="connsiteX2" fmla="*/ 1429646 w 1476601"/>
                <a:gd name="connsiteY2" fmla="*/ 1184195 h 1458744"/>
                <a:gd name="connsiteX3" fmla="*/ 1371036 w 1476601"/>
                <a:gd name="connsiteY3" fmla="*/ 272406 h 1458744"/>
                <a:gd name="connsiteX4" fmla="*/ 473111 w 1476601"/>
                <a:gd name="connsiteY4" fmla="*/ 556 h 1458744"/>
                <a:gd name="connsiteX5" fmla="*/ 77696 w 1476601"/>
                <a:gd name="connsiteY5" fmla="*/ 321831 h 1458744"/>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8583 w 1501289"/>
                <a:gd name="connsiteY0" fmla="*/ 321893 h 1472879"/>
                <a:gd name="connsiteX1" fmla="*/ 136248 w 1501289"/>
                <a:gd name="connsiteY1" fmla="*/ 1368100 h 1472879"/>
                <a:gd name="connsiteX2" fmla="*/ 1443658 w 1501289"/>
                <a:gd name="connsiteY2" fmla="*/ 1242488 h 1472879"/>
                <a:gd name="connsiteX3" fmla="*/ 1371923 w 1501289"/>
                <a:gd name="connsiteY3" fmla="*/ 272468 h 1472879"/>
                <a:gd name="connsiteX4" fmla="*/ 473998 w 1501289"/>
                <a:gd name="connsiteY4" fmla="*/ 618 h 1472879"/>
                <a:gd name="connsiteX5" fmla="*/ 78583 w 1501289"/>
                <a:gd name="connsiteY5" fmla="*/ 321893 h 1472879"/>
                <a:gd name="connsiteX0" fmla="*/ 78583 w 1514864"/>
                <a:gd name="connsiteY0" fmla="*/ 321893 h 1464370"/>
                <a:gd name="connsiteX1" fmla="*/ 136248 w 1514864"/>
                <a:gd name="connsiteY1" fmla="*/ 1368100 h 1464370"/>
                <a:gd name="connsiteX2" fmla="*/ 1443658 w 1514864"/>
                <a:gd name="connsiteY2" fmla="*/ 1242488 h 1464370"/>
                <a:gd name="connsiteX3" fmla="*/ 1371923 w 1514864"/>
                <a:gd name="connsiteY3" fmla="*/ 272468 h 1464370"/>
                <a:gd name="connsiteX4" fmla="*/ 473998 w 1514864"/>
                <a:gd name="connsiteY4" fmla="*/ 618 h 1464370"/>
                <a:gd name="connsiteX5" fmla="*/ 78583 w 1514864"/>
                <a:gd name="connsiteY5" fmla="*/ 321893 h 146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864" h="1464370">
                  <a:moveTo>
                    <a:pt x="78583" y="321893"/>
                  </a:moveTo>
                  <a:cubicBezTo>
                    <a:pt x="22291" y="549807"/>
                    <a:pt x="-91265" y="1214668"/>
                    <a:pt x="136248" y="1368100"/>
                  </a:cubicBezTo>
                  <a:cubicBezTo>
                    <a:pt x="363761" y="1521533"/>
                    <a:pt x="1328265" y="1499961"/>
                    <a:pt x="1443658" y="1242488"/>
                  </a:cubicBezTo>
                  <a:cubicBezTo>
                    <a:pt x="1559051" y="985015"/>
                    <a:pt x="1533533" y="479446"/>
                    <a:pt x="1371923" y="272468"/>
                  </a:cubicBezTo>
                  <a:cubicBezTo>
                    <a:pt x="1210313" y="65490"/>
                    <a:pt x="689555" y="-7619"/>
                    <a:pt x="473998" y="618"/>
                  </a:cubicBezTo>
                  <a:cubicBezTo>
                    <a:pt x="258441" y="8855"/>
                    <a:pt x="134875" y="93979"/>
                    <a:pt x="78583" y="321893"/>
                  </a:cubicBezTo>
                  <a:close/>
                </a:path>
              </a:pathLst>
            </a:custGeom>
            <a:gradFill flip="none" rotWithShape="1">
              <a:gsLst>
                <a:gs pos="16000">
                  <a:srgbClr val="6FC4F6"/>
                </a:gs>
                <a:gs pos="88000">
                  <a:srgbClr val="2C5ADE"/>
                </a:gs>
              </a:gsLst>
              <a:lin ang="16200000" scaled="1"/>
              <a:tileRect/>
            </a:gradFill>
            <a:ln w="381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阿里巴巴普惠体 Heavy"/>
                <a:ea typeface="Aa润行体 (非商业使用)"/>
                <a:sym typeface="阿里巴巴普惠体 Heavy"/>
              </a:endParaRPr>
            </a:p>
          </p:txBody>
        </p:sp>
        <p:pic>
          <p:nvPicPr>
            <p:cNvPr id="28" name="图片 27">
              <a:extLst>
                <a:ext uri="{FF2B5EF4-FFF2-40B4-BE49-F238E27FC236}">
                  <a16:creationId xmlns:a16="http://schemas.microsoft.com/office/drawing/2014/main" id="{2E6D354C-20CF-FED4-679C-390046CE6B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2531" y="0"/>
              <a:ext cx="2186938" cy="521501"/>
            </a:xfrm>
            <a:prstGeom prst="rect">
              <a:avLst/>
            </a:prstGeom>
          </p:spPr>
        </p:pic>
      </p:grpSp>
      <p:sp>
        <p:nvSpPr>
          <p:cNvPr id="30" name="文本框 29">
            <a:extLst>
              <a:ext uri="{FF2B5EF4-FFF2-40B4-BE49-F238E27FC236}">
                <a16:creationId xmlns:a16="http://schemas.microsoft.com/office/drawing/2014/main" id="{700F039F-C2CB-CAB5-1E1F-EDFD28484F80}"/>
              </a:ext>
            </a:extLst>
          </p:cNvPr>
          <p:cNvSpPr txBox="1"/>
          <p:nvPr/>
        </p:nvSpPr>
        <p:spPr>
          <a:xfrm>
            <a:off x="5002531" y="347991"/>
            <a:ext cx="2186939" cy="523220"/>
          </a:xfrm>
          <a:prstGeom prst="rect">
            <a:avLst/>
          </a:prstGeom>
          <a:noFill/>
        </p:spPr>
        <p:txBody>
          <a:bodyPr wrap="square" rtlCol="0">
            <a:spAutoFit/>
          </a:bodyPr>
          <a:lstStyle/>
          <a:p>
            <a:pPr algn="ctr"/>
            <a:r>
              <a:rPr lang="en-US" altLang="zh-CN" sz="2800" b="1" dirty="0">
                <a:solidFill>
                  <a:schemeClr val="bg1"/>
                </a:solidFill>
                <a:latin typeface="阿里巴巴普惠体 Heavy"/>
                <a:ea typeface="Aa润行体 (非商业使用)"/>
                <a:cs typeface="+mn-ea"/>
                <a:sym typeface="阿里巴巴普惠体 Heavy"/>
              </a:rPr>
              <a:t>Add title text</a:t>
            </a:r>
            <a:endParaRPr lang="zh-CN" altLang="en-US" sz="2800" b="1" dirty="0">
              <a:solidFill>
                <a:schemeClr val="bg1"/>
              </a:solidFill>
              <a:latin typeface="阿里巴巴普惠体 Heavy"/>
              <a:ea typeface="Aa润行体 (非商业使用)"/>
              <a:cs typeface="+mn-ea"/>
              <a:sym typeface="阿里巴巴普惠体 Heavy"/>
            </a:endParaRPr>
          </a:p>
        </p:txBody>
      </p:sp>
      <p:grpSp>
        <p:nvGrpSpPr>
          <p:cNvPr id="3" name="组合 2">
            <a:extLst>
              <a:ext uri="{FF2B5EF4-FFF2-40B4-BE49-F238E27FC236}">
                <a16:creationId xmlns:a16="http://schemas.microsoft.com/office/drawing/2014/main" id="{DF6AAF27-8F51-67AD-AB3E-6E2B730CF0F2}"/>
              </a:ext>
            </a:extLst>
          </p:cNvPr>
          <p:cNvGrpSpPr/>
          <p:nvPr/>
        </p:nvGrpSpPr>
        <p:grpSpPr>
          <a:xfrm>
            <a:off x="1605761" y="3495007"/>
            <a:ext cx="2177904" cy="2177904"/>
            <a:chOff x="1605761" y="3495007"/>
            <a:chExt cx="2177904" cy="2177904"/>
          </a:xfrm>
        </p:grpSpPr>
        <p:sp>
          <p:nvSpPr>
            <p:cNvPr id="4" name="Oval 1">
              <a:extLst>
                <a:ext uri="{FF2B5EF4-FFF2-40B4-BE49-F238E27FC236}">
                  <a16:creationId xmlns:a16="http://schemas.microsoft.com/office/drawing/2014/main" id="{C3F29F2E-5FED-E9C9-DA92-E31851B38D72}"/>
                </a:ext>
              </a:extLst>
            </p:cNvPr>
            <p:cNvSpPr/>
            <p:nvPr/>
          </p:nvSpPr>
          <p:spPr>
            <a:xfrm>
              <a:off x="1605761" y="3495007"/>
              <a:ext cx="2177904" cy="2177904"/>
            </a:xfrm>
            <a:prstGeom prst="ellipse">
              <a:avLst/>
            </a:prstGeom>
            <a:noFill/>
            <a:ln w="12700"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000" b="0" i="0" u="none" strike="noStrike" kern="0" cap="none" spc="0" normalizeH="0" baseline="0" noProof="0" dirty="0">
                <a:ln>
                  <a:noFill/>
                </a:ln>
                <a:solidFill>
                  <a:prstClr val="white"/>
                </a:solidFill>
                <a:effectLst/>
                <a:uLnTx/>
                <a:uFillTx/>
                <a:latin typeface="微软雅黑" pitchFamily="34" charset="-122"/>
                <a:ea typeface="微软雅黑" pitchFamily="34" charset="-122"/>
                <a:sym typeface="阿里巴巴普惠体 Heavy"/>
              </a:endParaRPr>
            </a:p>
          </p:txBody>
        </p:sp>
        <p:grpSp>
          <p:nvGrpSpPr>
            <p:cNvPr id="5" name="Group 4">
              <a:extLst>
                <a:ext uri="{FF2B5EF4-FFF2-40B4-BE49-F238E27FC236}">
                  <a16:creationId xmlns:a16="http://schemas.microsoft.com/office/drawing/2014/main" id="{49C51874-5089-BD2C-54BE-07AA06D8C12D}"/>
                </a:ext>
              </a:extLst>
            </p:cNvPr>
            <p:cNvGrpSpPr/>
            <p:nvPr/>
          </p:nvGrpSpPr>
          <p:grpSpPr>
            <a:xfrm>
              <a:off x="1946904" y="3836153"/>
              <a:ext cx="1495619" cy="1495617"/>
              <a:chOff x="2420481" y="2358570"/>
              <a:chExt cx="1810664" cy="1810664"/>
            </a:xfrm>
          </p:grpSpPr>
          <p:sp>
            <p:nvSpPr>
              <p:cNvPr id="7" name="Oval 5">
                <a:extLst>
                  <a:ext uri="{FF2B5EF4-FFF2-40B4-BE49-F238E27FC236}">
                    <a16:creationId xmlns:a16="http://schemas.microsoft.com/office/drawing/2014/main" id="{F3D392AE-1FCA-9724-2CCC-F58AA6C1A91D}"/>
                  </a:ext>
                </a:extLst>
              </p:cNvPr>
              <p:cNvSpPr/>
              <p:nvPr/>
            </p:nvSpPr>
            <p:spPr>
              <a:xfrm>
                <a:off x="2420481" y="2358570"/>
                <a:ext cx="1810664" cy="1810664"/>
              </a:xfrm>
              <a:prstGeom prst="ellipse">
                <a:avLst/>
              </a:prstGeom>
              <a:solidFill>
                <a:srgbClr val="6FC4F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000" b="0" i="0" u="none" strike="noStrike" kern="0" cap="none" spc="0" normalizeH="0" baseline="0" noProof="0">
                  <a:ln>
                    <a:noFill/>
                  </a:ln>
                  <a:solidFill>
                    <a:prstClr val="white"/>
                  </a:solidFill>
                  <a:effectLst/>
                  <a:uLnTx/>
                  <a:uFillTx/>
                  <a:latin typeface="微软雅黑" pitchFamily="34" charset="-122"/>
                  <a:ea typeface="微软雅黑" pitchFamily="34" charset="-122"/>
                  <a:sym typeface="阿里巴巴普惠体 Heavy"/>
                </a:endParaRPr>
              </a:p>
            </p:txBody>
          </p:sp>
          <p:sp>
            <p:nvSpPr>
              <p:cNvPr id="8" name="Oval 6">
                <a:extLst>
                  <a:ext uri="{FF2B5EF4-FFF2-40B4-BE49-F238E27FC236}">
                    <a16:creationId xmlns:a16="http://schemas.microsoft.com/office/drawing/2014/main" id="{98936116-8567-8D83-E992-65256A657C5A}"/>
                  </a:ext>
                </a:extLst>
              </p:cNvPr>
              <p:cNvSpPr/>
              <p:nvPr/>
            </p:nvSpPr>
            <p:spPr>
              <a:xfrm>
                <a:off x="2673286" y="2611375"/>
                <a:ext cx="1305054" cy="1305054"/>
              </a:xfrm>
              <a:prstGeom prst="ellipse">
                <a:avLst/>
              </a:prstGeom>
              <a:solidFill>
                <a:srgbClr val="ABE1F2"/>
              </a:solidFill>
              <a:ln w="12700" cap="flat" cmpd="sng" algn="ctr">
                <a:noFill/>
                <a:prstDash val="solid"/>
                <a:miter lim="800000"/>
              </a:ln>
              <a:effectLst>
                <a:outerShdw blurRad="1270000" sx="90000" sy="90000" algn="ctr" rotWithShape="0">
                  <a:sysClr val="windowText" lastClr="000000">
                    <a:lumMod val="85000"/>
                    <a:lumOff val="15000"/>
                    <a:alpha val="30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000" b="0" i="0" u="none" strike="noStrike" kern="0" cap="none" spc="0" normalizeH="0" baseline="0" noProof="0">
                  <a:ln>
                    <a:noFill/>
                  </a:ln>
                  <a:solidFill>
                    <a:prstClr val="white"/>
                  </a:solidFill>
                  <a:effectLst/>
                  <a:uLnTx/>
                  <a:uFillTx/>
                  <a:latin typeface="微软雅黑" pitchFamily="34" charset="-122"/>
                  <a:ea typeface="微软雅黑" pitchFamily="34" charset="-122"/>
                  <a:sym typeface="阿里巴巴普惠体 Heavy"/>
                </a:endParaRPr>
              </a:p>
            </p:txBody>
          </p:sp>
          <p:sp>
            <p:nvSpPr>
              <p:cNvPr id="9" name="Partial Circle 7">
                <a:extLst>
                  <a:ext uri="{FF2B5EF4-FFF2-40B4-BE49-F238E27FC236}">
                    <a16:creationId xmlns:a16="http://schemas.microsoft.com/office/drawing/2014/main" id="{633C7A94-E6B9-D185-F00D-517A5830EA7E}"/>
                  </a:ext>
                </a:extLst>
              </p:cNvPr>
              <p:cNvSpPr/>
              <p:nvPr/>
            </p:nvSpPr>
            <p:spPr>
              <a:xfrm>
                <a:off x="2655440" y="2593531"/>
                <a:ext cx="1340746" cy="1340744"/>
              </a:xfrm>
              <a:prstGeom prst="pie">
                <a:avLst>
                  <a:gd name="adj1" fmla="val 16157514"/>
                  <a:gd name="adj2" fmla="val 2353918"/>
                </a:avLst>
              </a:prstGeom>
              <a:solidFill>
                <a:srgbClr val="2C5AD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000" b="0" i="0" u="none" strike="noStrike" kern="0" cap="none" spc="0" normalizeH="0" baseline="0" noProof="0">
                  <a:ln>
                    <a:noFill/>
                  </a:ln>
                  <a:solidFill>
                    <a:prstClr val="black"/>
                  </a:solidFill>
                  <a:effectLst/>
                  <a:uLnTx/>
                  <a:uFillTx/>
                  <a:latin typeface="微软雅黑" pitchFamily="34" charset="-122"/>
                  <a:ea typeface="微软雅黑" pitchFamily="34" charset="-122"/>
                  <a:sym typeface="阿里巴巴普惠体 Heavy"/>
                </a:endParaRPr>
              </a:p>
            </p:txBody>
          </p:sp>
          <p:sp>
            <p:nvSpPr>
              <p:cNvPr id="10" name="Oval 8">
                <a:extLst>
                  <a:ext uri="{FF2B5EF4-FFF2-40B4-BE49-F238E27FC236}">
                    <a16:creationId xmlns:a16="http://schemas.microsoft.com/office/drawing/2014/main" id="{308A66E9-F17E-0C6D-012C-1C9059FE7C4A}"/>
                  </a:ext>
                </a:extLst>
              </p:cNvPr>
              <p:cNvSpPr/>
              <p:nvPr/>
            </p:nvSpPr>
            <p:spPr>
              <a:xfrm>
                <a:off x="2976387" y="2914476"/>
                <a:ext cx="698852" cy="69885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000" b="0" i="0" u="none" strike="noStrike" kern="0" cap="none" spc="0" normalizeH="0" baseline="0" noProof="0">
                  <a:ln>
                    <a:noFill/>
                  </a:ln>
                  <a:solidFill>
                    <a:prstClr val="white"/>
                  </a:solidFill>
                  <a:effectLst/>
                  <a:uLnTx/>
                  <a:uFillTx/>
                  <a:latin typeface="微软雅黑" pitchFamily="34" charset="-122"/>
                  <a:ea typeface="微软雅黑" pitchFamily="34" charset="-122"/>
                  <a:sym typeface="阿里巴巴普惠体 Heavy"/>
                </a:endParaRPr>
              </a:p>
            </p:txBody>
          </p:sp>
        </p:grpSp>
        <p:sp>
          <p:nvSpPr>
            <p:cNvPr id="6" name="Freeform 120">
              <a:extLst>
                <a:ext uri="{FF2B5EF4-FFF2-40B4-BE49-F238E27FC236}">
                  <a16:creationId xmlns:a16="http://schemas.microsoft.com/office/drawing/2014/main" id="{D21D0657-4AB1-C1B4-B0F3-B206A616478F}"/>
                </a:ext>
              </a:extLst>
            </p:cNvPr>
            <p:cNvSpPr>
              <a:spLocks noChangeArrowheads="1"/>
            </p:cNvSpPr>
            <p:nvPr/>
          </p:nvSpPr>
          <p:spPr bwMode="auto">
            <a:xfrm>
              <a:off x="2559637" y="4476489"/>
              <a:ext cx="270152" cy="214939"/>
            </a:xfrm>
            <a:custGeom>
              <a:avLst/>
              <a:gdLst>
                <a:gd name="T0" fmla="*/ 217118 w 602"/>
                <a:gd name="T1" fmla="*/ 38054 h 482"/>
                <a:gd name="T2" fmla="*/ 217118 w 602"/>
                <a:gd name="T3" fmla="*/ 38054 h 482"/>
                <a:gd name="T4" fmla="*/ 217118 w 602"/>
                <a:gd name="T5" fmla="*/ 38054 h 482"/>
                <a:gd name="T6" fmla="*/ 186411 w 602"/>
                <a:gd name="T7" fmla="*/ 104109 h 482"/>
                <a:gd name="T8" fmla="*/ 186411 w 602"/>
                <a:gd name="T9" fmla="*/ 104109 h 482"/>
                <a:gd name="T10" fmla="*/ 178824 w 602"/>
                <a:gd name="T11" fmla="*/ 111648 h 482"/>
                <a:gd name="T12" fmla="*/ 178824 w 602"/>
                <a:gd name="T13" fmla="*/ 111648 h 482"/>
                <a:gd name="T14" fmla="*/ 89231 w 602"/>
                <a:gd name="T15" fmla="*/ 116674 h 482"/>
                <a:gd name="T16" fmla="*/ 94289 w 602"/>
                <a:gd name="T17" fmla="*/ 132111 h 482"/>
                <a:gd name="T18" fmla="*/ 191468 w 602"/>
                <a:gd name="T19" fmla="*/ 132111 h 482"/>
                <a:gd name="T20" fmla="*/ 212060 w 602"/>
                <a:gd name="T21" fmla="*/ 152215 h 482"/>
                <a:gd name="T22" fmla="*/ 191468 w 602"/>
                <a:gd name="T23" fmla="*/ 172678 h 482"/>
                <a:gd name="T24" fmla="*/ 171238 w 602"/>
                <a:gd name="T25" fmla="*/ 152215 h 482"/>
                <a:gd name="T26" fmla="*/ 74058 w 602"/>
                <a:gd name="T27" fmla="*/ 152215 h 482"/>
                <a:gd name="T28" fmla="*/ 53467 w 602"/>
                <a:gd name="T29" fmla="*/ 172678 h 482"/>
                <a:gd name="T30" fmla="*/ 33236 w 602"/>
                <a:gd name="T31" fmla="*/ 152215 h 482"/>
                <a:gd name="T32" fmla="*/ 53467 w 602"/>
                <a:gd name="T33" fmla="*/ 132111 h 482"/>
                <a:gd name="T34" fmla="*/ 74058 w 602"/>
                <a:gd name="T35" fmla="*/ 132111 h 482"/>
                <a:gd name="T36" fmla="*/ 33236 w 602"/>
                <a:gd name="T37" fmla="*/ 20463 h 482"/>
                <a:gd name="T38" fmla="*/ 10115 w 602"/>
                <a:gd name="T39" fmla="*/ 20463 h 482"/>
                <a:gd name="T40" fmla="*/ 0 w 602"/>
                <a:gd name="T41" fmla="*/ 10052 h 482"/>
                <a:gd name="T42" fmla="*/ 10115 w 602"/>
                <a:gd name="T43" fmla="*/ 0 h 482"/>
                <a:gd name="T44" fmla="*/ 40822 w 602"/>
                <a:gd name="T45" fmla="*/ 0 h 482"/>
                <a:gd name="T46" fmla="*/ 50938 w 602"/>
                <a:gd name="T47" fmla="*/ 5026 h 482"/>
                <a:gd name="T48" fmla="*/ 50938 w 602"/>
                <a:gd name="T49" fmla="*/ 5026 h 482"/>
                <a:gd name="T50" fmla="*/ 56357 w 602"/>
                <a:gd name="T51" fmla="*/ 22976 h 482"/>
                <a:gd name="T52" fmla="*/ 206641 w 602"/>
                <a:gd name="T53" fmla="*/ 22976 h 482"/>
                <a:gd name="T54" fmla="*/ 217118 w 602"/>
                <a:gd name="T55" fmla="*/ 33028 h 482"/>
                <a:gd name="T56" fmla="*/ 217118 w 602"/>
                <a:gd name="T57" fmla="*/ 38054 h 482"/>
                <a:gd name="T58" fmla="*/ 63943 w 602"/>
                <a:gd name="T59" fmla="*/ 43080 h 482"/>
                <a:gd name="T60" fmla="*/ 63943 w 602"/>
                <a:gd name="T61" fmla="*/ 43080 h 482"/>
                <a:gd name="T62" fmla="*/ 81645 w 602"/>
                <a:gd name="T63" fmla="*/ 96570 h 482"/>
                <a:gd name="T64" fmla="*/ 171238 w 602"/>
                <a:gd name="T65" fmla="*/ 91544 h 482"/>
                <a:gd name="T66" fmla="*/ 191468 w 602"/>
                <a:gd name="T67" fmla="*/ 43080 h 482"/>
                <a:gd name="T68" fmla="*/ 63943 w 602"/>
                <a:gd name="T69" fmla="*/ 43080 h 4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02" h="482">
                  <a:moveTo>
                    <a:pt x="601" y="106"/>
                  </a:moveTo>
                  <a:lnTo>
                    <a:pt x="601" y="106"/>
                  </a:lnTo>
                  <a:cubicBezTo>
                    <a:pt x="516" y="290"/>
                    <a:pt x="516" y="290"/>
                    <a:pt x="516" y="290"/>
                  </a:cubicBezTo>
                  <a:cubicBezTo>
                    <a:pt x="509" y="304"/>
                    <a:pt x="502" y="311"/>
                    <a:pt x="495" y="311"/>
                  </a:cubicBezTo>
                  <a:cubicBezTo>
                    <a:pt x="247" y="325"/>
                    <a:pt x="247" y="325"/>
                    <a:pt x="247" y="325"/>
                  </a:cubicBezTo>
                  <a:cubicBezTo>
                    <a:pt x="261" y="368"/>
                    <a:pt x="261" y="368"/>
                    <a:pt x="261" y="368"/>
                  </a:cubicBezTo>
                  <a:cubicBezTo>
                    <a:pt x="530" y="368"/>
                    <a:pt x="530" y="368"/>
                    <a:pt x="530" y="368"/>
                  </a:cubicBezTo>
                  <a:cubicBezTo>
                    <a:pt x="558" y="368"/>
                    <a:pt x="587" y="389"/>
                    <a:pt x="587" y="424"/>
                  </a:cubicBezTo>
                  <a:cubicBezTo>
                    <a:pt x="587" y="453"/>
                    <a:pt x="558" y="481"/>
                    <a:pt x="530" y="481"/>
                  </a:cubicBezTo>
                  <a:cubicBezTo>
                    <a:pt x="495" y="481"/>
                    <a:pt x="474" y="453"/>
                    <a:pt x="474" y="424"/>
                  </a:cubicBezTo>
                  <a:cubicBezTo>
                    <a:pt x="205" y="424"/>
                    <a:pt x="205" y="424"/>
                    <a:pt x="205" y="424"/>
                  </a:cubicBezTo>
                  <a:cubicBezTo>
                    <a:pt x="205" y="453"/>
                    <a:pt x="184" y="481"/>
                    <a:pt x="148" y="481"/>
                  </a:cubicBezTo>
                  <a:cubicBezTo>
                    <a:pt x="120" y="481"/>
                    <a:pt x="92" y="453"/>
                    <a:pt x="92" y="424"/>
                  </a:cubicBezTo>
                  <a:cubicBezTo>
                    <a:pt x="92" y="389"/>
                    <a:pt x="120" y="368"/>
                    <a:pt x="148" y="368"/>
                  </a:cubicBezTo>
                  <a:cubicBezTo>
                    <a:pt x="205" y="368"/>
                    <a:pt x="205" y="368"/>
                    <a:pt x="205" y="368"/>
                  </a:cubicBezTo>
                  <a:cubicBezTo>
                    <a:pt x="92" y="57"/>
                    <a:pt x="92" y="57"/>
                    <a:pt x="92" y="57"/>
                  </a:cubicBezTo>
                  <a:cubicBezTo>
                    <a:pt x="28" y="57"/>
                    <a:pt x="28" y="57"/>
                    <a:pt x="28" y="57"/>
                  </a:cubicBezTo>
                  <a:cubicBezTo>
                    <a:pt x="14" y="57"/>
                    <a:pt x="0" y="42"/>
                    <a:pt x="0" y="28"/>
                  </a:cubicBezTo>
                  <a:cubicBezTo>
                    <a:pt x="0" y="7"/>
                    <a:pt x="14" y="0"/>
                    <a:pt x="28" y="0"/>
                  </a:cubicBezTo>
                  <a:cubicBezTo>
                    <a:pt x="113" y="0"/>
                    <a:pt x="113" y="0"/>
                    <a:pt x="113" y="0"/>
                  </a:cubicBezTo>
                  <a:cubicBezTo>
                    <a:pt x="127" y="0"/>
                    <a:pt x="134" y="7"/>
                    <a:pt x="141" y="14"/>
                  </a:cubicBezTo>
                  <a:cubicBezTo>
                    <a:pt x="156" y="64"/>
                    <a:pt x="156" y="64"/>
                    <a:pt x="156" y="64"/>
                  </a:cubicBezTo>
                  <a:cubicBezTo>
                    <a:pt x="572" y="64"/>
                    <a:pt x="572" y="64"/>
                    <a:pt x="572" y="64"/>
                  </a:cubicBezTo>
                  <a:cubicBezTo>
                    <a:pt x="594" y="64"/>
                    <a:pt x="601" y="78"/>
                    <a:pt x="601" y="92"/>
                  </a:cubicBezTo>
                  <a:cubicBezTo>
                    <a:pt x="601" y="99"/>
                    <a:pt x="601" y="99"/>
                    <a:pt x="601" y="106"/>
                  </a:cubicBezTo>
                  <a:close/>
                  <a:moveTo>
                    <a:pt x="177" y="120"/>
                  </a:moveTo>
                  <a:lnTo>
                    <a:pt x="177" y="120"/>
                  </a:lnTo>
                  <a:cubicBezTo>
                    <a:pt x="226" y="269"/>
                    <a:pt x="226" y="269"/>
                    <a:pt x="226" y="269"/>
                  </a:cubicBezTo>
                  <a:cubicBezTo>
                    <a:pt x="474" y="255"/>
                    <a:pt x="474" y="255"/>
                    <a:pt x="474" y="255"/>
                  </a:cubicBezTo>
                  <a:cubicBezTo>
                    <a:pt x="530" y="120"/>
                    <a:pt x="530" y="120"/>
                    <a:pt x="530" y="120"/>
                  </a:cubicBezTo>
                  <a:lnTo>
                    <a:pt x="177" y="120"/>
                  </a:lnTo>
                  <a:close/>
                </a:path>
              </a:pathLst>
            </a:custGeom>
            <a:solidFill>
              <a:sysClr val="windowText" lastClr="000000">
                <a:lumMod val="75000"/>
                <a:lumOff val="25000"/>
              </a:sys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51" b="0" i="0" u="none" strike="noStrike" kern="0" cap="none" spc="0" normalizeH="0" baseline="0" noProof="0" dirty="0">
                <a:ln>
                  <a:noFill/>
                </a:ln>
                <a:solidFill>
                  <a:prstClr val="black"/>
                </a:solidFill>
                <a:effectLst/>
                <a:uLnTx/>
                <a:uFillTx/>
                <a:latin typeface="微软雅黑" pitchFamily="34" charset="-122"/>
                <a:ea typeface="微软雅黑" pitchFamily="34" charset="-122"/>
                <a:sym typeface="阿里巴巴普惠体 Heavy"/>
              </a:endParaRPr>
            </a:p>
          </p:txBody>
        </p:sp>
      </p:grpSp>
      <p:grpSp>
        <p:nvGrpSpPr>
          <p:cNvPr id="11" name="组合 10">
            <a:extLst>
              <a:ext uri="{FF2B5EF4-FFF2-40B4-BE49-F238E27FC236}">
                <a16:creationId xmlns:a16="http://schemas.microsoft.com/office/drawing/2014/main" id="{E6B82499-4D90-57EB-9975-546BA366FAD0}"/>
              </a:ext>
            </a:extLst>
          </p:cNvPr>
          <p:cNvGrpSpPr/>
          <p:nvPr/>
        </p:nvGrpSpPr>
        <p:grpSpPr>
          <a:xfrm>
            <a:off x="4004483" y="3918911"/>
            <a:ext cx="2072711" cy="1288108"/>
            <a:chOff x="4004483" y="3918911"/>
            <a:chExt cx="2072710" cy="1288108"/>
          </a:xfrm>
        </p:grpSpPr>
        <p:sp>
          <p:nvSpPr>
            <p:cNvPr id="12" name="TextBox 30">
              <a:extLst>
                <a:ext uri="{FF2B5EF4-FFF2-40B4-BE49-F238E27FC236}">
                  <a16:creationId xmlns:a16="http://schemas.microsoft.com/office/drawing/2014/main" id="{7CFEF801-373C-8DD9-1316-7C5D81FDEAFB}"/>
                </a:ext>
              </a:extLst>
            </p:cNvPr>
            <p:cNvSpPr txBox="1"/>
            <p:nvPr/>
          </p:nvSpPr>
          <p:spPr>
            <a:xfrm>
              <a:off x="4004484" y="3918911"/>
              <a:ext cx="1016625" cy="55399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prstClr val="black"/>
                  </a:solidFill>
                  <a:effectLst/>
                  <a:uLnTx/>
                  <a:uFillTx/>
                  <a:latin typeface="微软雅黑" pitchFamily="34" charset="-122"/>
                  <a:ea typeface="微软雅黑" pitchFamily="34" charset="-122"/>
                  <a:cs typeface="Montserrat Bold"/>
                  <a:sym typeface="阿里巴巴普惠体 Heavy"/>
                </a:rPr>
                <a:t>35%</a:t>
              </a:r>
            </a:p>
          </p:txBody>
        </p:sp>
        <p:sp>
          <p:nvSpPr>
            <p:cNvPr id="13" name="Down Arrow 2">
              <a:extLst>
                <a:ext uri="{FF2B5EF4-FFF2-40B4-BE49-F238E27FC236}">
                  <a16:creationId xmlns:a16="http://schemas.microsoft.com/office/drawing/2014/main" id="{964A337E-4763-FCDA-9C4D-49ADDE4E7FCF}"/>
                </a:ext>
              </a:extLst>
            </p:cNvPr>
            <p:cNvSpPr/>
            <p:nvPr/>
          </p:nvSpPr>
          <p:spPr>
            <a:xfrm>
              <a:off x="5152349" y="4049561"/>
              <a:ext cx="196028" cy="305779"/>
            </a:xfrm>
            <a:prstGeom prst="downArrow">
              <a:avLst/>
            </a:prstGeom>
            <a:solidFill>
              <a:srgbClr val="5195EB"/>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51" b="0" i="0" u="none" strike="noStrike" kern="0" cap="none" spc="0" normalizeH="0" baseline="0" noProof="0" dirty="0">
                <a:ln>
                  <a:noFill/>
                </a:ln>
                <a:solidFill>
                  <a:prstClr val="black">
                    <a:lumMod val="85000"/>
                    <a:lumOff val="15000"/>
                  </a:prstClr>
                </a:solidFill>
                <a:effectLst/>
                <a:uLnTx/>
                <a:uFillTx/>
                <a:latin typeface="微软雅黑" pitchFamily="34" charset="-122"/>
                <a:ea typeface="微软雅黑" pitchFamily="34" charset="-122"/>
                <a:sym typeface="阿里巴巴普惠体 Heavy"/>
              </a:endParaRPr>
            </a:p>
          </p:txBody>
        </p:sp>
        <p:sp>
          <p:nvSpPr>
            <p:cNvPr id="14" name="TextBox 32">
              <a:extLst>
                <a:ext uri="{FF2B5EF4-FFF2-40B4-BE49-F238E27FC236}">
                  <a16:creationId xmlns:a16="http://schemas.microsoft.com/office/drawing/2014/main" id="{FC899970-138C-022D-6DCE-E55B9037E31A}"/>
                </a:ext>
              </a:extLst>
            </p:cNvPr>
            <p:cNvSpPr txBox="1"/>
            <p:nvPr/>
          </p:nvSpPr>
          <p:spPr>
            <a:xfrm>
              <a:off x="4004483" y="4473165"/>
              <a:ext cx="2061299"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black"/>
                  </a:solidFill>
                  <a:effectLst/>
                  <a:uLnTx/>
                  <a:uFillTx/>
                  <a:latin typeface="微软雅黑" pitchFamily="34" charset="-122"/>
                  <a:ea typeface="微软雅黑" pitchFamily="34" charset="-122"/>
                  <a:cs typeface="Montserrat Bold"/>
                  <a:sym typeface="阿里巴巴普惠体 Heavy"/>
                </a:rPr>
                <a:t>Add subtitle text</a:t>
              </a:r>
              <a:endParaRPr kumimoji="0" lang="en-US" sz="1400" b="1" i="0" u="none" strike="noStrike" kern="0" cap="none" spc="0" normalizeH="0" baseline="0" noProof="0" dirty="0">
                <a:ln>
                  <a:noFill/>
                </a:ln>
                <a:solidFill>
                  <a:prstClr val="black"/>
                </a:solidFill>
                <a:effectLst/>
                <a:uLnTx/>
                <a:uFillTx/>
                <a:latin typeface="微软雅黑" pitchFamily="34" charset="-122"/>
                <a:ea typeface="微软雅黑" pitchFamily="34" charset="-122"/>
                <a:cs typeface="Montserrat Bold"/>
                <a:sym typeface="阿里巴巴普惠体 Heavy"/>
              </a:endParaRPr>
            </a:p>
          </p:txBody>
        </p:sp>
        <p:sp>
          <p:nvSpPr>
            <p:cNvPr id="15" name="Rectangle 33">
              <a:extLst>
                <a:ext uri="{FF2B5EF4-FFF2-40B4-BE49-F238E27FC236}">
                  <a16:creationId xmlns:a16="http://schemas.microsoft.com/office/drawing/2014/main" id="{06D2EF8F-43F4-2A9C-3691-7522E92D3699}"/>
                </a:ext>
              </a:extLst>
            </p:cNvPr>
            <p:cNvSpPr/>
            <p:nvPr/>
          </p:nvSpPr>
          <p:spPr>
            <a:xfrm>
              <a:off x="4004484" y="4734517"/>
              <a:ext cx="2072709" cy="472502"/>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altLang="zh-CN" sz="875" b="0" i="0" u="none" strike="noStrike" kern="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Segoe UI Light" panose="020B0502040204020203" pitchFamily="34" charset="0"/>
                  <a:sym typeface="阿里巴巴普惠体 Heavy"/>
                </a:rPr>
                <a:t>Click here to add content, content to match the title. </a:t>
              </a:r>
              <a:endParaRPr kumimoji="0" lang="zh-CN" altLang="en-US" sz="875" b="0" i="0" u="none" strike="noStrike" kern="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Segoe UI Light" panose="020B0502040204020203" pitchFamily="34" charset="0"/>
                <a:sym typeface="阿里巴巴普惠体 Heavy"/>
              </a:endParaRPr>
            </a:p>
          </p:txBody>
        </p:sp>
      </p:grpSp>
      <p:grpSp>
        <p:nvGrpSpPr>
          <p:cNvPr id="16" name="组合 15">
            <a:extLst>
              <a:ext uri="{FF2B5EF4-FFF2-40B4-BE49-F238E27FC236}">
                <a16:creationId xmlns:a16="http://schemas.microsoft.com/office/drawing/2014/main" id="{D7D24D0A-95B4-1AA8-5D28-4B91DEC646DF}"/>
              </a:ext>
            </a:extLst>
          </p:cNvPr>
          <p:cNvGrpSpPr/>
          <p:nvPr/>
        </p:nvGrpSpPr>
        <p:grpSpPr>
          <a:xfrm>
            <a:off x="5946138" y="1185091"/>
            <a:ext cx="2177905" cy="2177904"/>
            <a:chOff x="5946137" y="1185091"/>
            <a:chExt cx="2177905" cy="2177904"/>
          </a:xfrm>
        </p:grpSpPr>
        <p:sp>
          <p:nvSpPr>
            <p:cNvPr id="17" name="Oval 2">
              <a:extLst>
                <a:ext uri="{FF2B5EF4-FFF2-40B4-BE49-F238E27FC236}">
                  <a16:creationId xmlns:a16="http://schemas.microsoft.com/office/drawing/2014/main" id="{10970E9C-BA08-261A-CCCA-E0D18AEE7BFB}"/>
                </a:ext>
              </a:extLst>
            </p:cNvPr>
            <p:cNvSpPr/>
            <p:nvPr/>
          </p:nvSpPr>
          <p:spPr>
            <a:xfrm>
              <a:off x="5946137" y="1185091"/>
              <a:ext cx="2177905" cy="2177904"/>
            </a:xfrm>
            <a:prstGeom prst="ellipse">
              <a:avLst/>
            </a:prstGeom>
            <a:noFill/>
            <a:ln w="12700"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000" b="0" i="0" u="none" strike="noStrike" kern="0" cap="none" spc="0" normalizeH="0" baseline="0" noProof="0">
                <a:ln>
                  <a:noFill/>
                </a:ln>
                <a:solidFill>
                  <a:prstClr val="white"/>
                </a:solidFill>
                <a:effectLst/>
                <a:uLnTx/>
                <a:uFillTx/>
                <a:latin typeface="微软雅黑" pitchFamily="34" charset="-122"/>
                <a:ea typeface="微软雅黑" pitchFamily="34" charset="-122"/>
                <a:sym typeface="阿里巴巴普惠体 Heavy"/>
              </a:endParaRPr>
            </a:p>
          </p:txBody>
        </p:sp>
        <p:grpSp>
          <p:nvGrpSpPr>
            <p:cNvPr id="18" name="Group 18">
              <a:extLst>
                <a:ext uri="{FF2B5EF4-FFF2-40B4-BE49-F238E27FC236}">
                  <a16:creationId xmlns:a16="http://schemas.microsoft.com/office/drawing/2014/main" id="{E811DE02-1F82-CBFC-8E76-8516772D56A5}"/>
                </a:ext>
              </a:extLst>
            </p:cNvPr>
            <p:cNvGrpSpPr/>
            <p:nvPr/>
          </p:nvGrpSpPr>
          <p:grpSpPr>
            <a:xfrm>
              <a:off x="6287280" y="1526236"/>
              <a:ext cx="1495619" cy="1495617"/>
              <a:chOff x="5190668" y="2358570"/>
              <a:chExt cx="1810664" cy="1810664"/>
            </a:xfrm>
          </p:grpSpPr>
          <p:sp>
            <p:nvSpPr>
              <p:cNvPr id="20" name="Oval 19">
                <a:extLst>
                  <a:ext uri="{FF2B5EF4-FFF2-40B4-BE49-F238E27FC236}">
                    <a16:creationId xmlns:a16="http://schemas.microsoft.com/office/drawing/2014/main" id="{8CBE4261-DD6A-2905-BA16-6E458ACB8241}"/>
                  </a:ext>
                </a:extLst>
              </p:cNvPr>
              <p:cNvSpPr/>
              <p:nvPr/>
            </p:nvSpPr>
            <p:spPr>
              <a:xfrm>
                <a:off x="5190668" y="2358570"/>
                <a:ext cx="1810664" cy="1810664"/>
              </a:xfrm>
              <a:prstGeom prst="ellipse">
                <a:avLst/>
              </a:prstGeom>
              <a:solidFill>
                <a:srgbClr val="6FC4F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000" b="0" i="0" u="none" strike="noStrike" kern="0" cap="none" spc="0" normalizeH="0" baseline="0" noProof="0" dirty="0">
                  <a:ln>
                    <a:noFill/>
                  </a:ln>
                  <a:solidFill>
                    <a:prstClr val="white"/>
                  </a:solidFill>
                  <a:effectLst/>
                  <a:uLnTx/>
                  <a:uFillTx/>
                  <a:latin typeface="微软雅黑" pitchFamily="34" charset="-122"/>
                  <a:ea typeface="微软雅黑" pitchFamily="34" charset="-122"/>
                  <a:sym typeface="阿里巴巴普惠体 Heavy"/>
                </a:endParaRPr>
              </a:p>
            </p:txBody>
          </p:sp>
          <p:sp>
            <p:nvSpPr>
              <p:cNvPr id="21" name="Oval 20">
                <a:extLst>
                  <a:ext uri="{FF2B5EF4-FFF2-40B4-BE49-F238E27FC236}">
                    <a16:creationId xmlns:a16="http://schemas.microsoft.com/office/drawing/2014/main" id="{299CE944-E50D-BEA1-6DD7-BBF5683FE908}"/>
                  </a:ext>
                </a:extLst>
              </p:cNvPr>
              <p:cNvSpPr/>
              <p:nvPr/>
            </p:nvSpPr>
            <p:spPr>
              <a:xfrm>
                <a:off x="5443473" y="2611375"/>
                <a:ext cx="1305054" cy="1305054"/>
              </a:xfrm>
              <a:prstGeom prst="ellipse">
                <a:avLst/>
              </a:prstGeom>
              <a:solidFill>
                <a:srgbClr val="ABE1F2"/>
              </a:solidFill>
              <a:ln w="12700" cap="flat" cmpd="sng" algn="ctr">
                <a:noFill/>
                <a:prstDash val="solid"/>
                <a:miter lim="800000"/>
              </a:ln>
              <a:effectLst>
                <a:outerShdw blurRad="1270000" sx="90000" sy="90000" algn="ctr" rotWithShape="0">
                  <a:sysClr val="windowText" lastClr="000000">
                    <a:lumMod val="85000"/>
                    <a:lumOff val="15000"/>
                    <a:alpha val="30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000" b="0" i="0" u="none" strike="noStrike" kern="0" cap="none" spc="0" normalizeH="0" baseline="0" noProof="0">
                  <a:ln>
                    <a:noFill/>
                  </a:ln>
                  <a:solidFill>
                    <a:prstClr val="white"/>
                  </a:solidFill>
                  <a:effectLst/>
                  <a:uLnTx/>
                  <a:uFillTx/>
                  <a:latin typeface="微软雅黑" pitchFamily="34" charset="-122"/>
                  <a:ea typeface="微软雅黑" pitchFamily="34" charset="-122"/>
                  <a:sym typeface="阿里巴巴普惠体 Heavy"/>
                </a:endParaRPr>
              </a:p>
            </p:txBody>
          </p:sp>
          <p:sp>
            <p:nvSpPr>
              <p:cNvPr id="22" name="Partial Circle 21">
                <a:extLst>
                  <a:ext uri="{FF2B5EF4-FFF2-40B4-BE49-F238E27FC236}">
                    <a16:creationId xmlns:a16="http://schemas.microsoft.com/office/drawing/2014/main" id="{7A6A4119-8725-38F2-8666-8997DA98A009}"/>
                  </a:ext>
                </a:extLst>
              </p:cNvPr>
              <p:cNvSpPr/>
              <p:nvPr/>
            </p:nvSpPr>
            <p:spPr>
              <a:xfrm>
                <a:off x="5425627" y="2593531"/>
                <a:ext cx="1340746" cy="1340744"/>
              </a:xfrm>
              <a:prstGeom prst="pie">
                <a:avLst>
                  <a:gd name="adj1" fmla="val 16166539"/>
                  <a:gd name="adj2" fmla="val 11041918"/>
                </a:avLst>
              </a:prstGeom>
              <a:solidFill>
                <a:srgbClr val="2C5AD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000" b="0" i="0" u="none" strike="noStrike" kern="0" cap="none" spc="0" normalizeH="0" baseline="0" noProof="0">
                  <a:ln>
                    <a:noFill/>
                  </a:ln>
                  <a:solidFill>
                    <a:prstClr val="black"/>
                  </a:solidFill>
                  <a:effectLst/>
                  <a:uLnTx/>
                  <a:uFillTx/>
                  <a:latin typeface="微软雅黑" pitchFamily="34" charset="-122"/>
                  <a:ea typeface="微软雅黑" pitchFamily="34" charset="-122"/>
                  <a:sym typeface="阿里巴巴普惠体 Heavy"/>
                </a:endParaRPr>
              </a:p>
            </p:txBody>
          </p:sp>
          <p:sp>
            <p:nvSpPr>
              <p:cNvPr id="23" name="Oval 22">
                <a:extLst>
                  <a:ext uri="{FF2B5EF4-FFF2-40B4-BE49-F238E27FC236}">
                    <a16:creationId xmlns:a16="http://schemas.microsoft.com/office/drawing/2014/main" id="{84707120-93D8-2A80-DE62-3D64A9116206}"/>
                  </a:ext>
                </a:extLst>
              </p:cNvPr>
              <p:cNvSpPr/>
              <p:nvPr/>
            </p:nvSpPr>
            <p:spPr>
              <a:xfrm>
                <a:off x="5746574" y="2914476"/>
                <a:ext cx="698852" cy="698852"/>
              </a:xfrm>
              <a:prstGeom prst="ellipse">
                <a:avLst/>
              </a:prstGeom>
              <a:solidFill>
                <a:sysClr val="window" lastClr="FFFFFF"/>
              </a:solidFill>
              <a:ln w="12700" cap="flat" cmpd="sng" algn="ctr">
                <a:noFill/>
                <a:prstDash val="solid"/>
                <a:miter lim="800000"/>
              </a:ln>
              <a:effectLst>
                <a:outerShdw blurRad="1270000" sx="90000" sy="90000" algn="ctr" rotWithShape="0">
                  <a:sysClr val="windowText" lastClr="000000">
                    <a:lumMod val="85000"/>
                    <a:lumOff val="15000"/>
                    <a:alpha val="40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000" b="0" i="0" u="none" strike="noStrike" kern="0" cap="none" spc="0" normalizeH="0" baseline="0" noProof="0">
                  <a:ln>
                    <a:noFill/>
                  </a:ln>
                  <a:solidFill>
                    <a:prstClr val="white"/>
                  </a:solidFill>
                  <a:effectLst/>
                  <a:uLnTx/>
                  <a:uFillTx/>
                  <a:latin typeface="微软雅黑" pitchFamily="34" charset="-122"/>
                  <a:ea typeface="微软雅黑" pitchFamily="34" charset="-122"/>
                  <a:sym typeface="阿里巴巴普惠体 Heavy"/>
                </a:endParaRPr>
              </a:p>
            </p:txBody>
          </p:sp>
        </p:grpSp>
        <p:sp>
          <p:nvSpPr>
            <p:cNvPr id="19" name="Freeform 57">
              <a:extLst>
                <a:ext uri="{FF2B5EF4-FFF2-40B4-BE49-F238E27FC236}">
                  <a16:creationId xmlns:a16="http://schemas.microsoft.com/office/drawing/2014/main" id="{F15C9A30-FA95-D573-1B86-DBC729852F7A}"/>
                </a:ext>
              </a:extLst>
            </p:cNvPr>
            <p:cNvSpPr>
              <a:spLocks noChangeArrowheads="1"/>
            </p:cNvSpPr>
            <p:nvPr/>
          </p:nvSpPr>
          <p:spPr bwMode="auto">
            <a:xfrm>
              <a:off x="6900068" y="2155776"/>
              <a:ext cx="270043" cy="236533"/>
            </a:xfrm>
            <a:custGeom>
              <a:avLst/>
              <a:gdLst>
                <a:gd name="T0" fmla="*/ 212060 w 602"/>
                <a:gd name="T1" fmla="*/ 103681 h 531"/>
                <a:gd name="T2" fmla="*/ 112352 w 602"/>
                <a:gd name="T3" fmla="*/ 144579 h 531"/>
                <a:gd name="T4" fmla="*/ 112352 w 602"/>
                <a:gd name="T5" fmla="*/ 144579 h 531"/>
                <a:gd name="T6" fmla="*/ 109823 w 602"/>
                <a:gd name="T7" fmla="*/ 147090 h 531"/>
                <a:gd name="T8" fmla="*/ 104766 w 602"/>
                <a:gd name="T9" fmla="*/ 144579 h 531"/>
                <a:gd name="T10" fmla="*/ 104766 w 602"/>
                <a:gd name="T11" fmla="*/ 144579 h 531"/>
                <a:gd name="T12" fmla="*/ 5419 w 602"/>
                <a:gd name="T13" fmla="*/ 103681 h 531"/>
                <a:gd name="T14" fmla="*/ 10477 w 602"/>
                <a:gd name="T15" fmla="*/ 86102 h 531"/>
                <a:gd name="T16" fmla="*/ 15534 w 602"/>
                <a:gd name="T17" fmla="*/ 86102 h 531"/>
                <a:gd name="T18" fmla="*/ 15534 w 602"/>
                <a:gd name="T19" fmla="*/ 86102 h 531"/>
                <a:gd name="T20" fmla="*/ 204474 w 602"/>
                <a:gd name="T21" fmla="*/ 86102 h 531"/>
                <a:gd name="T22" fmla="*/ 204474 w 602"/>
                <a:gd name="T23" fmla="*/ 86102 h 531"/>
                <a:gd name="T24" fmla="*/ 207002 w 602"/>
                <a:gd name="T25" fmla="*/ 86102 h 531"/>
                <a:gd name="T26" fmla="*/ 212060 w 602"/>
                <a:gd name="T27" fmla="*/ 103681 h 531"/>
                <a:gd name="T28" fmla="*/ 212060 w 602"/>
                <a:gd name="T29" fmla="*/ 60630 h 531"/>
                <a:gd name="T30" fmla="*/ 112352 w 602"/>
                <a:gd name="T31" fmla="*/ 101169 h 531"/>
                <a:gd name="T32" fmla="*/ 112352 w 602"/>
                <a:gd name="T33" fmla="*/ 101169 h 531"/>
                <a:gd name="T34" fmla="*/ 109823 w 602"/>
                <a:gd name="T35" fmla="*/ 101169 h 531"/>
                <a:gd name="T36" fmla="*/ 104766 w 602"/>
                <a:gd name="T37" fmla="*/ 101169 h 531"/>
                <a:gd name="T38" fmla="*/ 104766 w 602"/>
                <a:gd name="T39" fmla="*/ 101169 h 531"/>
                <a:gd name="T40" fmla="*/ 5419 w 602"/>
                <a:gd name="T41" fmla="*/ 60630 h 531"/>
                <a:gd name="T42" fmla="*/ 5419 w 602"/>
                <a:gd name="T43" fmla="*/ 43051 h 531"/>
                <a:gd name="T44" fmla="*/ 104766 w 602"/>
                <a:gd name="T45" fmla="*/ 2511 h 531"/>
                <a:gd name="T46" fmla="*/ 104766 w 602"/>
                <a:gd name="T47" fmla="*/ 2511 h 531"/>
                <a:gd name="T48" fmla="*/ 109823 w 602"/>
                <a:gd name="T49" fmla="*/ 0 h 531"/>
                <a:gd name="T50" fmla="*/ 112352 w 602"/>
                <a:gd name="T51" fmla="*/ 2511 h 531"/>
                <a:gd name="T52" fmla="*/ 112352 w 602"/>
                <a:gd name="T53" fmla="*/ 2511 h 531"/>
                <a:gd name="T54" fmla="*/ 212060 w 602"/>
                <a:gd name="T55" fmla="*/ 43051 h 531"/>
                <a:gd name="T56" fmla="*/ 212060 w 602"/>
                <a:gd name="T57" fmla="*/ 60630 h 531"/>
                <a:gd name="T58" fmla="*/ 10477 w 602"/>
                <a:gd name="T59" fmla="*/ 129153 h 531"/>
                <a:gd name="T60" fmla="*/ 15534 w 602"/>
                <a:gd name="T61" fmla="*/ 129153 h 531"/>
                <a:gd name="T62" fmla="*/ 15534 w 602"/>
                <a:gd name="T63" fmla="*/ 129153 h 531"/>
                <a:gd name="T64" fmla="*/ 204474 w 602"/>
                <a:gd name="T65" fmla="*/ 129153 h 531"/>
                <a:gd name="T66" fmla="*/ 204474 w 602"/>
                <a:gd name="T67" fmla="*/ 129153 h 531"/>
                <a:gd name="T68" fmla="*/ 207002 w 602"/>
                <a:gd name="T69" fmla="*/ 129153 h 531"/>
                <a:gd name="T70" fmla="*/ 212060 w 602"/>
                <a:gd name="T71" fmla="*/ 149602 h 531"/>
                <a:gd name="T72" fmla="*/ 112352 w 602"/>
                <a:gd name="T73" fmla="*/ 190141 h 531"/>
                <a:gd name="T74" fmla="*/ 112352 w 602"/>
                <a:gd name="T75" fmla="*/ 190141 h 531"/>
                <a:gd name="T76" fmla="*/ 109823 w 602"/>
                <a:gd name="T77" fmla="*/ 190141 h 531"/>
                <a:gd name="T78" fmla="*/ 104766 w 602"/>
                <a:gd name="T79" fmla="*/ 190141 h 531"/>
                <a:gd name="T80" fmla="*/ 104766 w 602"/>
                <a:gd name="T81" fmla="*/ 190141 h 531"/>
                <a:gd name="T82" fmla="*/ 5419 w 602"/>
                <a:gd name="T83" fmla="*/ 149602 h 531"/>
                <a:gd name="T84" fmla="*/ 10477 w 602"/>
                <a:gd name="T85" fmla="*/ 129153 h 53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31">
                  <a:moveTo>
                    <a:pt x="587" y="289"/>
                  </a:moveTo>
                  <a:lnTo>
                    <a:pt x="587" y="289"/>
                  </a:lnTo>
                  <a:cubicBezTo>
                    <a:pt x="311" y="403"/>
                    <a:pt x="311" y="403"/>
                    <a:pt x="311" y="403"/>
                  </a:cubicBezTo>
                  <a:cubicBezTo>
                    <a:pt x="311" y="410"/>
                    <a:pt x="304" y="410"/>
                    <a:pt x="304" y="410"/>
                  </a:cubicBezTo>
                  <a:cubicBezTo>
                    <a:pt x="297" y="410"/>
                    <a:pt x="297" y="410"/>
                    <a:pt x="290" y="403"/>
                  </a:cubicBezTo>
                  <a:cubicBezTo>
                    <a:pt x="15" y="289"/>
                    <a:pt x="15" y="289"/>
                    <a:pt x="15" y="289"/>
                  </a:cubicBezTo>
                  <a:cubicBezTo>
                    <a:pt x="7" y="289"/>
                    <a:pt x="0" y="275"/>
                    <a:pt x="0" y="268"/>
                  </a:cubicBezTo>
                  <a:cubicBezTo>
                    <a:pt x="0" y="247"/>
                    <a:pt x="15" y="240"/>
                    <a:pt x="29" y="240"/>
                  </a:cubicBezTo>
                  <a:cubicBezTo>
                    <a:pt x="36" y="240"/>
                    <a:pt x="36" y="240"/>
                    <a:pt x="43" y="240"/>
                  </a:cubicBezTo>
                  <a:cubicBezTo>
                    <a:pt x="304" y="346"/>
                    <a:pt x="304" y="346"/>
                    <a:pt x="304" y="346"/>
                  </a:cubicBezTo>
                  <a:cubicBezTo>
                    <a:pt x="566" y="240"/>
                    <a:pt x="566" y="240"/>
                    <a:pt x="566" y="240"/>
                  </a:cubicBezTo>
                  <a:lnTo>
                    <a:pt x="573" y="240"/>
                  </a:lnTo>
                  <a:cubicBezTo>
                    <a:pt x="594" y="240"/>
                    <a:pt x="601" y="247"/>
                    <a:pt x="601" y="268"/>
                  </a:cubicBezTo>
                  <a:cubicBezTo>
                    <a:pt x="601" y="275"/>
                    <a:pt x="594" y="289"/>
                    <a:pt x="587" y="289"/>
                  </a:cubicBezTo>
                  <a:close/>
                  <a:moveTo>
                    <a:pt x="587" y="169"/>
                  </a:moveTo>
                  <a:lnTo>
                    <a:pt x="587" y="169"/>
                  </a:lnTo>
                  <a:cubicBezTo>
                    <a:pt x="311" y="282"/>
                    <a:pt x="311" y="282"/>
                    <a:pt x="311" y="282"/>
                  </a:cubicBezTo>
                  <a:lnTo>
                    <a:pt x="304" y="282"/>
                  </a:lnTo>
                  <a:cubicBezTo>
                    <a:pt x="297" y="282"/>
                    <a:pt x="297" y="282"/>
                    <a:pt x="290" y="282"/>
                  </a:cubicBezTo>
                  <a:cubicBezTo>
                    <a:pt x="15" y="169"/>
                    <a:pt x="15" y="169"/>
                    <a:pt x="15" y="169"/>
                  </a:cubicBezTo>
                  <a:cubicBezTo>
                    <a:pt x="7" y="162"/>
                    <a:pt x="0" y="155"/>
                    <a:pt x="0" y="141"/>
                  </a:cubicBezTo>
                  <a:cubicBezTo>
                    <a:pt x="0" y="134"/>
                    <a:pt x="7" y="120"/>
                    <a:pt x="15" y="120"/>
                  </a:cubicBezTo>
                  <a:cubicBezTo>
                    <a:pt x="290" y="7"/>
                    <a:pt x="290" y="7"/>
                    <a:pt x="290" y="7"/>
                  </a:cubicBezTo>
                  <a:cubicBezTo>
                    <a:pt x="297" y="0"/>
                    <a:pt x="297" y="0"/>
                    <a:pt x="304" y="0"/>
                  </a:cubicBezTo>
                  <a:cubicBezTo>
                    <a:pt x="304" y="0"/>
                    <a:pt x="311" y="0"/>
                    <a:pt x="311" y="7"/>
                  </a:cubicBezTo>
                  <a:cubicBezTo>
                    <a:pt x="587" y="120"/>
                    <a:pt x="587" y="120"/>
                    <a:pt x="587" y="120"/>
                  </a:cubicBezTo>
                  <a:cubicBezTo>
                    <a:pt x="594" y="120"/>
                    <a:pt x="601" y="134"/>
                    <a:pt x="601" y="141"/>
                  </a:cubicBezTo>
                  <a:cubicBezTo>
                    <a:pt x="601" y="155"/>
                    <a:pt x="594" y="162"/>
                    <a:pt x="587" y="169"/>
                  </a:cubicBezTo>
                  <a:close/>
                  <a:moveTo>
                    <a:pt x="29" y="360"/>
                  </a:moveTo>
                  <a:lnTo>
                    <a:pt x="29" y="360"/>
                  </a:lnTo>
                  <a:cubicBezTo>
                    <a:pt x="36" y="360"/>
                    <a:pt x="36" y="360"/>
                    <a:pt x="43" y="360"/>
                  </a:cubicBezTo>
                  <a:cubicBezTo>
                    <a:pt x="304" y="473"/>
                    <a:pt x="304" y="473"/>
                    <a:pt x="304" y="473"/>
                  </a:cubicBezTo>
                  <a:cubicBezTo>
                    <a:pt x="566" y="360"/>
                    <a:pt x="566" y="360"/>
                    <a:pt x="566" y="360"/>
                  </a:cubicBezTo>
                  <a:lnTo>
                    <a:pt x="573" y="360"/>
                  </a:lnTo>
                  <a:cubicBezTo>
                    <a:pt x="594" y="360"/>
                    <a:pt x="601" y="374"/>
                    <a:pt x="601" y="388"/>
                  </a:cubicBezTo>
                  <a:cubicBezTo>
                    <a:pt x="601" y="403"/>
                    <a:pt x="594" y="410"/>
                    <a:pt x="587" y="417"/>
                  </a:cubicBezTo>
                  <a:cubicBezTo>
                    <a:pt x="311" y="530"/>
                    <a:pt x="311" y="530"/>
                    <a:pt x="311" y="530"/>
                  </a:cubicBezTo>
                  <a:lnTo>
                    <a:pt x="304" y="530"/>
                  </a:lnTo>
                  <a:cubicBezTo>
                    <a:pt x="297" y="530"/>
                    <a:pt x="297" y="530"/>
                    <a:pt x="290" y="530"/>
                  </a:cubicBezTo>
                  <a:cubicBezTo>
                    <a:pt x="15" y="417"/>
                    <a:pt x="15" y="417"/>
                    <a:pt x="15" y="417"/>
                  </a:cubicBezTo>
                  <a:cubicBezTo>
                    <a:pt x="7" y="410"/>
                    <a:pt x="0" y="403"/>
                    <a:pt x="0" y="388"/>
                  </a:cubicBezTo>
                  <a:cubicBezTo>
                    <a:pt x="0" y="374"/>
                    <a:pt x="15" y="360"/>
                    <a:pt x="29" y="360"/>
                  </a:cubicBezTo>
                  <a:close/>
                </a:path>
              </a:pathLst>
            </a:custGeom>
            <a:solidFill>
              <a:sysClr val="windowText" lastClr="000000">
                <a:lumMod val="75000"/>
                <a:lumOff val="25000"/>
              </a:sys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51" b="0" i="0" u="none" strike="noStrike" kern="0" cap="none" spc="0" normalizeH="0" baseline="0" noProof="0" dirty="0">
                <a:ln>
                  <a:noFill/>
                </a:ln>
                <a:solidFill>
                  <a:prstClr val="black"/>
                </a:solidFill>
                <a:effectLst/>
                <a:uLnTx/>
                <a:uFillTx/>
                <a:latin typeface="微软雅黑" pitchFamily="34" charset="-122"/>
                <a:ea typeface="微软雅黑" pitchFamily="34" charset="-122"/>
                <a:sym typeface="阿里巴巴普惠体 Heavy"/>
              </a:endParaRPr>
            </a:p>
          </p:txBody>
        </p:sp>
      </p:grpSp>
      <p:grpSp>
        <p:nvGrpSpPr>
          <p:cNvPr id="25" name="组合 24">
            <a:extLst>
              <a:ext uri="{FF2B5EF4-FFF2-40B4-BE49-F238E27FC236}">
                <a16:creationId xmlns:a16="http://schemas.microsoft.com/office/drawing/2014/main" id="{C987F529-C3C2-0F90-3473-264233D7ED9C}"/>
              </a:ext>
            </a:extLst>
          </p:cNvPr>
          <p:cNvGrpSpPr/>
          <p:nvPr/>
        </p:nvGrpSpPr>
        <p:grpSpPr>
          <a:xfrm>
            <a:off x="8365019" y="1608994"/>
            <a:ext cx="2139308" cy="1288107"/>
            <a:chOff x="8365019" y="1608993"/>
            <a:chExt cx="2139308" cy="1288107"/>
          </a:xfrm>
        </p:grpSpPr>
        <p:sp>
          <p:nvSpPr>
            <p:cNvPr id="26" name="TextBox 35">
              <a:extLst>
                <a:ext uri="{FF2B5EF4-FFF2-40B4-BE49-F238E27FC236}">
                  <a16:creationId xmlns:a16="http://schemas.microsoft.com/office/drawing/2014/main" id="{47A64B2A-B705-F2C8-E02F-3BFFCCA3D3E3}"/>
                </a:ext>
              </a:extLst>
            </p:cNvPr>
            <p:cNvSpPr txBox="1"/>
            <p:nvPr/>
          </p:nvSpPr>
          <p:spPr>
            <a:xfrm>
              <a:off x="8365022" y="1608993"/>
              <a:ext cx="1016625" cy="55399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prstClr val="black"/>
                  </a:solidFill>
                  <a:effectLst/>
                  <a:uLnTx/>
                  <a:uFillTx/>
                  <a:latin typeface="微软雅黑" pitchFamily="34" charset="-122"/>
                  <a:ea typeface="微软雅黑" pitchFamily="34" charset="-122"/>
                  <a:cs typeface="Montserrat Bold"/>
                  <a:sym typeface="阿里巴巴普惠体 Heavy"/>
                </a:rPr>
                <a:t>75%</a:t>
              </a:r>
            </a:p>
          </p:txBody>
        </p:sp>
        <p:sp>
          <p:nvSpPr>
            <p:cNvPr id="27" name="Down Arrow 2">
              <a:extLst>
                <a:ext uri="{FF2B5EF4-FFF2-40B4-BE49-F238E27FC236}">
                  <a16:creationId xmlns:a16="http://schemas.microsoft.com/office/drawing/2014/main" id="{809DE779-6235-952D-8A8A-ED69D990D28D}"/>
                </a:ext>
              </a:extLst>
            </p:cNvPr>
            <p:cNvSpPr/>
            <p:nvPr/>
          </p:nvSpPr>
          <p:spPr>
            <a:xfrm flipV="1">
              <a:off x="9512886" y="1739645"/>
              <a:ext cx="196028" cy="305779"/>
            </a:xfrm>
            <a:prstGeom prst="downArrow">
              <a:avLst/>
            </a:prstGeom>
            <a:solidFill>
              <a:srgbClr val="5195EB"/>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51" b="0" i="0" u="none" strike="noStrike" kern="0" cap="none" spc="0" normalizeH="0" baseline="0" noProof="0" dirty="0">
                <a:ln>
                  <a:noFill/>
                </a:ln>
                <a:solidFill>
                  <a:prstClr val="black">
                    <a:lumMod val="85000"/>
                    <a:lumOff val="15000"/>
                  </a:prstClr>
                </a:solidFill>
                <a:effectLst/>
                <a:uLnTx/>
                <a:uFillTx/>
                <a:latin typeface="微软雅黑" pitchFamily="34" charset="-122"/>
                <a:ea typeface="微软雅黑" pitchFamily="34" charset="-122"/>
                <a:sym typeface="阿里巴巴普惠体 Heavy"/>
              </a:endParaRPr>
            </a:p>
          </p:txBody>
        </p:sp>
        <p:sp>
          <p:nvSpPr>
            <p:cNvPr id="31" name="TextBox 37">
              <a:extLst>
                <a:ext uri="{FF2B5EF4-FFF2-40B4-BE49-F238E27FC236}">
                  <a16:creationId xmlns:a16="http://schemas.microsoft.com/office/drawing/2014/main" id="{F9A3A64B-08E7-793F-B182-44D70106DBA5}"/>
                </a:ext>
              </a:extLst>
            </p:cNvPr>
            <p:cNvSpPr txBox="1"/>
            <p:nvPr/>
          </p:nvSpPr>
          <p:spPr>
            <a:xfrm>
              <a:off x="8365019" y="2163248"/>
              <a:ext cx="2000006"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black"/>
                  </a:solidFill>
                  <a:effectLst/>
                  <a:uLnTx/>
                  <a:uFillTx/>
                  <a:latin typeface="微软雅黑" pitchFamily="34" charset="-122"/>
                  <a:ea typeface="微软雅黑" pitchFamily="34" charset="-122"/>
                  <a:cs typeface="Montserrat Bold"/>
                  <a:sym typeface="阿里巴巴普惠体 Heavy"/>
                </a:rPr>
                <a:t>Add subtitle text</a:t>
              </a:r>
            </a:p>
          </p:txBody>
        </p:sp>
        <p:sp>
          <p:nvSpPr>
            <p:cNvPr id="32" name="Rectangle 38">
              <a:extLst>
                <a:ext uri="{FF2B5EF4-FFF2-40B4-BE49-F238E27FC236}">
                  <a16:creationId xmlns:a16="http://schemas.microsoft.com/office/drawing/2014/main" id="{CA85F615-02C4-8E92-9611-9FE962690A66}"/>
                </a:ext>
              </a:extLst>
            </p:cNvPr>
            <p:cNvSpPr/>
            <p:nvPr/>
          </p:nvSpPr>
          <p:spPr>
            <a:xfrm>
              <a:off x="8365019" y="2424598"/>
              <a:ext cx="2139308" cy="472502"/>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altLang="zh-CN" sz="875" b="0" i="0" u="none" strike="noStrike" kern="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Segoe UI Light" panose="020B0502040204020203" pitchFamily="34" charset="0"/>
                  <a:sym typeface="阿里巴巴普惠体 Heavy"/>
                </a:rPr>
                <a:t>Click here to add content, content to match the title. </a:t>
              </a:r>
              <a:endParaRPr kumimoji="0" lang="zh-CN" altLang="en-US" sz="875" b="0" i="0" u="none" strike="noStrike" kern="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Segoe UI Light" panose="020B0502040204020203" pitchFamily="34" charset="0"/>
                <a:sym typeface="阿里巴巴普惠体 Heavy"/>
              </a:endParaRPr>
            </a:p>
          </p:txBody>
        </p:sp>
      </p:grpSp>
      <p:grpSp>
        <p:nvGrpSpPr>
          <p:cNvPr id="33" name="组合 32">
            <a:extLst>
              <a:ext uri="{FF2B5EF4-FFF2-40B4-BE49-F238E27FC236}">
                <a16:creationId xmlns:a16="http://schemas.microsoft.com/office/drawing/2014/main" id="{DA380CD2-A492-6A44-36C5-AA5AE6986B51}"/>
              </a:ext>
            </a:extLst>
          </p:cNvPr>
          <p:cNvGrpSpPr/>
          <p:nvPr/>
        </p:nvGrpSpPr>
        <p:grpSpPr>
          <a:xfrm>
            <a:off x="6677595" y="3918911"/>
            <a:ext cx="2177904" cy="2177904"/>
            <a:chOff x="6677595" y="4121739"/>
            <a:chExt cx="2177904" cy="2177904"/>
          </a:xfrm>
        </p:grpSpPr>
        <p:sp>
          <p:nvSpPr>
            <p:cNvPr id="34" name="Oval 3">
              <a:extLst>
                <a:ext uri="{FF2B5EF4-FFF2-40B4-BE49-F238E27FC236}">
                  <a16:creationId xmlns:a16="http://schemas.microsoft.com/office/drawing/2014/main" id="{BD184857-4786-FCDA-0D72-7EC2286034E2}"/>
                </a:ext>
              </a:extLst>
            </p:cNvPr>
            <p:cNvSpPr/>
            <p:nvPr/>
          </p:nvSpPr>
          <p:spPr>
            <a:xfrm>
              <a:off x="6677595" y="4121739"/>
              <a:ext cx="2177904" cy="2177904"/>
            </a:xfrm>
            <a:prstGeom prst="ellipse">
              <a:avLst/>
            </a:prstGeom>
            <a:noFill/>
            <a:ln w="12700"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000" b="0" i="0" u="none" strike="noStrike" kern="0" cap="none" spc="0" normalizeH="0" baseline="0" noProof="0">
                <a:ln>
                  <a:noFill/>
                </a:ln>
                <a:solidFill>
                  <a:prstClr val="white"/>
                </a:solidFill>
                <a:effectLst/>
                <a:uLnTx/>
                <a:uFillTx/>
                <a:latin typeface="微软雅黑" pitchFamily="34" charset="-122"/>
                <a:ea typeface="微软雅黑" pitchFamily="34" charset="-122"/>
                <a:sym typeface="阿里巴巴普惠体 Heavy"/>
              </a:endParaRPr>
            </a:p>
          </p:txBody>
        </p:sp>
        <p:grpSp>
          <p:nvGrpSpPr>
            <p:cNvPr id="35" name="Group 10">
              <a:extLst>
                <a:ext uri="{FF2B5EF4-FFF2-40B4-BE49-F238E27FC236}">
                  <a16:creationId xmlns:a16="http://schemas.microsoft.com/office/drawing/2014/main" id="{0D96406D-8893-34DB-5295-F23AD7454029}"/>
                </a:ext>
              </a:extLst>
            </p:cNvPr>
            <p:cNvGrpSpPr/>
            <p:nvPr/>
          </p:nvGrpSpPr>
          <p:grpSpPr>
            <a:xfrm>
              <a:off x="7018737" y="4462885"/>
              <a:ext cx="1495619" cy="1495617"/>
              <a:chOff x="7960855" y="2358570"/>
              <a:chExt cx="1810664" cy="1810664"/>
            </a:xfrm>
          </p:grpSpPr>
          <p:sp>
            <p:nvSpPr>
              <p:cNvPr id="37" name="Oval 11">
                <a:extLst>
                  <a:ext uri="{FF2B5EF4-FFF2-40B4-BE49-F238E27FC236}">
                    <a16:creationId xmlns:a16="http://schemas.microsoft.com/office/drawing/2014/main" id="{6D97B6AB-7B96-BD4F-AC0F-10B737FD04B1}"/>
                  </a:ext>
                </a:extLst>
              </p:cNvPr>
              <p:cNvSpPr/>
              <p:nvPr/>
            </p:nvSpPr>
            <p:spPr>
              <a:xfrm>
                <a:off x="7960855" y="2358570"/>
                <a:ext cx="1810664" cy="1810664"/>
              </a:xfrm>
              <a:prstGeom prst="ellipse">
                <a:avLst/>
              </a:prstGeom>
              <a:solidFill>
                <a:srgbClr val="6FC4F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000" b="0" i="0" u="none" strike="noStrike" kern="0" cap="none" spc="0" normalizeH="0" baseline="0" noProof="0">
                  <a:ln>
                    <a:noFill/>
                  </a:ln>
                  <a:solidFill>
                    <a:prstClr val="white"/>
                  </a:solidFill>
                  <a:effectLst/>
                  <a:uLnTx/>
                  <a:uFillTx/>
                  <a:latin typeface="微软雅黑" pitchFamily="34" charset="-122"/>
                  <a:ea typeface="微软雅黑" pitchFamily="34" charset="-122"/>
                  <a:sym typeface="阿里巴巴普惠体 Heavy"/>
                </a:endParaRPr>
              </a:p>
            </p:txBody>
          </p:sp>
          <p:sp>
            <p:nvSpPr>
              <p:cNvPr id="38" name="Oval 12">
                <a:extLst>
                  <a:ext uri="{FF2B5EF4-FFF2-40B4-BE49-F238E27FC236}">
                    <a16:creationId xmlns:a16="http://schemas.microsoft.com/office/drawing/2014/main" id="{3CD8BDF3-5107-37FB-73DF-43C054EA0877}"/>
                  </a:ext>
                </a:extLst>
              </p:cNvPr>
              <p:cNvSpPr/>
              <p:nvPr/>
            </p:nvSpPr>
            <p:spPr>
              <a:xfrm>
                <a:off x="8213661" y="2611375"/>
                <a:ext cx="1305054" cy="1305054"/>
              </a:xfrm>
              <a:prstGeom prst="ellipse">
                <a:avLst/>
              </a:prstGeom>
              <a:solidFill>
                <a:srgbClr val="ABE1F2"/>
              </a:solidFill>
              <a:ln w="12700" cap="flat" cmpd="sng" algn="ctr">
                <a:noFill/>
                <a:prstDash val="solid"/>
                <a:miter lim="800000"/>
              </a:ln>
              <a:effectLst>
                <a:outerShdw blurRad="1270000" sx="90000" sy="90000" algn="ctr" rotWithShape="0">
                  <a:sysClr val="windowText" lastClr="000000">
                    <a:lumMod val="85000"/>
                    <a:lumOff val="15000"/>
                    <a:alpha val="30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000" b="0" i="0" u="none" strike="noStrike" kern="0" cap="none" spc="0" normalizeH="0" baseline="0" noProof="0">
                  <a:ln>
                    <a:noFill/>
                  </a:ln>
                  <a:solidFill>
                    <a:prstClr val="white"/>
                  </a:solidFill>
                  <a:effectLst/>
                  <a:uLnTx/>
                  <a:uFillTx/>
                  <a:latin typeface="微软雅黑" pitchFamily="34" charset="-122"/>
                  <a:ea typeface="微软雅黑" pitchFamily="34" charset="-122"/>
                  <a:sym typeface="阿里巴巴普惠体 Heavy"/>
                </a:endParaRPr>
              </a:p>
            </p:txBody>
          </p:sp>
          <p:sp>
            <p:nvSpPr>
              <p:cNvPr id="39" name="Partial Circle 13">
                <a:extLst>
                  <a:ext uri="{FF2B5EF4-FFF2-40B4-BE49-F238E27FC236}">
                    <a16:creationId xmlns:a16="http://schemas.microsoft.com/office/drawing/2014/main" id="{0A750075-1BD1-A1F8-2D10-164072FB76BA}"/>
                  </a:ext>
                </a:extLst>
              </p:cNvPr>
              <p:cNvSpPr/>
              <p:nvPr/>
            </p:nvSpPr>
            <p:spPr>
              <a:xfrm>
                <a:off x="8195815" y="2593531"/>
                <a:ext cx="1340746" cy="1340744"/>
              </a:xfrm>
              <a:prstGeom prst="pie">
                <a:avLst>
                  <a:gd name="adj1" fmla="val 16162621"/>
                  <a:gd name="adj2" fmla="val 3656218"/>
                </a:avLst>
              </a:prstGeom>
              <a:solidFill>
                <a:srgbClr val="2C5AD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000" b="0" i="0" u="none" strike="noStrike" kern="0" cap="none" spc="0" normalizeH="0" baseline="0" noProof="0">
                  <a:ln>
                    <a:noFill/>
                  </a:ln>
                  <a:solidFill>
                    <a:prstClr val="black"/>
                  </a:solidFill>
                  <a:effectLst/>
                  <a:uLnTx/>
                  <a:uFillTx/>
                  <a:latin typeface="微软雅黑" pitchFamily="34" charset="-122"/>
                  <a:ea typeface="微软雅黑" pitchFamily="34" charset="-122"/>
                  <a:sym typeface="阿里巴巴普惠体 Heavy"/>
                </a:endParaRPr>
              </a:p>
            </p:txBody>
          </p:sp>
          <p:sp>
            <p:nvSpPr>
              <p:cNvPr id="40" name="Oval 14">
                <a:extLst>
                  <a:ext uri="{FF2B5EF4-FFF2-40B4-BE49-F238E27FC236}">
                    <a16:creationId xmlns:a16="http://schemas.microsoft.com/office/drawing/2014/main" id="{E5ED97A2-3CEA-A907-80C4-A1467B0E8D90}"/>
                  </a:ext>
                </a:extLst>
              </p:cNvPr>
              <p:cNvSpPr/>
              <p:nvPr/>
            </p:nvSpPr>
            <p:spPr>
              <a:xfrm>
                <a:off x="8516762" y="2914476"/>
                <a:ext cx="698852" cy="698852"/>
              </a:xfrm>
              <a:prstGeom prst="ellipse">
                <a:avLst/>
              </a:prstGeom>
              <a:solidFill>
                <a:sysClr val="window" lastClr="FFFFFF"/>
              </a:solidFill>
              <a:ln w="12700" cap="flat" cmpd="sng" algn="ctr">
                <a:noFill/>
                <a:prstDash val="solid"/>
                <a:miter lim="800000"/>
              </a:ln>
              <a:effectLst>
                <a:outerShdw blurRad="1270000" sx="90000" sy="90000" algn="ctr" rotWithShape="0">
                  <a:sysClr val="windowText" lastClr="000000">
                    <a:lumMod val="85000"/>
                    <a:lumOff val="15000"/>
                    <a:alpha val="40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000" b="0" i="0" u="none" strike="noStrike" kern="0" cap="none" spc="0" normalizeH="0" baseline="0" noProof="0">
                  <a:ln>
                    <a:noFill/>
                  </a:ln>
                  <a:solidFill>
                    <a:prstClr val="white"/>
                  </a:solidFill>
                  <a:effectLst/>
                  <a:uLnTx/>
                  <a:uFillTx/>
                  <a:latin typeface="微软雅黑" pitchFamily="34" charset="-122"/>
                  <a:ea typeface="微软雅黑" pitchFamily="34" charset="-122"/>
                  <a:sym typeface="阿里巴巴普惠体 Heavy"/>
                </a:endParaRPr>
              </a:p>
            </p:txBody>
          </p:sp>
        </p:grpSp>
        <p:sp>
          <p:nvSpPr>
            <p:cNvPr id="36" name="Freeform 34">
              <a:extLst>
                <a:ext uri="{FF2B5EF4-FFF2-40B4-BE49-F238E27FC236}">
                  <a16:creationId xmlns:a16="http://schemas.microsoft.com/office/drawing/2014/main" id="{188A9CE7-7833-3DEE-E230-138C104E7B91}"/>
                </a:ext>
              </a:extLst>
            </p:cNvPr>
            <p:cNvSpPr>
              <a:spLocks noChangeArrowheads="1"/>
            </p:cNvSpPr>
            <p:nvPr/>
          </p:nvSpPr>
          <p:spPr bwMode="auto">
            <a:xfrm>
              <a:off x="7647059" y="5092078"/>
              <a:ext cx="238976" cy="237231"/>
            </a:xfrm>
            <a:custGeom>
              <a:avLst/>
              <a:gdLst>
                <a:gd name="T0" fmla="*/ 207002 w 602"/>
                <a:gd name="T1" fmla="*/ 40594 h 601"/>
                <a:gd name="T2" fmla="*/ 207002 w 602"/>
                <a:gd name="T3" fmla="*/ 40594 h 601"/>
                <a:gd name="T4" fmla="*/ 196526 w 602"/>
                <a:gd name="T5" fmla="*/ 40594 h 601"/>
                <a:gd name="T6" fmla="*/ 196526 w 602"/>
                <a:gd name="T7" fmla="*/ 96275 h 601"/>
                <a:gd name="T8" fmla="*/ 196526 w 602"/>
                <a:gd name="T9" fmla="*/ 144412 h 601"/>
                <a:gd name="T10" fmla="*/ 196526 w 602"/>
                <a:gd name="T11" fmla="*/ 154830 h 601"/>
                <a:gd name="T12" fmla="*/ 186411 w 602"/>
                <a:gd name="T13" fmla="*/ 164889 h 601"/>
                <a:gd name="T14" fmla="*/ 132944 w 602"/>
                <a:gd name="T15" fmla="*/ 164889 h 601"/>
                <a:gd name="T16" fmla="*/ 166180 w 602"/>
                <a:gd name="T17" fmla="*/ 197938 h 601"/>
                <a:gd name="T18" fmla="*/ 166180 w 602"/>
                <a:gd name="T19" fmla="*/ 197938 h 601"/>
                <a:gd name="T20" fmla="*/ 168709 w 602"/>
                <a:gd name="T21" fmla="*/ 205482 h 601"/>
                <a:gd name="T22" fmla="*/ 158232 w 602"/>
                <a:gd name="T23" fmla="*/ 215541 h 601"/>
                <a:gd name="T24" fmla="*/ 153175 w 602"/>
                <a:gd name="T25" fmla="*/ 213026 h 601"/>
                <a:gd name="T26" fmla="*/ 153175 w 602"/>
                <a:gd name="T27" fmla="*/ 213026 h 601"/>
                <a:gd name="T28" fmla="*/ 117410 w 602"/>
                <a:gd name="T29" fmla="*/ 180336 h 601"/>
                <a:gd name="T30" fmla="*/ 117410 w 602"/>
                <a:gd name="T31" fmla="*/ 205482 h 601"/>
                <a:gd name="T32" fmla="*/ 107294 w 602"/>
                <a:gd name="T33" fmla="*/ 215541 h 601"/>
                <a:gd name="T34" fmla="*/ 97179 w 602"/>
                <a:gd name="T35" fmla="*/ 205482 h 601"/>
                <a:gd name="T36" fmla="*/ 97179 w 602"/>
                <a:gd name="T37" fmla="*/ 180336 h 601"/>
                <a:gd name="T38" fmla="*/ 63943 w 602"/>
                <a:gd name="T39" fmla="*/ 213026 h 601"/>
                <a:gd name="T40" fmla="*/ 63943 w 602"/>
                <a:gd name="T41" fmla="*/ 213026 h 601"/>
                <a:gd name="T42" fmla="*/ 56357 w 602"/>
                <a:gd name="T43" fmla="*/ 215541 h 601"/>
                <a:gd name="T44" fmla="*/ 45880 w 602"/>
                <a:gd name="T45" fmla="*/ 205482 h 601"/>
                <a:gd name="T46" fmla="*/ 51299 w 602"/>
                <a:gd name="T47" fmla="*/ 197938 h 601"/>
                <a:gd name="T48" fmla="*/ 51299 w 602"/>
                <a:gd name="T49" fmla="*/ 197938 h 601"/>
                <a:gd name="T50" fmla="*/ 84174 w 602"/>
                <a:gd name="T51" fmla="*/ 164889 h 601"/>
                <a:gd name="T52" fmla="*/ 30707 w 602"/>
                <a:gd name="T53" fmla="*/ 164889 h 601"/>
                <a:gd name="T54" fmla="*/ 20592 w 602"/>
                <a:gd name="T55" fmla="*/ 154830 h 601"/>
                <a:gd name="T56" fmla="*/ 20592 w 602"/>
                <a:gd name="T57" fmla="*/ 144412 h 601"/>
                <a:gd name="T58" fmla="*/ 20592 w 602"/>
                <a:gd name="T59" fmla="*/ 96275 h 601"/>
                <a:gd name="T60" fmla="*/ 20592 w 602"/>
                <a:gd name="T61" fmla="*/ 40594 h 601"/>
                <a:gd name="T62" fmla="*/ 10477 w 602"/>
                <a:gd name="T63" fmla="*/ 40594 h 601"/>
                <a:gd name="T64" fmla="*/ 0 w 602"/>
                <a:gd name="T65" fmla="*/ 30176 h 601"/>
                <a:gd name="T66" fmla="*/ 10477 w 602"/>
                <a:gd name="T67" fmla="*/ 20117 h 601"/>
                <a:gd name="T68" fmla="*/ 97179 w 602"/>
                <a:gd name="T69" fmla="*/ 20117 h 601"/>
                <a:gd name="T70" fmla="*/ 97179 w 602"/>
                <a:gd name="T71" fmla="*/ 10059 h 601"/>
                <a:gd name="T72" fmla="*/ 107294 w 602"/>
                <a:gd name="T73" fmla="*/ 0 h 601"/>
                <a:gd name="T74" fmla="*/ 117410 w 602"/>
                <a:gd name="T75" fmla="*/ 10059 h 601"/>
                <a:gd name="T76" fmla="*/ 117410 w 602"/>
                <a:gd name="T77" fmla="*/ 20117 h 601"/>
                <a:gd name="T78" fmla="*/ 207002 w 602"/>
                <a:gd name="T79" fmla="*/ 20117 h 601"/>
                <a:gd name="T80" fmla="*/ 217118 w 602"/>
                <a:gd name="T81" fmla="*/ 30176 h 601"/>
                <a:gd name="T82" fmla="*/ 207002 w 602"/>
                <a:gd name="T83" fmla="*/ 40594 h 601"/>
                <a:gd name="T84" fmla="*/ 176295 w 602"/>
                <a:gd name="T85" fmla="*/ 86216 h 601"/>
                <a:gd name="T86" fmla="*/ 176295 w 602"/>
                <a:gd name="T87" fmla="*/ 86216 h 601"/>
                <a:gd name="T88" fmla="*/ 176295 w 602"/>
                <a:gd name="T89" fmla="*/ 76158 h 601"/>
                <a:gd name="T90" fmla="*/ 176295 w 602"/>
                <a:gd name="T91" fmla="*/ 40594 h 601"/>
                <a:gd name="T92" fmla="*/ 40822 w 602"/>
                <a:gd name="T93" fmla="*/ 40594 h 601"/>
                <a:gd name="T94" fmla="*/ 40822 w 602"/>
                <a:gd name="T95" fmla="*/ 76158 h 601"/>
                <a:gd name="T96" fmla="*/ 40822 w 602"/>
                <a:gd name="T97" fmla="*/ 86216 h 601"/>
                <a:gd name="T98" fmla="*/ 40822 w 602"/>
                <a:gd name="T99" fmla="*/ 144412 h 601"/>
                <a:gd name="T100" fmla="*/ 176295 w 602"/>
                <a:gd name="T101" fmla="*/ 144412 h 601"/>
                <a:gd name="T102" fmla="*/ 176295 w 602"/>
                <a:gd name="T103" fmla="*/ 86216 h 60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02" h="601">
                  <a:moveTo>
                    <a:pt x="573" y="113"/>
                  </a:moveTo>
                  <a:lnTo>
                    <a:pt x="573" y="113"/>
                  </a:lnTo>
                  <a:cubicBezTo>
                    <a:pt x="544" y="113"/>
                    <a:pt x="544" y="113"/>
                    <a:pt x="544" y="113"/>
                  </a:cubicBezTo>
                  <a:cubicBezTo>
                    <a:pt x="544" y="268"/>
                    <a:pt x="544" y="268"/>
                    <a:pt x="544" y="268"/>
                  </a:cubicBezTo>
                  <a:cubicBezTo>
                    <a:pt x="544" y="402"/>
                    <a:pt x="544" y="402"/>
                    <a:pt x="544" y="402"/>
                  </a:cubicBezTo>
                  <a:cubicBezTo>
                    <a:pt x="544" y="431"/>
                    <a:pt x="544" y="431"/>
                    <a:pt x="544" y="431"/>
                  </a:cubicBezTo>
                  <a:cubicBezTo>
                    <a:pt x="544" y="445"/>
                    <a:pt x="530" y="459"/>
                    <a:pt x="516" y="459"/>
                  </a:cubicBezTo>
                  <a:cubicBezTo>
                    <a:pt x="368" y="459"/>
                    <a:pt x="368" y="459"/>
                    <a:pt x="368" y="459"/>
                  </a:cubicBezTo>
                  <a:cubicBezTo>
                    <a:pt x="460" y="551"/>
                    <a:pt x="460" y="551"/>
                    <a:pt x="460" y="551"/>
                  </a:cubicBezTo>
                  <a:cubicBezTo>
                    <a:pt x="467" y="558"/>
                    <a:pt x="467" y="565"/>
                    <a:pt x="467" y="572"/>
                  </a:cubicBezTo>
                  <a:cubicBezTo>
                    <a:pt x="467" y="586"/>
                    <a:pt x="460" y="600"/>
                    <a:pt x="438" y="600"/>
                  </a:cubicBezTo>
                  <a:cubicBezTo>
                    <a:pt x="431" y="600"/>
                    <a:pt x="424" y="600"/>
                    <a:pt x="424" y="593"/>
                  </a:cubicBezTo>
                  <a:cubicBezTo>
                    <a:pt x="325" y="502"/>
                    <a:pt x="325" y="502"/>
                    <a:pt x="325" y="502"/>
                  </a:cubicBezTo>
                  <a:cubicBezTo>
                    <a:pt x="325" y="572"/>
                    <a:pt x="325" y="572"/>
                    <a:pt x="325" y="572"/>
                  </a:cubicBezTo>
                  <a:cubicBezTo>
                    <a:pt x="325" y="586"/>
                    <a:pt x="318" y="600"/>
                    <a:pt x="297" y="600"/>
                  </a:cubicBezTo>
                  <a:cubicBezTo>
                    <a:pt x="283" y="600"/>
                    <a:pt x="269" y="586"/>
                    <a:pt x="269" y="572"/>
                  </a:cubicBezTo>
                  <a:cubicBezTo>
                    <a:pt x="269" y="502"/>
                    <a:pt x="269" y="502"/>
                    <a:pt x="269" y="502"/>
                  </a:cubicBezTo>
                  <a:cubicBezTo>
                    <a:pt x="177" y="593"/>
                    <a:pt x="177" y="593"/>
                    <a:pt x="177" y="593"/>
                  </a:cubicBezTo>
                  <a:cubicBezTo>
                    <a:pt x="170" y="600"/>
                    <a:pt x="163" y="600"/>
                    <a:pt x="156" y="600"/>
                  </a:cubicBezTo>
                  <a:cubicBezTo>
                    <a:pt x="142" y="600"/>
                    <a:pt x="127" y="586"/>
                    <a:pt x="127" y="572"/>
                  </a:cubicBezTo>
                  <a:cubicBezTo>
                    <a:pt x="127" y="565"/>
                    <a:pt x="135" y="558"/>
                    <a:pt x="142" y="551"/>
                  </a:cubicBezTo>
                  <a:cubicBezTo>
                    <a:pt x="233" y="459"/>
                    <a:pt x="233" y="459"/>
                    <a:pt x="233" y="459"/>
                  </a:cubicBezTo>
                  <a:cubicBezTo>
                    <a:pt x="85" y="459"/>
                    <a:pt x="85" y="459"/>
                    <a:pt x="85" y="459"/>
                  </a:cubicBezTo>
                  <a:cubicBezTo>
                    <a:pt x="64" y="459"/>
                    <a:pt x="57" y="445"/>
                    <a:pt x="57" y="431"/>
                  </a:cubicBezTo>
                  <a:cubicBezTo>
                    <a:pt x="57" y="402"/>
                    <a:pt x="57" y="402"/>
                    <a:pt x="57" y="402"/>
                  </a:cubicBezTo>
                  <a:cubicBezTo>
                    <a:pt x="57" y="268"/>
                    <a:pt x="57" y="268"/>
                    <a:pt x="57" y="268"/>
                  </a:cubicBezTo>
                  <a:cubicBezTo>
                    <a:pt x="57" y="113"/>
                    <a:pt x="57" y="113"/>
                    <a:pt x="57" y="113"/>
                  </a:cubicBezTo>
                  <a:cubicBezTo>
                    <a:pt x="29" y="113"/>
                    <a:pt x="29" y="113"/>
                    <a:pt x="29" y="113"/>
                  </a:cubicBezTo>
                  <a:cubicBezTo>
                    <a:pt x="7" y="113"/>
                    <a:pt x="0" y="98"/>
                    <a:pt x="0" y="84"/>
                  </a:cubicBezTo>
                  <a:cubicBezTo>
                    <a:pt x="0" y="63"/>
                    <a:pt x="7" y="56"/>
                    <a:pt x="29" y="56"/>
                  </a:cubicBezTo>
                  <a:cubicBezTo>
                    <a:pt x="269" y="56"/>
                    <a:pt x="269" y="56"/>
                    <a:pt x="269" y="56"/>
                  </a:cubicBezTo>
                  <a:cubicBezTo>
                    <a:pt x="269" y="28"/>
                    <a:pt x="269" y="28"/>
                    <a:pt x="269" y="28"/>
                  </a:cubicBezTo>
                  <a:cubicBezTo>
                    <a:pt x="269" y="7"/>
                    <a:pt x="283" y="0"/>
                    <a:pt x="297" y="0"/>
                  </a:cubicBezTo>
                  <a:cubicBezTo>
                    <a:pt x="318" y="0"/>
                    <a:pt x="325" y="7"/>
                    <a:pt x="325" y="28"/>
                  </a:cubicBezTo>
                  <a:cubicBezTo>
                    <a:pt x="325" y="56"/>
                    <a:pt x="325" y="56"/>
                    <a:pt x="325" y="56"/>
                  </a:cubicBezTo>
                  <a:cubicBezTo>
                    <a:pt x="573" y="56"/>
                    <a:pt x="573" y="56"/>
                    <a:pt x="573" y="56"/>
                  </a:cubicBezTo>
                  <a:cubicBezTo>
                    <a:pt x="587" y="56"/>
                    <a:pt x="601" y="63"/>
                    <a:pt x="601" y="84"/>
                  </a:cubicBezTo>
                  <a:cubicBezTo>
                    <a:pt x="601" y="98"/>
                    <a:pt x="587" y="113"/>
                    <a:pt x="573" y="113"/>
                  </a:cubicBezTo>
                  <a:close/>
                  <a:moveTo>
                    <a:pt x="488" y="240"/>
                  </a:moveTo>
                  <a:lnTo>
                    <a:pt x="488" y="240"/>
                  </a:lnTo>
                  <a:cubicBezTo>
                    <a:pt x="488" y="212"/>
                    <a:pt x="488" y="212"/>
                    <a:pt x="488" y="212"/>
                  </a:cubicBezTo>
                  <a:cubicBezTo>
                    <a:pt x="488" y="113"/>
                    <a:pt x="488" y="113"/>
                    <a:pt x="488" y="113"/>
                  </a:cubicBezTo>
                  <a:cubicBezTo>
                    <a:pt x="113" y="113"/>
                    <a:pt x="113" y="113"/>
                    <a:pt x="113" y="113"/>
                  </a:cubicBezTo>
                  <a:cubicBezTo>
                    <a:pt x="113" y="212"/>
                    <a:pt x="113" y="212"/>
                    <a:pt x="113" y="212"/>
                  </a:cubicBezTo>
                  <a:cubicBezTo>
                    <a:pt x="113" y="240"/>
                    <a:pt x="113" y="240"/>
                    <a:pt x="113" y="240"/>
                  </a:cubicBezTo>
                  <a:cubicBezTo>
                    <a:pt x="113" y="402"/>
                    <a:pt x="113" y="402"/>
                    <a:pt x="113" y="402"/>
                  </a:cubicBezTo>
                  <a:cubicBezTo>
                    <a:pt x="488" y="402"/>
                    <a:pt x="488" y="402"/>
                    <a:pt x="488" y="402"/>
                  </a:cubicBezTo>
                  <a:lnTo>
                    <a:pt x="488" y="240"/>
                  </a:lnTo>
                  <a:close/>
                </a:path>
              </a:pathLst>
            </a:custGeom>
            <a:solidFill>
              <a:sysClr val="windowText" lastClr="000000">
                <a:lumMod val="75000"/>
                <a:lumOff val="25000"/>
              </a:sys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51" b="0" i="0" u="none" strike="noStrike" kern="0" cap="none" spc="0" normalizeH="0" baseline="0" noProof="0" dirty="0">
                <a:ln>
                  <a:noFill/>
                </a:ln>
                <a:solidFill>
                  <a:prstClr val="black"/>
                </a:solidFill>
                <a:effectLst/>
                <a:uLnTx/>
                <a:uFillTx/>
                <a:latin typeface="微软雅黑" pitchFamily="34" charset="-122"/>
                <a:ea typeface="微软雅黑" pitchFamily="34" charset="-122"/>
                <a:sym typeface="阿里巴巴普惠体 Heavy"/>
              </a:endParaRPr>
            </a:p>
          </p:txBody>
        </p:sp>
      </p:grpSp>
      <p:grpSp>
        <p:nvGrpSpPr>
          <p:cNvPr id="41" name="组合 40">
            <a:extLst>
              <a:ext uri="{FF2B5EF4-FFF2-40B4-BE49-F238E27FC236}">
                <a16:creationId xmlns:a16="http://schemas.microsoft.com/office/drawing/2014/main" id="{AA22B7FF-D279-D807-DECA-0EFFD1D948C1}"/>
              </a:ext>
            </a:extLst>
          </p:cNvPr>
          <p:cNvGrpSpPr/>
          <p:nvPr/>
        </p:nvGrpSpPr>
        <p:grpSpPr>
          <a:xfrm>
            <a:off x="9105965" y="4342818"/>
            <a:ext cx="1981656" cy="1288107"/>
            <a:chOff x="9105965" y="4545644"/>
            <a:chExt cx="1981656" cy="1288107"/>
          </a:xfrm>
        </p:grpSpPr>
        <p:sp>
          <p:nvSpPr>
            <p:cNvPr id="42" name="TextBox 40">
              <a:extLst>
                <a:ext uri="{FF2B5EF4-FFF2-40B4-BE49-F238E27FC236}">
                  <a16:creationId xmlns:a16="http://schemas.microsoft.com/office/drawing/2014/main" id="{CB7E6E6A-CB8F-7B89-11FB-0CB97DEA05DD}"/>
                </a:ext>
              </a:extLst>
            </p:cNvPr>
            <p:cNvSpPr txBox="1"/>
            <p:nvPr/>
          </p:nvSpPr>
          <p:spPr>
            <a:xfrm>
              <a:off x="9105966" y="4545644"/>
              <a:ext cx="1016625" cy="55399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prstClr val="black"/>
                  </a:solidFill>
                  <a:effectLst/>
                  <a:uLnTx/>
                  <a:uFillTx/>
                  <a:latin typeface="微软雅黑" pitchFamily="34" charset="-122"/>
                  <a:ea typeface="微软雅黑" pitchFamily="34" charset="-122"/>
                  <a:cs typeface="Montserrat Bold"/>
                  <a:sym typeface="阿里巴巴普惠体 Heavy"/>
                </a:rPr>
                <a:t>45%</a:t>
              </a:r>
            </a:p>
          </p:txBody>
        </p:sp>
        <p:sp>
          <p:nvSpPr>
            <p:cNvPr id="43" name="Down Arrow 2">
              <a:extLst>
                <a:ext uri="{FF2B5EF4-FFF2-40B4-BE49-F238E27FC236}">
                  <a16:creationId xmlns:a16="http://schemas.microsoft.com/office/drawing/2014/main" id="{AB7C6AB4-336D-9665-9EFA-58E9B8E153B0}"/>
                </a:ext>
              </a:extLst>
            </p:cNvPr>
            <p:cNvSpPr/>
            <p:nvPr/>
          </p:nvSpPr>
          <p:spPr>
            <a:xfrm>
              <a:off x="10253830" y="4676293"/>
              <a:ext cx="196028" cy="305779"/>
            </a:xfrm>
            <a:prstGeom prst="downArrow">
              <a:avLst/>
            </a:prstGeom>
            <a:solidFill>
              <a:srgbClr val="5195EB"/>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51" b="0" i="0" u="none" strike="noStrike" kern="0" cap="none" spc="0" normalizeH="0" baseline="0" noProof="0" dirty="0">
                <a:ln>
                  <a:noFill/>
                </a:ln>
                <a:solidFill>
                  <a:prstClr val="black">
                    <a:lumMod val="85000"/>
                    <a:lumOff val="15000"/>
                  </a:prstClr>
                </a:solidFill>
                <a:effectLst/>
                <a:uLnTx/>
                <a:uFillTx/>
                <a:latin typeface="微软雅黑" pitchFamily="34" charset="-122"/>
                <a:ea typeface="微软雅黑" pitchFamily="34" charset="-122"/>
                <a:sym typeface="阿里巴巴普惠体 Heavy"/>
              </a:endParaRPr>
            </a:p>
          </p:txBody>
        </p:sp>
        <p:sp>
          <p:nvSpPr>
            <p:cNvPr id="44" name="TextBox 42">
              <a:extLst>
                <a:ext uri="{FF2B5EF4-FFF2-40B4-BE49-F238E27FC236}">
                  <a16:creationId xmlns:a16="http://schemas.microsoft.com/office/drawing/2014/main" id="{22F59969-AA7A-0B0B-3A90-25697EDEF4D1}"/>
                </a:ext>
              </a:extLst>
            </p:cNvPr>
            <p:cNvSpPr txBox="1"/>
            <p:nvPr/>
          </p:nvSpPr>
          <p:spPr>
            <a:xfrm>
              <a:off x="9105966" y="5099897"/>
              <a:ext cx="198165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black"/>
                  </a:solidFill>
                  <a:effectLst/>
                  <a:uLnTx/>
                  <a:uFillTx/>
                  <a:latin typeface="微软雅黑" pitchFamily="34" charset="-122"/>
                  <a:ea typeface="微软雅黑" pitchFamily="34" charset="-122"/>
                  <a:cs typeface="Montserrat Bold"/>
                  <a:sym typeface="阿里巴巴普惠体 Heavy"/>
                </a:rPr>
                <a:t>Add subtitle text</a:t>
              </a:r>
            </a:p>
          </p:txBody>
        </p:sp>
        <p:sp>
          <p:nvSpPr>
            <p:cNvPr id="45" name="Rectangle 43">
              <a:extLst>
                <a:ext uri="{FF2B5EF4-FFF2-40B4-BE49-F238E27FC236}">
                  <a16:creationId xmlns:a16="http://schemas.microsoft.com/office/drawing/2014/main" id="{1ACF9D6D-955C-E839-CCBF-72A4BCDFE1EB}"/>
                </a:ext>
              </a:extLst>
            </p:cNvPr>
            <p:cNvSpPr/>
            <p:nvPr/>
          </p:nvSpPr>
          <p:spPr>
            <a:xfrm>
              <a:off x="9105965" y="5361249"/>
              <a:ext cx="1981656" cy="472502"/>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altLang="zh-CN" sz="875" b="0" i="0" u="none" strike="noStrike" kern="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Segoe UI Light" panose="020B0502040204020203" pitchFamily="34" charset="0"/>
                  <a:sym typeface="阿里巴巴普惠体 Heavy"/>
                </a:rPr>
                <a:t>Click here to add content, content to match the title. </a:t>
              </a:r>
              <a:endParaRPr kumimoji="0" lang="zh-CN" altLang="en-US" sz="875" b="0" i="0" u="none" strike="noStrike" kern="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Segoe UI Light" panose="020B0502040204020203" pitchFamily="34" charset="0"/>
                <a:sym typeface="阿里巴巴普惠体 Heavy"/>
              </a:endParaRPr>
            </a:p>
          </p:txBody>
        </p:sp>
      </p:grpSp>
      <p:sp>
        <p:nvSpPr>
          <p:cNvPr id="46" name="TextBox 149">
            <a:extLst>
              <a:ext uri="{FF2B5EF4-FFF2-40B4-BE49-F238E27FC236}">
                <a16:creationId xmlns:a16="http://schemas.microsoft.com/office/drawing/2014/main" id="{F6FFE21C-CD68-CEFE-982D-9CEE3A0B26F6}"/>
              </a:ext>
            </a:extLst>
          </p:cNvPr>
          <p:cNvSpPr txBox="1"/>
          <p:nvPr/>
        </p:nvSpPr>
        <p:spPr>
          <a:xfrm>
            <a:off x="1405619" y="1720313"/>
            <a:ext cx="3384495" cy="1680973"/>
          </a:xfrm>
          <a:prstGeom prst="rect">
            <a:avLst/>
          </a:prstGeom>
          <a:noFill/>
        </p:spPr>
        <p:txBody>
          <a:bodyPr wrap="square" rtlCol="0">
            <a:spAutoFit/>
          </a:bodyPr>
          <a:lstStyle/>
          <a:p>
            <a:pPr>
              <a:lnSpc>
                <a:spcPct val="150000"/>
              </a:lnSpc>
            </a:pPr>
            <a:r>
              <a:rPr lang="en-US" altLang="zh-CN" sz="1000" dirty="0">
                <a:solidFill>
                  <a:prstClr val="black">
                    <a:lumMod val="50000"/>
                    <a:lumOff val="50000"/>
                  </a:prstClr>
                </a:solidFill>
                <a:latin typeface="微软雅黑" pitchFamily="34" charset="-122"/>
                <a:ea typeface="微软雅黑" pitchFamily="34" charset="-122"/>
                <a:cs typeface="Segoe UI Light" panose="020B0502040204020203" pitchFamily="34" charset="0"/>
                <a:sym typeface="阿里巴巴普惠体 Heavy"/>
              </a:rPr>
              <a:t>Click here to add content, content to match the title. Click here to add content, content to match the title. </a:t>
            </a:r>
            <a:r>
              <a:rPr lang="zh-CN" altLang="en-US" sz="1000" dirty="0">
                <a:solidFill>
                  <a:prstClr val="black">
                    <a:lumMod val="50000"/>
                    <a:lumOff val="50000"/>
                  </a:prstClr>
                </a:solidFill>
                <a:latin typeface="微软雅黑" pitchFamily="34" charset="-122"/>
                <a:ea typeface="微软雅黑" pitchFamily="34" charset="-122"/>
                <a:cs typeface="Segoe UI Light" panose="020B0502040204020203" pitchFamily="34" charset="0"/>
                <a:sym typeface="阿里巴巴普惠体 Heavy"/>
              </a:rPr>
              <a:t>。</a:t>
            </a:r>
            <a:r>
              <a:rPr lang="en-US" altLang="zh-CN" sz="1000" dirty="0">
                <a:solidFill>
                  <a:prstClr val="black">
                    <a:lumMod val="50000"/>
                    <a:lumOff val="50000"/>
                  </a:prstClr>
                </a:solidFill>
                <a:latin typeface="微软雅黑" pitchFamily="34" charset="-122"/>
                <a:ea typeface="微软雅黑" pitchFamily="34" charset="-122"/>
                <a:cs typeface="Segoe UI Light" panose="020B0502040204020203" pitchFamily="34" charset="0"/>
                <a:sym typeface="阿里巴巴普惠体 Heavy"/>
              </a:rPr>
              <a:t>Click here to add content, content to match the title. </a:t>
            </a:r>
            <a:r>
              <a:rPr lang="zh-CN" altLang="en-US" sz="1000" dirty="0">
                <a:solidFill>
                  <a:prstClr val="black">
                    <a:lumMod val="50000"/>
                    <a:lumOff val="50000"/>
                  </a:prstClr>
                </a:solidFill>
                <a:latin typeface="微软雅黑" pitchFamily="34" charset="-122"/>
                <a:ea typeface="微软雅黑" pitchFamily="34" charset="-122"/>
                <a:cs typeface="Segoe UI Light" panose="020B0502040204020203" pitchFamily="34" charset="0"/>
                <a:sym typeface="阿里巴巴普惠体 Heavy"/>
              </a:rPr>
              <a:t>，</a:t>
            </a:r>
            <a:r>
              <a:rPr lang="en-US" altLang="zh-CN" sz="1000" dirty="0">
                <a:solidFill>
                  <a:prstClr val="black">
                    <a:lumMod val="50000"/>
                    <a:lumOff val="50000"/>
                  </a:prstClr>
                </a:solidFill>
                <a:latin typeface="微软雅黑" pitchFamily="34" charset="-122"/>
                <a:ea typeface="微软雅黑" pitchFamily="34" charset="-122"/>
                <a:cs typeface="Segoe UI Light" panose="020B0502040204020203" pitchFamily="34" charset="0"/>
                <a:sym typeface="阿里巴巴普惠体 Heavy"/>
              </a:rPr>
              <a:t>Click here to add content, content to match the title. Click here to add content, content to match the title. </a:t>
            </a:r>
            <a:r>
              <a:rPr lang="zh-CN" altLang="en-US" sz="1000" dirty="0">
                <a:solidFill>
                  <a:prstClr val="black">
                    <a:lumMod val="50000"/>
                    <a:lumOff val="50000"/>
                  </a:prstClr>
                </a:solidFill>
                <a:latin typeface="微软雅黑" pitchFamily="34" charset="-122"/>
                <a:ea typeface="微软雅黑" pitchFamily="34" charset="-122"/>
                <a:cs typeface="Segoe UI Light" panose="020B0502040204020203" pitchFamily="34" charset="0"/>
                <a:sym typeface="阿里巴巴普惠体 Heavy"/>
              </a:rPr>
              <a:t>。</a:t>
            </a:r>
            <a:r>
              <a:rPr lang="en-US" altLang="zh-CN" sz="1000" dirty="0">
                <a:solidFill>
                  <a:prstClr val="black">
                    <a:lumMod val="50000"/>
                    <a:lumOff val="50000"/>
                  </a:prstClr>
                </a:solidFill>
                <a:latin typeface="微软雅黑" pitchFamily="34" charset="-122"/>
                <a:ea typeface="微软雅黑" pitchFamily="34" charset="-122"/>
                <a:cs typeface="Segoe UI Light" panose="020B0502040204020203" pitchFamily="34" charset="0"/>
                <a:sym typeface="阿里巴巴普惠体 Heavy"/>
              </a:rPr>
              <a:t>Click here to add content, content to match the title. </a:t>
            </a:r>
            <a:r>
              <a:rPr lang="zh-CN" altLang="en-US" sz="1000" dirty="0">
                <a:solidFill>
                  <a:prstClr val="black">
                    <a:lumMod val="50000"/>
                    <a:lumOff val="50000"/>
                  </a:prstClr>
                </a:solidFill>
                <a:latin typeface="微软雅黑" pitchFamily="34" charset="-122"/>
                <a:ea typeface="微软雅黑" pitchFamily="34" charset="-122"/>
                <a:cs typeface="Segoe UI Light" panose="020B0502040204020203" pitchFamily="34" charset="0"/>
                <a:sym typeface="阿里巴巴普惠体 Heavy"/>
              </a:rPr>
              <a:t>，</a:t>
            </a:r>
          </a:p>
        </p:txBody>
      </p:sp>
    </p:spTree>
    <p:extLst>
      <p:ext uri="{BB962C8B-B14F-4D97-AF65-F5344CB8AC3E}">
        <p14:creationId xmlns:p14="http://schemas.microsoft.com/office/powerpoint/2010/main" val="5330278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iterate type="lt">
                                    <p:tmPct val="10000"/>
                                  </p:iterate>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par>
                                <p:cTn id="13" presetID="53"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par>
                                <p:cTn id="23" presetID="53" presetClass="entr" presetSubtype="16"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500" fill="hold"/>
                                        <p:tgtEl>
                                          <p:spTgt spid="33"/>
                                        </p:tgtEl>
                                        <p:attrNameLst>
                                          <p:attrName>ppt_w</p:attrName>
                                        </p:attrNameLst>
                                      </p:cBhvr>
                                      <p:tavLst>
                                        <p:tav tm="0">
                                          <p:val>
                                            <p:fltVal val="0"/>
                                          </p:val>
                                        </p:tav>
                                        <p:tav tm="100000">
                                          <p:val>
                                            <p:strVal val="#ppt_w"/>
                                          </p:val>
                                        </p:tav>
                                      </p:tavLst>
                                    </p:anim>
                                    <p:anim calcmode="lin" valueType="num">
                                      <p:cBhvr>
                                        <p:cTn id="26" dur="500" fill="hold"/>
                                        <p:tgtEl>
                                          <p:spTgt spid="33"/>
                                        </p:tgtEl>
                                        <p:attrNameLst>
                                          <p:attrName>ppt_h</p:attrName>
                                        </p:attrNameLst>
                                      </p:cBhvr>
                                      <p:tavLst>
                                        <p:tav tm="0">
                                          <p:val>
                                            <p:fltVal val="0"/>
                                          </p:val>
                                        </p:tav>
                                        <p:tav tm="100000">
                                          <p:val>
                                            <p:strVal val="#ppt_h"/>
                                          </p:val>
                                        </p:tav>
                                      </p:tavLst>
                                    </p:anim>
                                    <p:animEffect transition="in" filter="fade">
                                      <p:cBhvr>
                                        <p:cTn id="27" dur="500"/>
                                        <p:tgtEl>
                                          <p:spTgt spid="33"/>
                                        </p:tgtEl>
                                      </p:cBhvr>
                                    </p:animEffect>
                                  </p:childTnLst>
                                </p:cTn>
                              </p:par>
                            </p:childTnLst>
                          </p:cTn>
                        </p:par>
                        <p:par>
                          <p:cTn id="28" fill="hold">
                            <p:stCondLst>
                              <p:cond delay="1550"/>
                            </p:stCondLst>
                            <p:childTnLst>
                              <p:par>
                                <p:cTn id="29" presetID="42"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par>
                          <p:cTn id="34" fill="hold">
                            <p:stCondLst>
                              <p:cond delay="2550"/>
                            </p:stCondLst>
                            <p:childTnLst>
                              <p:par>
                                <p:cTn id="35" presetID="42"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childTnLst>
                          </p:cTn>
                        </p:par>
                        <p:par>
                          <p:cTn id="40" fill="hold">
                            <p:stCondLst>
                              <p:cond delay="3550"/>
                            </p:stCondLst>
                            <p:childTnLst>
                              <p:par>
                                <p:cTn id="41" presetID="42" presetClass="entr" presetSubtype="0"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1000"/>
                                        <p:tgtEl>
                                          <p:spTgt spid="41"/>
                                        </p:tgtEl>
                                      </p:cBhvr>
                                    </p:animEffect>
                                    <p:anim calcmode="lin" valueType="num">
                                      <p:cBhvr>
                                        <p:cTn id="44" dur="1000" fill="hold"/>
                                        <p:tgtEl>
                                          <p:spTgt spid="41"/>
                                        </p:tgtEl>
                                        <p:attrNameLst>
                                          <p:attrName>ppt_x</p:attrName>
                                        </p:attrNameLst>
                                      </p:cBhvr>
                                      <p:tavLst>
                                        <p:tav tm="0">
                                          <p:val>
                                            <p:strVal val="#ppt_x"/>
                                          </p:val>
                                        </p:tav>
                                        <p:tav tm="100000">
                                          <p:val>
                                            <p:strVal val="#ppt_x"/>
                                          </p:val>
                                        </p:tav>
                                      </p:tavLst>
                                    </p:anim>
                                    <p:anim calcmode="lin" valueType="num">
                                      <p:cBhvr>
                                        <p:cTn id="45" dur="1000" fill="hold"/>
                                        <p:tgtEl>
                                          <p:spTgt spid="41"/>
                                        </p:tgtEl>
                                        <p:attrNameLst>
                                          <p:attrName>ppt_y</p:attrName>
                                        </p:attrNameLst>
                                      </p:cBhvr>
                                      <p:tavLst>
                                        <p:tav tm="0">
                                          <p:val>
                                            <p:strVal val="#ppt_y+.1"/>
                                          </p:val>
                                        </p:tav>
                                        <p:tav tm="100000">
                                          <p:val>
                                            <p:strVal val="#ppt_y"/>
                                          </p:val>
                                        </p:tav>
                                      </p:tavLst>
                                    </p:anim>
                                  </p:childTnLst>
                                </p:cTn>
                              </p:par>
                            </p:childTnLst>
                          </p:cTn>
                        </p:par>
                        <p:par>
                          <p:cTn id="46" fill="hold">
                            <p:stCondLst>
                              <p:cond delay="4550"/>
                            </p:stCondLst>
                            <p:childTnLst>
                              <p:par>
                                <p:cTn id="47" presetID="14" presetClass="entr" presetSubtype="10" fill="hold" grpId="0" nodeType="afterEffect">
                                  <p:stCondLst>
                                    <p:cond delay="0"/>
                                  </p:stCondLst>
                                  <p:iterate type="lt">
                                    <p:tmPct val="10000"/>
                                  </p:iterate>
                                  <p:childTnLst>
                                    <p:set>
                                      <p:cBhvr>
                                        <p:cTn id="48" dur="1" fill="hold">
                                          <p:stCondLst>
                                            <p:cond delay="0"/>
                                          </p:stCondLst>
                                        </p:cTn>
                                        <p:tgtEl>
                                          <p:spTgt spid="46"/>
                                        </p:tgtEl>
                                        <p:attrNameLst>
                                          <p:attrName>style.visibility</p:attrName>
                                        </p:attrNameLst>
                                      </p:cBhvr>
                                      <p:to>
                                        <p:strVal val="visible"/>
                                      </p:to>
                                    </p:set>
                                    <p:animEffect transition="in" filter="randombar(horizontal)">
                                      <p:cBhvr>
                                        <p:cTn id="4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9DD4BECA-BE01-DD9D-0222-81555FDCBEE3}"/>
              </a:ext>
            </a:extLst>
          </p:cNvPr>
          <p:cNvGrpSpPr/>
          <p:nvPr/>
        </p:nvGrpSpPr>
        <p:grpSpPr>
          <a:xfrm>
            <a:off x="4777510" y="0"/>
            <a:ext cx="2636983" cy="988292"/>
            <a:chOff x="4678218" y="0"/>
            <a:chExt cx="2835564" cy="988292"/>
          </a:xfrm>
        </p:grpSpPr>
        <p:sp>
          <p:nvSpPr>
            <p:cNvPr id="24" name="KSO_Img1">
              <a:extLst>
                <a:ext uri="{FF2B5EF4-FFF2-40B4-BE49-F238E27FC236}">
                  <a16:creationId xmlns:a16="http://schemas.microsoft.com/office/drawing/2014/main" id="{126FE73B-36D9-0BC1-9CF9-609F23045B59}"/>
                </a:ext>
              </a:extLst>
            </p:cNvPr>
            <p:cNvSpPr/>
            <p:nvPr>
              <p:custDataLst>
                <p:tags r:id="rId1"/>
              </p:custDataLst>
            </p:nvPr>
          </p:nvSpPr>
          <p:spPr>
            <a:xfrm flipV="1">
              <a:off x="4678218" y="230910"/>
              <a:ext cx="2835564" cy="757382"/>
            </a:xfrm>
            <a:custGeom>
              <a:avLst/>
              <a:gdLst>
                <a:gd name="connsiteX0" fmla="*/ 0 w 1268627"/>
                <a:gd name="connsiteY0" fmla="*/ 296562 h 1408671"/>
                <a:gd name="connsiteX1" fmla="*/ 32952 w 1268627"/>
                <a:gd name="connsiteY1" fmla="*/ 1383957 h 1408671"/>
                <a:gd name="connsiteX2" fmla="*/ 1260389 w 1268627"/>
                <a:gd name="connsiteY2" fmla="*/ 1408671 h 1408671"/>
                <a:gd name="connsiteX3" fmla="*/ 1268627 w 1268627"/>
                <a:gd name="connsiteY3" fmla="*/ 288325 h 1408671"/>
                <a:gd name="connsiteX4" fmla="*/ 205946 w 1268627"/>
                <a:gd name="connsiteY4" fmla="*/ 0 h 1408671"/>
                <a:gd name="connsiteX5" fmla="*/ 0 w 1268627"/>
                <a:gd name="connsiteY5" fmla="*/ 296562 h 1408671"/>
                <a:gd name="connsiteX0" fmla="*/ 77698 w 1346325"/>
                <a:gd name="connsiteY0" fmla="*/ 296562 h 1534851"/>
                <a:gd name="connsiteX1" fmla="*/ 110650 w 1346325"/>
                <a:gd name="connsiteY1" fmla="*/ 1383957 h 1534851"/>
                <a:gd name="connsiteX2" fmla="*/ 1338087 w 1346325"/>
                <a:gd name="connsiteY2" fmla="*/ 1408671 h 1534851"/>
                <a:gd name="connsiteX3" fmla="*/ 1346325 w 1346325"/>
                <a:gd name="connsiteY3" fmla="*/ 288325 h 1534851"/>
                <a:gd name="connsiteX4" fmla="*/ 283644 w 1346325"/>
                <a:gd name="connsiteY4" fmla="*/ 0 h 1534851"/>
                <a:gd name="connsiteX5" fmla="*/ 77698 w 1346325"/>
                <a:gd name="connsiteY5" fmla="*/ 296562 h 1534851"/>
                <a:gd name="connsiteX0" fmla="*/ 77698 w 1346325"/>
                <a:gd name="connsiteY0" fmla="*/ 296562 h 1614698"/>
                <a:gd name="connsiteX1" fmla="*/ 110650 w 1346325"/>
                <a:gd name="connsiteY1" fmla="*/ 1383957 h 1614698"/>
                <a:gd name="connsiteX2" fmla="*/ 1338087 w 1346325"/>
                <a:gd name="connsiteY2" fmla="*/ 1408671 h 1614698"/>
                <a:gd name="connsiteX3" fmla="*/ 1346325 w 1346325"/>
                <a:gd name="connsiteY3" fmla="*/ 288325 h 1614698"/>
                <a:gd name="connsiteX4" fmla="*/ 283644 w 1346325"/>
                <a:gd name="connsiteY4" fmla="*/ 0 h 1614698"/>
                <a:gd name="connsiteX5" fmla="*/ 77698 w 1346325"/>
                <a:gd name="connsiteY5" fmla="*/ 296562 h 1614698"/>
                <a:gd name="connsiteX0" fmla="*/ 77698 w 1346331"/>
                <a:gd name="connsiteY0" fmla="*/ 305516 h 1623652"/>
                <a:gd name="connsiteX1" fmla="*/ 110650 w 1346331"/>
                <a:gd name="connsiteY1" fmla="*/ 1392911 h 1623652"/>
                <a:gd name="connsiteX2" fmla="*/ 1338087 w 1346331"/>
                <a:gd name="connsiteY2" fmla="*/ 1417625 h 1623652"/>
                <a:gd name="connsiteX3" fmla="*/ 1346325 w 1346331"/>
                <a:gd name="connsiteY3" fmla="*/ 297279 h 1623652"/>
                <a:gd name="connsiteX4" fmla="*/ 283644 w 1346331"/>
                <a:gd name="connsiteY4" fmla="*/ 8954 h 1623652"/>
                <a:gd name="connsiteX5" fmla="*/ 77698 w 1346331"/>
                <a:gd name="connsiteY5" fmla="*/ 305516 h 1623652"/>
                <a:gd name="connsiteX0" fmla="*/ 77698 w 1346325"/>
                <a:gd name="connsiteY0" fmla="*/ 327165 h 1645301"/>
                <a:gd name="connsiteX1" fmla="*/ 110650 w 1346325"/>
                <a:gd name="connsiteY1" fmla="*/ 1414560 h 1645301"/>
                <a:gd name="connsiteX2" fmla="*/ 1338087 w 1346325"/>
                <a:gd name="connsiteY2" fmla="*/ 1439274 h 1645301"/>
                <a:gd name="connsiteX3" fmla="*/ 1346325 w 1346325"/>
                <a:gd name="connsiteY3" fmla="*/ 318928 h 1645301"/>
                <a:gd name="connsiteX4" fmla="*/ 283644 w 1346325"/>
                <a:gd name="connsiteY4" fmla="*/ 30603 h 1645301"/>
                <a:gd name="connsiteX5" fmla="*/ 77698 w 1346325"/>
                <a:gd name="connsiteY5" fmla="*/ 327165 h 1645301"/>
                <a:gd name="connsiteX0" fmla="*/ 89860 w 1358487"/>
                <a:gd name="connsiteY0" fmla="*/ 327165 h 1645301"/>
                <a:gd name="connsiteX1" fmla="*/ 122812 w 1358487"/>
                <a:gd name="connsiteY1" fmla="*/ 1414560 h 1645301"/>
                <a:gd name="connsiteX2" fmla="*/ 1350249 w 1358487"/>
                <a:gd name="connsiteY2" fmla="*/ 1439274 h 1645301"/>
                <a:gd name="connsiteX3" fmla="*/ 1358487 w 1358487"/>
                <a:gd name="connsiteY3" fmla="*/ 318928 h 1645301"/>
                <a:gd name="connsiteX4" fmla="*/ 295806 w 1358487"/>
                <a:gd name="connsiteY4" fmla="*/ 30603 h 1645301"/>
                <a:gd name="connsiteX5" fmla="*/ 89860 w 1358487"/>
                <a:gd name="connsiteY5" fmla="*/ 327165 h 1645301"/>
                <a:gd name="connsiteX0" fmla="*/ 66492 w 1384546"/>
                <a:gd name="connsiteY0" fmla="*/ 440965 h 1612372"/>
                <a:gd name="connsiteX1" fmla="*/ 148871 w 1384546"/>
                <a:gd name="connsiteY1" fmla="*/ 1388317 h 1612372"/>
                <a:gd name="connsiteX2" fmla="*/ 1376308 w 1384546"/>
                <a:gd name="connsiteY2" fmla="*/ 1413031 h 1612372"/>
                <a:gd name="connsiteX3" fmla="*/ 1384546 w 1384546"/>
                <a:gd name="connsiteY3" fmla="*/ 292685 h 1612372"/>
                <a:gd name="connsiteX4" fmla="*/ 321865 w 1384546"/>
                <a:gd name="connsiteY4" fmla="*/ 4360 h 1612372"/>
                <a:gd name="connsiteX5" fmla="*/ 66492 w 1384546"/>
                <a:gd name="connsiteY5" fmla="*/ 440965 h 1612372"/>
                <a:gd name="connsiteX0" fmla="*/ 46037 w 1421756"/>
                <a:gd name="connsiteY0" fmla="*/ 363886 h 1612943"/>
                <a:gd name="connsiteX1" fmla="*/ 186081 w 1421756"/>
                <a:gd name="connsiteY1" fmla="*/ 1385379 h 1612943"/>
                <a:gd name="connsiteX2" fmla="*/ 1413518 w 1421756"/>
                <a:gd name="connsiteY2" fmla="*/ 1410093 h 1612943"/>
                <a:gd name="connsiteX3" fmla="*/ 1421756 w 1421756"/>
                <a:gd name="connsiteY3" fmla="*/ 289747 h 1612943"/>
                <a:gd name="connsiteX4" fmla="*/ 359075 w 1421756"/>
                <a:gd name="connsiteY4" fmla="*/ 1422 h 1612943"/>
                <a:gd name="connsiteX5" fmla="*/ 46037 w 1421756"/>
                <a:gd name="connsiteY5" fmla="*/ 363886 h 1612943"/>
                <a:gd name="connsiteX0" fmla="*/ 49570 w 1523441"/>
                <a:gd name="connsiteY0" fmla="*/ 363461 h 1482445"/>
                <a:gd name="connsiteX1" fmla="*/ 189614 w 1523441"/>
                <a:gd name="connsiteY1" fmla="*/ 1384954 h 1482445"/>
                <a:gd name="connsiteX2" fmla="*/ 1491191 w 1523441"/>
                <a:gd name="connsiteY2" fmla="*/ 1187246 h 1482445"/>
                <a:gd name="connsiteX3" fmla="*/ 1425289 w 1523441"/>
                <a:gd name="connsiteY3" fmla="*/ 289322 h 1482445"/>
                <a:gd name="connsiteX4" fmla="*/ 362608 w 1523441"/>
                <a:gd name="connsiteY4" fmla="*/ 997 h 1482445"/>
                <a:gd name="connsiteX5" fmla="*/ 49570 w 1523441"/>
                <a:gd name="connsiteY5" fmla="*/ 363461 h 1482445"/>
                <a:gd name="connsiteX0" fmla="*/ 49570 w 1545313"/>
                <a:gd name="connsiteY0" fmla="*/ 363461 h 1468199"/>
                <a:gd name="connsiteX1" fmla="*/ 189614 w 1545313"/>
                <a:gd name="connsiteY1" fmla="*/ 1384954 h 1468199"/>
                <a:gd name="connsiteX2" fmla="*/ 1491191 w 1545313"/>
                <a:gd name="connsiteY2" fmla="*/ 1187246 h 1468199"/>
                <a:gd name="connsiteX3" fmla="*/ 1425289 w 1545313"/>
                <a:gd name="connsiteY3" fmla="*/ 289322 h 1468199"/>
                <a:gd name="connsiteX4" fmla="*/ 362608 w 1545313"/>
                <a:gd name="connsiteY4" fmla="*/ 997 h 1468199"/>
                <a:gd name="connsiteX5" fmla="*/ 49570 w 1545313"/>
                <a:gd name="connsiteY5" fmla="*/ 363461 h 1468199"/>
                <a:gd name="connsiteX0" fmla="*/ 82423 w 1495787"/>
                <a:gd name="connsiteY0" fmla="*/ 338226 h 1469481"/>
                <a:gd name="connsiteX1" fmla="*/ 140088 w 1495787"/>
                <a:gd name="connsiteY1" fmla="*/ 1384433 h 1469481"/>
                <a:gd name="connsiteX2" fmla="*/ 1441665 w 1495787"/>
                <a:gd name="connsiteY2" fmla="*/ 1186725 h 1469481"/>
                <a:gd name="connsiteX3" fmla="*/ 1375763 w 1495787"/>
                <a:gd name="connsiteY3" fmla="*/ 288801 h 1469481"/>
                <a:gd name="connsiteX4" fmla="*/ 313082 w 1495787"/>
                <a:gd name="connsiteY4" fmla="*/ 476 h 1469481"/>
                <a:gd name="connsiteX5" fmla="*/ 82423 w 1495787"/>
                <a:gd name="connsiteY5" fmla="*/ 338226 h 1469481"/>
                <a:gd name="connsiteX0" fmla="*/ 78189 w 1481300"/>
                <a:gd name="connsiteY0" fmla="*/ 321819 h 1453074"/>
                <a:gd name="connsiteX1" fmla="*/ 135854 w 1481300"/>
                <a:gd name="connsiteY1" fmla="*/ 1368026 h 1453074"/>
                <a:gd name="connsiteX2" fmla="*/ 1437431 w 1481300"/>
                <a:gd name="connsiteY2" fmla="*/ 1170318 h 1453074"/>
                <a:gd name="connsiteX3" fmla="*/ 1371529 w 1481300"/>
                <a:gd name="connsiteY3" fmla="*/ 272394 h 1453074"/>
                <a:gd name="connsiteX4" fmla="*/ 473604 w 1481300"/>
                <a:gd name="connsiteY4" fmla="*/ 544 h 1453074"/>
                <a:gd name="connsiteX5" fmla="*/ 78189 w 1481300"/>
                <a:gd name="connsiteY5" fmla="*/ 321819 h 1453074"/>
                <a:gd name="connsiteX0" fmla="*/ 77696 w 1476601"/>
                <a:gd name="connsiteY0" fmla="*/ 321831 h 1458744"/>
                <a:gd name="connsiteX1" fmla="*/ 135361 w 1476601"/>
                <a:gd name="connsiteY1" fmla="*/ 1368038 h 1458744"/>
                <a:gd name="connsiteX2" fmla="*/ 1429646 w 1476601"/>
                <a:gd name="connsiteY2" fmla="*/ 1184195 h 1458744"/>
                <a:gd name="connsiteX3" fmla="*/ 1371036 w 1476601"/>
                <a:gd name="connsiteY3" fmla="*/ 272406 h 1458744"/>
                <a:gd name="connsiteX4" fmla="*/ 473111 w 1476601"/>
                <a:gd name="connsiteY4" fmla="*/ 556 h 1458744"/>
                <a:gd name="connsiteX5" fmla="*/ 77696 w 1476601"/>
                <a:gd name="connsiteY5" fmla="*/ 321831 h 1458744"/>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8583 w 1501289"/>
                <a:gd name="connsiteY0" fmla="*/ 321893 h 1472879"/>
                <a:gd name="connsiteX1" fmla="*/ 136248 w 1501289"/>
                <a:gd name="connsiteY1" fmla="*/ 1368100 h 1472879"/>
                <a:gd name="connsiteX2" fmla="*/ 1443658 w 1501289"/>
                <a:gd name="connsiteY2" fmla="*/ 1242488 h 1472879"/>
                <a:gd name="connsiteX3" fmla="*/ 1371923 w 1501289"/>
                <a:gd name="connsiteY3" fmla="*/ 272468 h 1472879"/>
                <a:gd name="connsiteX4" fmla="*/ 473998 w 1501289"/>
                <a:gd name="connsiteY4" fmla="*/ 618 h 1472879"/>
                <a:gd name="connsiteX5" fmla="*/ 78583 w 1501289"/>
                <a:gd name="connsiteY5" fmla="*/ 321893 h 1472879"/>
                <a:gd name="connsiteX0" fmla="*/ 78583 w 1514864"/>
                <a:gd name="connsiteY0" fmla="*/ 321893 h 1464370"/>
                <a:gd name="connsiteX1" fmla="*/ 136248 w 1514864"/>
                <a:gd name="connsiteY1" fmla="*/ 1368100 h 1464370"/>
                <a:gd name="connsiteX2" fmla="*/ 1443658 w 1514864"/>
                <a:gd name="connsiteY2" fmla="*/ 1242488 h 1464370"/>
                <a:gd name="connsiteX3" fmla="*/ 1371923 w 1514864"/>
                <a:gd name="connsiteY3" fmla="*/ 272468 h 1464370"/>
                <a:gd name="connsiteX4" fmla="*/ 473998 w 1514864"/>
                <a:gd name="connsiteY4" fmla="*/ 618 h 1464370"/>
                <a:gd name="connsiteX5" fmla="*/ 78583 w 1514864"/>
                <a:gd name="connsiteY5" fmla="*/ 321893 h 146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864" h="1464370">
                  <a:moveTo>
                    <a:pt x="78583" y="321893"/>
                  </a:moveTo>
                  <a:cubicBezTo>
                    <a:pt x="22291" y="549807"/>
                    <a:pt x="-91265" y="1214668"/>
                    <a:pt x="136248" y="1368100"/>
                  </a:cubicBezTo>
                  <a:cubicBezTo>
                    <a:pt x="363761" y="1521533"/>
                    <a:pt x="1328265" y="1499961"/>
                    <a:pt x="1443658" y="1242488"/>
                  </a:cubicBezTo>
                  <a:cubicBezTo>
                    <a:pt x="1559051" y="985015"/>
                    <a:pt x="1533533" y="479446"/>
                    <a:pt x="1371923" y="272468"/>
                  </a:cubicBezTo>
                  <a:cubicBezTo>
                    <a:pt x="1210313" y="65490"/>
                    <a:pt x="689555" y="-7619"/>
                    <a:pt x="473998" y="618"/>
                  </a:cubicBezTo>
                  <a:cubicBezTo>
                    <a:pt x="258441" y="8855"/>
                    <a:pt x="134875" y="93979"/>
                    <a:pt x="78583" y="321893"/>
                  </a:cubicBezTo>
                  <a:close/>
                </a:path>
              </a:pathLst>
            </a:custGeom>
            <a:gradFill flip="none" rotWithShape="1">
              <a:gsLst>
                <a:gs pos="16000">
                  <a:srgbClr val="6FC4F6"/>
                </a:gs>
                <a:gs pos="88000">
                  <a:srgbClr val="2C5ADE"/>
                </a:gs>
              </a:gsLst>
              <a:lin ang="16200000" scaled="1"/>
              <a:tileRect/>
            </a:gradFill>
            <a:ln w="381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阿里巴巴普惠体 Heavy"/>
                <a:ea typeface="Aa润行体 (非商业使用)"/>
                <a:sym typeface="阿里巴巴普惠体 Heavy"/>
              </a:endParaRPr>
            </a:p>
          </p:txBody>
        </p:sp>
        <p:pic>
          <p:nvPicPr>
            <p:cNvPr id="28" name="图片 27">
              <a:extLst>
                <a:ext uri="{FF2B5EF4-FFF2-40B4-BE49-F238E27FC236}">
                  <a16:creationId xmlns:a16="http://schemas.microsoft.com/office/drawing/2014/main" id="{2E6D354C-20CF-FED4-679C-390046CE6B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2531" y="0"/>
              <a:ext cx="2186938" cy="521501"/>
            </a:xfrm>
            <a:prstGeom prst="rect">
              <a:avLst/>
            </a:prstGeom>
          </p:spPr>
        </p:pic>
      </p:grpSp>
      <p:sp>
        <p:nvSpPr>
          <p:cNvPr id="30" name="文本框 29">
            <a:extLst>
              <a:ext uri="{FF2B5EF4-FFF2-40B4-BE49-F238E27FC236}">
                <a16:creationId xmlns:a16="http://schemas.microsoft.com/office/drawing/2014/main" id="{700F039F-C2CB-CAB5-1E1F-EDFD28484F80}"/>
              </a:ext>
            </a:extLst>
          </p:cNvPr>
          <p:cNvSpPr txBox="1"/>
          <p:nvPr/>
        </p:nvSpPr>
        <p:spPr>
          <a:xfrm>
            <a:off x="5002531" y="347991"/>
            <a:ext cx="2186939" cy="523220"/>
          </a:xfrm>
          <a:prstGeom prst="rect">
            <a:avLst/>
          </a:prstGeom>
          <a:noFill/>
        </p:spPr>
        <p:txBody>
          <a:bodyPr wrap="square" rtlCol="0">
            <a:spAutoFit/>
          </a:bodyPr>
          <a:lstStyle/>
          <a:p>
            <a:pPr algn="ctr"/>
            <a:r>
              <a:rPr lang="en-US" altLang="zh-CN" sz="2800" b="1" dirty="0">
                <a:solidFill>
                  <a:schemeClr val="bg1"/>
                </a:solidFill>
                <a:latin typeface="阿里巴巴普惠体 Heavy"/>
                <a:ea typeface="Aa润行体 (非商业使用)"/>
                <a:cs typeface="+mn-ea"/>
                <a:sym typeface="阿里巴巴普惠体 Heavy"/>
              </a:rPr>
              <a:t>Add title text</a:t>
            </a:r>
            <a:endParaRPr lang="zh-CN" altLang="en-US" sz="2800" b="1" dirty="0">
              <a:solidFill>
                <a:schemeClr val="bg1"/>
              </a:solidFill>
              <a:latin typeface="阿里巴巴普惠体 Heavy"/>
              <a:ea typeface="Aa润行体 (非商业使用)"/>
              <a:cs typeface="+mn-ea"/>
              <a:sym typeface="阿里巴巴普惠体 Heavy"/>
            </a:endParaRPr>
          </a:p>
        </p:txBody>
      </p:sp>
      <p:sp>
        <p:nvSpPr>
          <p:cNvPr id="2" name="矩形 1">
            <a:extLst>
              <a:ext uri="{FF2B5EF4-FFF2-40B4-BE49-F238E27FC236}">
                <a16:creationId xmlns:a16="http://schemas.microsoft.com/office/drawing/2014/main" id="{DEC17551-4EF7-4F4B-DEF6-5DA13781D2D9}"/>
              </a:ext>
            </a:extLst>
          </p:cNvPr>
          <p:cNvSpPr/>
          <p:nvPr/>
        </p:nvSpPr>
        <p:spPr>
          <a:xfrm>
            <a:off x="2372892" y="1424146"/>
            <a:ext cx="8349027" cy="4413022"/>
          </a:xfrm>
          <a:prstGeom prst="rect">
            <a:avLst/>
          </a:prstGeom>
          <a:noFill/>
          <a:ln w="19050" cap="flat" cmpd="sng" algn="ctr">
            <a:solidFill>
              <a:srgbClr val="ABE1F2"/>
            </a:solidFill>
            <a:prstDash val="lg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itchFamily="34" charset="-122"/>
              <a:ea typeface="微软雅黑" pitchFamily="34" charset="-122"/>
              <a:cs typeface="+mn-ea"/>
              <a:sym typeface="阿里巴巴普惠体 Heavy"/>
            </a:endParaRPr>
          </a:p>
        </p:txBody>
      </p:sp>
      <p:pic>
        <p:nvPicPr>
          <p:cNvPr id="3" name="图片 2">
            <a:extLst>
              <a:ext uri="{FF2B5EF4-FFF2-40B4-BE49-F238E27FC236}">
                <a16:creationId xmlns:a16="http://schemas.microsoft.com/office/drawing/2014/main" id="{74D7A39D-596D-904F-3E1C-00DD9C0D2D8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29133" y="1757054"/>
            <a:ext cx="4194724" cy="4194724"/>
          </a:xfrm>
          <a:prstGeom prst="rect">
            <a:avLst/>
          </a:prstGeom>
        </p:spPr>
      </p:pic>
      <p:sp>
        <p:nvSpPr>
          <p:cNvPr id="4" name="Freeform 6">
            <a:extLst>
              <a:ext uri="{FF2B5EF4-FFF2-40B4-BE49-F238E27FC236}">
                <a16:creationId xmlns:a16="http://schemas.microsoft.com/office/drawing/2014/main" id="{BA033E27-770B-9771-C90B-C846E8DE12CA}"/>
              </a:ext>
            </a:extLst>
          </p:cNvPr>
          <p:cNvSpPr>
            <a:spLocks/>
          </p:cNvSpPr>
          <p:nvPr/>
        </p:nvSpPr>
        <p:spPr bwMode="auto">
          <a:xfrm>
            <a:off x="4455184" y="3279170"/>
            <a:ext cx="5843585" cy="423122"/>
          </a:xfrm>
          <a:custGeom>
            <a:avLst/>
            <a:gdLst>
              <a:gd name="T0" fmla="*/ 5 w 374"/>
              <a:gd name="T1" fmla="*/ 0 h 27"/>
              <a:gd name="T2" fmla="*/ 369 w 374"/>
              <a:gd name="T3" fmla="*/ 0 h 27"/>
              <a:gd name="T4" fmla="*/ 374 w 374"/>
              <a:gd name="T5" fmla="*/ 4 h 27"/>
              <a:gd name="T6" fmla="*/ 374 w 374"/>
              <a:gd name="T7" fmla="*/ 23 h 27"/>
              <a:gd name="T8" fmla="*/ 369 w 374"/>
              <a:gd name="T9" fmla="*/ 27 h 27"/>
              <a:gd name="T10" fmla="*/ 5 w 374"/>
              <a:gd name="T11" fmla="*/ 27 h 27"/>
              <a:gd name="T12" fmla="*/ 0 w 374"/>
              <a:gd name="T13" fmla="*/ 23 h 27"/>
              <a:gd name="T14" fmla="*/ 0 w 374"/>
              <a:gd name="T15" fmla="*/ 4 h 27"/>
              <a:gd name="T16" fmla="*/ 5 w 374"/>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4" h="27">
                <a:moveTo>
                  <a:pt x="5" y="0"/>
                </a:moveTo>
                <a:cubicBezTo>
                  <a:pt x="369" y="0"/>
                  <a:pt x="369" y="0"/>
                  <a:pt x="369" y="0"/>
                </a:cubicBezTo>
                <a:cubicBezTo>
                  <a:pt x="372" y="0"/>
                  <a:pt x="374" y="2"/>
                  <a:pt x="374" y="4"/>
                </a:cubicBezTo>
                <a:cubicBezTo>
                  <a:pt x="374" y="23"/>
                  <a:pt x="374" y="23"/>
                  <a:pt x="374" y="23"/>
                </a:cubicBezTo>
                <a:cubicBezTo>
                  <a:pt x="374" y="25"/>
                  <a:pt x="372" y="27"/>
                  <a:pt x="369" y="27"/>
                </a:cubicBezTo>
                <a:cubicBezTo>
                  <a:pt x="5" y="27"/>
                  <a:pt x="5" y="27"/>
                  <a:pt x="5" y="27"/>
                </a:cubicBezTo>
                <a:cubicBezTo>
                  <a:pt x="2" y="27"/>
                  <a:pt x="0" y="25"/>
                  <a:pt x="0" y="23"/>
                </a:cubicBezTo>
                <a:cubicBezTo>
                  <a:pt x="0" y="4"/>
                  <a:pt x="0" y="4"/>
                  <a:pt x="0" y="4"/>
                </a:cubicBezTo>
                <a:cubicBezTo>
                  <a:pt x="0" y="2"/>
                  <a:pt x="2" y="0"/>
                  <a:pt x="5" y="0"/>
                </a:cubicBezTo>
                <a:close/>
              </a:path>
            </a:pathLst>
          </a:custGeom>
          <a:solidFill>
            <a:sysClr val="window" lastClr="FFFFFF">
              <a:lumMod val="85000"/>
              <a:alpha val="40000"/>
            </a:sysClr>
          </a:solidFill>
          <a:ln>
            <a:noFill/>
          </a:ln>
        </p:spPr>
        <p:txBody>
          <a:bodyPr vert="horz" wrap="square" lIns="68594" tIns="34297" rIns="68594" bIns="342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dirty="0">
              <a:ln>
                <a:noFill/>
              </a:ln>
              <a:solidFill>
                <a:prstClr val="black"/>
              </a:solidFill>
              <a:effectLst/>
              <a:uLnTx/>
              <a:uFillTx/>
              <a:latin typeface="微软雅黑" pitchFamily="34" charset="-122"/>
              <a:ea typeface="微软雅黑" pitchFamily="34" charset="-122"/>
              <a:cs typeface="+mn-ea"/>
              <a:sym typeface="阿里巴巴普惠体 Heavy"/>
            </a:endParaRPr>
          </a:p>
        </p:txBody>
      </p:sp>
      <p:sp>
        <p:nvSpPr>
          <p:cNvPr id="5" name="Freeform 7">
            <a:extLst>
              <a:ext uri="{FF2B5EF4-FFF2-40B4-BE49-F238E27FC236}">
                <a16:creationId xmlns:a16="http://schemas.microsoft.com/office/drawing/2014/main" id="{CEAC53C6-29EA-ADE1-F406-67EEB3488074}"/>
              </a:ext>
            </a:extLst>
          </p:cNvPr>
          <p:cNvSpPr>
            <a:spLocks/>
          </p:cNvSpPr>
          <p:nvPr/>
        </p:nvSpPr>
        <p:spPr bwMode="auto">
          <a:xfrm>
            <a:off x="4455181" y="3279170"/>
            <a:ext cx="2392960" cy="423122"/>
          </a:xfrm>
          <a:custGeom>
            <a:avLst/>
            <a:gdLst>
              <a:gd name="T0" fmla="*/ 5 w 153"/>
              <a:gd name="T1" fmla="*/ 0 h 27"/>
              <a:gd name="T2" fmla="*/ 149 w 153"/>
              <a:gd name="T3" fmla="*/ 0 h 27"/>
              <a:gd name="T4" fmla="*/ 153 w 153"/>
              <a:gd name="T5" fmla="*/ 4 h 27"/>
              <a:gd name="T6" fmla="*/ 153 w 153"/>
              <a:gd name="T7" fmla="*/ 23 h 27"/>
              <a:gd name="T8" fmla="*/ 149 w 153"/>
              <a:gd name="T9" fmla="*/ 27 h 27"/>
              <a:gd name="T10" fmla="*/ 5 w 153"/>
              <a:gd name="T11" fmla="*/ 27 h 27"/>
              <a:gd name="T12" fmla="*/ 0 w 153"/>
              <a:gd name="T13" fmla="*/ 23 h 27"/>
              <a:gd name="T14" fmla="*/ 0 w 153"/>
              <a:gd name="T15" fmla="*/ 4 h 27"/>
              <a:gd name="T16" fmla="*/ 5 w 153"/>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27">
                <a:moveTo>
                  <a:pt x="5" y="0"/>
                </a:moveTo>
                <a:cubicBezTo>
                  <a:pt x="149" y="0"/>
                  <a:pt x="149" y="0"/>
                  <a:pt x="149" y="0"/>
                </a:cubicBezTo>
                <a:cubicBezTo>
                  <a:pt x="151" y="0"/>
                  <a:pt x="153" y="2"/>
                  <a:pt x="153" y="4"/>
                </a:cubicBezTo>
                <a:cubicBezTo>
                  <a:pt x="153" y="23"/>
                  <a:pt x="153" y="23"/>
                  <a:pt x="153" y="23"/>
                </a:cubicBezTo>
                <a:cubicBezTo>
                  <a:pt x="153" y="25"/>
                  <a:pt x="151" y="27"/>
                  <a:pt x="149" y="27"/>
                </a:cubicBezTo>
                <a:cubicBezTo>
                  <a:pt x="5" y="27"/>
                  <a:pt x="5" y="27"/>
                  <a:pt x="5" y="27"/>
                </a:cubicBezTo>
                <a:cubicBezTo>
                  <a:pt x="2" y="27"/>
                  <a:pt x="0" y="25"/>
                  <a:pt x="0" y="23"/>
                </a:cubicBezTo>
                <a:cubicBezTo>
                  <a:pt x="0" y="4"/>
                  <a:pt x="0" y="4"/>
                  <a:pt x="0" y="4"/>
                </a:cubicBezTo>
                <a:cubicBezTo>
                  <a:pt x="0" y="2"/>
                  <a:pt x="2" y="0"/>
                  <a:pt x="5" y="0"/>
                </a:cubicBezTo>
                <a:close/>
              </a:path>
            </a:pathLst>
          </a:custGeom>
          <a:solidFill>
            <a:srgbClr val="ABE1F2"/>
          </a:solidFill>
          <a:ln>
            <a:noFill/>
          </a:ln>
        </p:spPr>
        <p:txBody>
          <a:bodyPr vert="horz" wrap="square" lIns="68594" tIns="34297" rIns="68594" bIns="34297" numCol="1" anchor="ctr" anchorCtr="0" compatLnSpc="1">
            <a:prstTxWarp prst="textNoShape">
              <a:avLst/>
            </a:prstTxWarp>
          </a:bodyPr>
          <a:lstStyle/>
          <a:p>
            <a:pPr algn="r"/>
            <a:r>
              <a:rPr lang="en-US" altLang="zh-CN" sz="1200" dirty="0">
                <a:solidFill>
                  <a:prstClr val="white"/>
                </a:solidFill>
                <a:latin typeface="微软雅黑" pitchFamily="34" charset="-122"/>
                <a:ea typeface="微软雅黑" pitchFamily="34" charset="-122"/>
                <a:cs typeface="+mn-ea"/>
                <a:sym typeface="阿里巴巴普惠体 Heavy"/>
              </a:rPr>
              <a:t>28743.76</a:t>
            </a:r>
            <a:endParaRPr lang="zh-CN" altLang="en-US" sz="1200" dirty="0">
              <a:solidFill>
                <a:prstClr val="white"/>
              </a:solidFill>
              <a:latin typeface="微软雅黑" pitchFamily="34" charset="-122"/>
              <a:ea typeface="微软雅黑" pitchFamily="34" charset="-122"/>
              <a:cs typeface="+mn-ea"/>
              <a:sym typeface="阿里巴巴普惠体 Heavy"/>
            </a:endParaRPr>
          </a:p>
        </p:txBody>
      </p:sp>
      <p:sp>
        <p:nvSpPr>
          <p:cNvPr id="6" name="Freeform 8">
            <a:extLst>
              <a:ext uri="{FF2B5EF4-FFF2-40B4-BE49-F238E27FC236}">
                <a16:creationId xmlns:a16="http://schemas.microsoft.com/office/drawing/2014/main" id="{12906715-A3BD-F0F4-27BD-132ADDE9A683}"/>
              </a:ext>
            </a:extLst>
          </p:cNvPr>
          <p:cNvSpPr>
            <a:spLocks/>
          </p:cNvSpPr>
          <p:nvPr/>
        </p:nvSpPr>
        <p:spPr bwMode="auto">
          <a:xfrm>
            <a:off x="4455184" y="4184916"/>
            <a:ext cx="5843585" cy="436344"/>
          </a:xfrm>
          <a:custGeom>
            <a:avLst/>
            <a:gdLst>
              <a:gd name="T0" fmla="*/ 5 w 374"/>
              <a:gd name="T1" fmla="*/ 0 h 28"/>
              <a:gd name="T2" fmla="*/ 369 w 374"/>
              <a:gd name="T3" fmla="*/ 0 h 28"/>
              <a:gd name="T4" fmla="*/ 374 w 374"/>
              <a:gd name="T5" fmla="*/ 5 h 28"/>
              <a:gd name="T6" fmla="*/ 374 w 374"/>
              <a:gd name="T7" fmla="*/ 23 h 28"/>
              <a:gd name="T8" fmla="*/ 369 w 374"/>
              <a:gd name="T9" fmla="*/ 28 h 28"/>
              <a:gd name="T10" fmla="*/ 5 w 374"/>
              <a:gd name="T11" fmla="*/ 28 h 28"/>
              <a:gd name="T12" fmla="*/ 0 w 374"/>
              <a:gd name="T13" fmla="*/ 23 h 28"/>
              <a:gd name="T14" fmla="*/ 0 w 374"/>
              <a:gd name="T15" fmla="*/ 5 h 28"/>
              <a:gd name="T16" fmla="*/ 5 w 37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4" h="28">
                <a:moveTo>
                  <a:pt x="5" y="0"/>
                </a:moveTo>
                <a:cubicBezTo>
                  <a:pt x="369" y="0"/>
                  <a:pt x="369" y="0"/>
                  <a:pt x="369" y="0"/>
                </a:cubicBezTo>
                <a:cubicBezTo>
                  <a:pt x="372" y="0"/>
                  <a:pt x="374" y="2"/>
                  <a:pt x="374" y="5"/>
                </a:cubicBezTo>
                <a:cubicBezTo>
                  <a:pt x="374" y="23"/>
                  <a:pt x="374" y="23"/>
                  <a:pt x="374" y="23"/>
                </a:cubicBezTo>
                <a:cubicBezTo>
                  <a:pt x="374" y="25"/>
                  <a:pt x="372" y="28"/>
                  <a:pt x="369" y="28"/>
                </a:cubicBezTo>
                <a:cubicBezTo>
                  <a:pt x="5" y="28"/>
                  <a:pt x="5" y="28"/>
                  <a:pt x="5" y="28"/>
                </a:cubicBezTo>
                <a:cubicBezTo>
                  <a:pt x="2" y="28"/>
                  <a:pt x="0" y="25"/>
                  <a:pt x="0" y="23"/>
                </a:cubicBezTo>
                <a:cubicBezTo>
                  <a:pt x="0" y="5"/>
                  <a:pt x="0" y="5"/>
                  <a:pt x="0" y="5"/>
                </a:cubicBezTo>
                <a:cubicBezTo>
                  <a:pt x="0" y="2"/>
                  <a:pt x="2" y="0"/>
                  <a:pt x="5" y="0"/>
                </a:cubicBezTo>
                <a:close/>
              </a:path>
            </a:pathLst>
          </a:custGeom>
          <a:solidFill>
            <a:sysClr val="window" lastClr="FFFFFF">
              <a:lumMod val="85000"/>
              <a:alpha val="40000"/>
            </a:sysClr>
          </a:solidFill>
          <a:ln>
            <a:noFill/>
          </a:ln>
        </p:spPr>
        <p:txBody>
          <a:bodyPr vert="horz" wrap="square" lIns="68594" tIns="34297" rIns="68594" bIns="342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dirty="0">
              <a:ln>
                <a:noFill/>
              </a:ln>
              <a:solidFill>
                <a:prstClr val="black"/>
              </a:solidFill>
              <a:effectLst/>
              <a:uLnTx/>
              <a:uFillTx/>
              <a:latin typeface="微软雅黑" pitchFamily="34" charset="-122"/>
              <a:ea typeface="微软雅黑" pitchFamily="34" charset="-122"/>
              <a:cs typeface="+mn-ea"/>
              <a:sym typeface="阿里巴巴普惠体 Heavy"/>
            </a:endParaRPr>
          </a:p>
        </p:txBody>
      </p:sp>
      <p:sp>
        <p:nvSpPr>
          <p:cNvPr id="7" name="Freeform 9">
            <a:extLst>
              <a:ext uri="{FF2B5EF4-FFF2-40B4-BE49-F238E27FC236}">
                <a16:creationId xmlns:a16="http://schemas.microsoft.com/office/drawing/2014/main" id="{B65CBB8D-3BD5-FF08-763D-3A3FB2044949}"/>
              </a:ext>
            </a:extLst>
          </p:cNvPr>
          <p:cNvSpPr>
            <a:spLocks/>
          </p:cNvSpPr>
          <p:nvPr/>
        </p:nvSpPr>
        <p:spPr bwMode="auto">
          <a:xfrm>
            <a:off x="4455184" y="5090662"/>
            <a:ext cx="5843585" cy="436344"/>
          </a:xfrm>
          <a:custGeom>
            <a:avLst/>
            <a:gdLst>
              <a:gd name="T0" fmla="*/ 5 w 374"/>
              <a:gd name="T1" fmla="*/ 0 h 28"/>
              <a:gd name="T2" fmla="*/ 369 w 374"/>
              <a:gd name="T3" fmla="*/ 0 h 28"/>
              <a:gd name="T4" fmla="*/ 374 w 374"/>
              <a:gd name="T5" fmla="*/ 5 h 28"/>
              <a:gd name="T6" fmla="*/ 374 w 374"/>
              <a:gd name="T7" fmla="*/ 23 h 28"/>
              <a:gd name="T8" fmla="*/ 369 w 374"/>
              <a:gd name="T9" fmla="*/ 28 h 28"/>
              <a:gd name="T10" fmla="*/ 5 w 374"/>
              <a:gd name="T11" fmla="*/ 28 h 28"/>
              <a:gd name="T12" fmla="*/ 0 w 374"/>
              <a:gd name="T13" fmla="*/ 23 h 28"/>
              <a:gd name="T14" fmla="*/ 0 w 374"/>
              <a:gd name="T15" fmla="*/ 5 h 28"/>
              <a:gd name="T16" fmla="*/ 5 w 37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4" h="28">
                <a:moveTo>
                  <a:pt x="5" y="0"/>
                </a:moveTo>
                <a:cubicBezTo>
                  <a:pt x="369" y="0"/>
                  <a:pt x="369" y="0"/>
                  <a:pt x="369" y="0"/>
                </a:cubicBezTo>
                <a:cubicBezTo>
                  <a:pt x="372" y="0"/>
                  <a:pt x="374" y="2"/>
                  <a:pt x="374" y="5"/>
                </a:cubicBezTo>
                <a:cubicBezTo>
                  <a:pt x="374" y="23"/>
                  <a:pt x="374" y="23"/>
                  <a:pt x="374" y="23"/>
                </a:cubicBezTo>
                <a:cubicBezTo>
                  <a:pt x="374" y="26"/>
                  <a:pt x="372" y="28"/>
                  <a:pt x="369" y="28"/>
                </a:cubicBezTo>
                <a:cubicBezTo>
                  <a:pt x="5" y="28"/>
                  <a:pt x="5" y="28"/>
                  <a:pt x="5" y="28"/>
                </a:cubicBezTo>
                <a:cubicBezTo>
                  <a:pt x="2" y="28"/>
                  <a:pt x="0" y="26"/>
                  <a:pt x="0" y="23"/>
                </a:cubicBezTo>
                <a:cubicBezTo>
                  <a:pt x="0" y="5"/>
                  <a:pt x="0" y="5"/>
                  <a:pt x="0" y="5"/>
                </a:cubicBezTo>
                <a:cubicBezTo>
                  <a:pt x="0" y="2"/>
                  <a:pt x="2" y="0"/>
                  <a:pt x="5" y="0"/>
                </a:cubicBezTo>
                <a:close/>
              </a:path>
            </a:pathLst>
          </a:custGeom>
          <a:solidFill>
            <a:sysClr val="window" lastClr="FFFFFF">
              <a:lumMod val="85000"/>
              <a:alpha val="40000"/>
            </a:sysClr>
          </a:solidFill>
          <a:ln>
            <a:noFill/>
          </a:ln>
        </p:spPr>
        <p:txBody>
          <a:bodyPr vert="horz" wrap="square" lIns="68594" tIns="34297" rIns="68594" bIns="342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dirty="0">
              <a:ln>
                <a:noFill/>
              </a:ln>
              <a:solidFill>
                <a:prstClr val="black"/>
              </a:solidFill>
              <a:effectLst/>
              <a:uLnTx/>
              <a:uFillTx/>
              <a:latin typeface="微软雅黑" pitchFamily="34" charset="-122"/>
              <a:ea typeface="微软雅黑" pitchFamily="34" charset="-122"/>
              <a:cs typeface="+mn-ea"/>
              <a:sym typeface="阿里巴巴普惠体 Heavy"/>
            </a:endParaRPr>
          </a:p>
        </p:txBody>
      </p:sp>
      <p:sp>
        <p:nvSpPr>
          <p:cNvPr id="8" name="Freeform 10">
            <a:extLst>
              <a:ext uri="{FF2B5EF4-FFF2-40B4-BE49-F238E27FC236}">
                <a16:creationId xmlns:a16="http://schemas.microsoft.com/office/drawing/2014/main" id="{4381E427-8ABD-7EB9-62D6-E1A43B7C3588}"/>
              </a:ext>
            </a:extLst>
          </p:cNvPr>
          <p:cNvSpPr>
            <a:spLocks/>
          </p:cNvSpPr>
          <p:nvPr/>
        </p:nvSpPr>
        <p:spPr bwMode="auto">
          <a:xfrm>
            <a:off x="4455181" y="4184916"/>
            <a:ext cx="4409131" cy="436344"/>
          </a:xfrm>
          <a:custGeom>
            <a:avLst/>
            <a:gdLst>
              <a:gd name="T0" fmla="*/ 5 w 282"/>
              <a:gd name="T1" fmla="*/ 0 h 28"/>
              <a:gd name="T2" fmla="*/ 277 w 282"/>
              <a:gd name="T3" fmla="*/ 0 h 28"/>
              <a:gd name="T4" fmla="*/ 282 w 282"/>
              <a:gd name="T5" fmla="*/ 4 h 28"/>
              <a:gd name="T6" fmla="*/ 282 w 282"/>
              <a:gd name="T7" fmla="*/ 23 h 28"/>
              <a:gd name="T8" fmla="*/ 277 w 282"/>
              <a:gd name="T9" fmla="*/ 28 h 28"/>
              <a:gd name="T10" fmla="*/ 5 w 282"/>
              <a:gd name="T11" fmla="*/ 28 h 28"/>
              <a:gd name="T12" fmla="*/ 0 w 282"/>
              <a:gd name="T13" fmla="*/ 23 h 28"/>
              <a:gd name="T14" fmla="*/ 0 w 282"/>
              <a:gd name="T15" fmla="*/ 4 h 28"/>
              <a:gd name="T16" fmla="*/ 5 w 282"/>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2" h="28">
                <a:moveTo>
                  <a:pt x="5" y="0"/>
                </a:moveTo>
                <a:cubicBezTo>
                  <a:pt x="277" y="0"/>
                  <a:pt x="277" y="0"/>
                  <a:pt x="277" y="0"/>
                </a:cubicBezTo>
                <a:cubicBezTo>
                  <a:pt x="279" y="0"/>
                  <a:pt x="282" y="2"/>
                  <a:pt x="282" y="4"/>
                </a:cubicBezTo>
                <a:cubicBezTo>
                  <a:pt x="282" y="23"/>
                  <a:pt x="282" y="23"/>
                  <a:pt x="282" y="23"/>
                </a:cubicBezTo>
                <a:cubicBezTo>
                  <a:pt x="282" y="25"/>
                  <a:pt x="279" y="28"/>
                  <a:pt x="277" y="28"/>
                </a:cubicBezTo>
                <a:cubicBezTo>
                  <a:pt x="5" y="28"/>
                  <a:pt x="5" y="28"/>
                  <a:pt x="5" y="28"/>
                </a:cubicBezTo>
                <a:cubicBezTo>
                  <a:pt x="2" y="28"/>
                  <a:pt x="0" y="25"/>
                  <a:pt x="0" y="23"/>
                </a:cubicBezTo>
                <a:cubicBezTo>
                  <a:pt x="0" y="4"/>
                  <a:pt x="0" y="4"/>
                  <a:pt x="0" y="4"/>
                </a:cubicBezTo>
                <a:cubicBezTo>
                  <a:pt x="0" y="2"/>
                  <a:pt x="2" y="0"/>
                  <a:pt x="5" y="0"/>
                </a:cubicBezTo>
                <a:close/>
              </a:path>
            </a:pathLst>
          </a:custGeom>
          <a:solidFill>
            <a:srgbClr val="6FC4F6"/>
          </a:solidFill>
          <a:ln>
            <a:noFill/>
          </a:ln>
        </p:spPr>
        <p:txBody>
          <a:bodyPr vert="horz" wrap="square" lIns="68594" tIns="34297" rIns="68594" bIns="34297" numCol="1" anchor="ctr" anchorCtr="0" compatLnSpc="1">
            <a:prstTxWarp prst="textNoShape">
              <a:avLst/>
            </a:prstTxWarp>
          </a:bodyPr>
          <a:lstStyle/>
          <a:p>
            <a:pPr algn="r"/>
            <a:r>
              <a:rPr lang="en-US" altLang="zh-CN" sz="1200" dirty="0">
                <a:solidFill>
                  <a:prstClr val="white"/>
                </a:solidFill>
                <a:latin typeface="微软雅黑" pitchFamily="34" charset="-122"/>
                <a:ea typeface="微软雅黑" pitchFamily="34" charset="-122"/>
                <a:cs typeface="+mn-ea"/>
                <a:sym typeface="阿里巴巴普惠体 Heavy"/>
              </a:rPr>
              <a:t>51443.98</a:t>
            </a:r>
            <a:endParaRPr lang="zh-CN" altLang="en-US" sz="1200" dirty="0">
              <a:solidFill>
                <a:prstClr val="white"/>
              </a:solidFill>
              <a:latin typeface="微软雅黑" pitchFamily="34" charset="-122"/>
              <a:ea typeface="微软雅黑" pitchFamily="34" charset="-122"/>
              <a:cs typeface="+mn-ea"/>
              <a:sym typeface="阿里巴巴普惠体 Heavy"/>
            </a:endParaRPr>
          </a:p>
        </p:txBody>
      </p:sp>
      <p:sp>
        <p:nvSpPr>
          <p:cNvPr id="9" name="Freeform 11">
            <a:extLst>
              <a:ext uri="{FF2B5EF4-FFF2-40B4-BE49-F238E27FC236}">
                <a16:creationId xmlns:a16="http://schemas.microsoft.com/office/drawing/2014/main" id="{BF312DF7-78FB-4B34-1685-ADD640ADF48E}"/>
              </a:ext>
            </a:extLst>
          </p:cNvPr>
          <p:cNvSpPr>
            <a:spLocks/>
          </p:cNvSpPr>
          <p:nvPr/>
        </p:nvSpPr>
        <p:spPr bwMode="auto">
          <a:xfrm>
            <a:off x="4455183" y="5090662"/>
            <a:ext cx="3252311" cy="436344"/>
          </a:xfrm>
          <a:custGeom>
            <a:avLst/>
            <a:gdLst>
              <a:gd name="T0" fmla="*/ 5 w 208"/>
              <a:gd name="T1" fmla="*/ 0 h 28"/>
              <a:gd name="T2" fmla="*/ 204 w 208"/>
              <a:gd name="T3" fmla="*/ 0 h 28"/>
              <a:gd name="T4" fmla="*/ 208 w 208"/>
              <a:gd name="T5" fmla="*/ 5 h 28"/>
              <a:gd name="T6" fmla="*/ 208 w 208"/>
              <a:gd name="T7" fmla="*/ 23 h 28"/>
              <a:gd name="T8" fmla="*/ 204 w 208"/>
              <a:gd name="T9" fmla="*/ 28 h 28"/>
              <a:gd name="T10" fmla="*/ 5 w 208"/>
              <a:gd name="T11" fmla="*/ 28 h 28"/>
              <a:gd name="T12" fmla="*/ 0 w 208"/>
              <a:gd name="T13" fmla="*/ 23 h 28"/>
              <a:gd name="T14" fmla="*/ 0 w 208"/>
              <a:gd name="T15" fmla="*/ 5 h 28"/>
              <a:gd name="T16" fmla="*/ 5 w 208"/>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8">
                <a:moveTo>
                  <a:pt x="5" y="0"/>
                </a:moveTo>
                <a:cubicBezTo>
                  <a:pt x="204" y="0"/>
                  <a:pt x="204" y="0"/>
                  <a:pt x="204" y="0"/>
                </a:cubicBezTo>
                <a:cubicBezTo>
                  <a:pt x="206" y="0"/>
                  <a:pt x="208" y="2"/>
                  <a:pt x="208" y="5"/>
                </a:cubicBezTo>
                <a:cubicBezTo>
                  <a:pt x="208" y="23"/>
                  <a:pt x="208" y="23"/>
                  <a:pt x="208" y="23"/>
                </a:cubicBezTo>
                <a:cubicBezTo>
                  <a:pt x="208" y="26"/>
                  <a:pt x="206" y="28"/>
                  <a:pt x="204" y="28"/>
                </a:cubicBezTo>
                <a:cubicBezTo>
                  <a:pt x="5" y="28"/>
                  <a:pt x="5" y="28"/>
                  <a:pt x="5" y="28"/>
                </a:cubicBezTo>
                <a:cubicBezTo>
                  <a:pt x="2" y="28"/>
                  <a:pt x="0" y="26"/>
                  <a:pt x="0" y="23"/>
                </a:cubicBezTo>
                <a:cubicBezTo>
                  <a:pt x="0" y="5"/>
                  <a:pt x="0" y="5"/>
                  <a:pt x="0" y="5"/>
                </a:cubicBezTo>
                <a:cubicBezTo>
                  <a:pt x="0" y="2"/>
                  <a:pt x="2" y="0"/>
                  <a:pt x="5" y="0"/>
                </a:cubicBezTo>
                <a:close/>
              </a:path>
            </a:pathLst>
          </a:custGeom>
          <a:solidFill>
            <a:srgbClr val="5195EB"/>
          </a:solidFill>
          <a:ln>
            <a:noFill/>
          </a:ln>
        </p:spPr>
        <p:txBody>
          <a:bodyPr vert="horz" wrap="square" lIns="68594" tIns="34297" rIns="68594" bIns="34297" numCol="1" anchor="ctr" anchorCtr="0" compatLnSpc="1">
            <a:prstTxWarp prst="textNoShape">
              <a:avLst/>
            </a:prstTxWarp>
          </a:bodyPr>
          <a:lstStyle/>
          <a:p>
            <a:pPr algn="r"/>
            <a:r>
              <a:rPr lang="en-US" altLang="zh-CN" sz="1200" dirty="0">
                <a:solidFill>
                  <a:prstClr val="white"/>
                </a:solidFill>
                <a:latin typeface="微软雅黑" pitchFamily="34" charset="-122"/>
                <a:ea typeface="微软雅黑" pitchFamily="34" charset="-122"/>
                <a:cs typeface="+mn-ea"/>
                <a:sym typeface="阿里巴巴普惠体 Heavy"/>
              </a:rPr>
              <a:t>36618.46</a:t>
            </a:r>
            <a:endParaRPr lang="zh-CN" altLang="en-US" sz="1200" dirty="0">
              <a:solidFill>
                <a:prstClr val="white"/>
              </a:solidFill>
              <a:latin typeface="微软雅黑" pitchFamily="34" charset="-122"/>
              <a:ea typeface="微软雅黑" pitchFamily="34" charset="-122"/>
              <a:cs typeface="+mn-ea"/>
              <a:sym typeface="阿里巴巴普惠体 Heavy"/>
            </a:endParaRPr>
          </a:p>
        </p:txBody>
      </p:sp>
      <p:sp>
        <p:nvSpPr>
          <p:cNvPr id="10" name="TextBox 18">
            <a:extLst>
              <a:ext uri="{FF2B5EF4-FFF2-40B4-BE49-F238E27FC236}">
                <a16:creationId xmlns:a16="http://schemas.microsoft.com/office/drawing/2014/main" id="{8B135E9E-1047-F787-C786-70A63A73043A}"/>
              </a:ext>
            </a:extLst>
          </p:cNvPr>
          <p:cNvSpPr txBox="1"/>
          <p:nvPr/>
        </p:nvSpPr>
        <p:spPr>
          <a:xfrm>
            <a:off x="4425566" y="2902849"/>
            <a:ext cx="1394513" cy="285078"/>
          </a:xfrm>
          <a:prstGeom prst="rect">
            <a:avLst/>
          </a:prstGeom>
          <a:noFill/>
        </p:spPr>
        <p:txBody>
          <a:bodyPr wrap="square" lIns="91458" tIns="0" rIns="91458" bIns="0" rtlCol="0" anchor="t">
            <a:spAutoFit/>
          </a:bodyPr>
          <a:lstStyle/>
          <a:p>
            <a:pPr>
              <a:lnSpc>
                <a:spcPct val="150000"/>
              </a:lnSpc>
            </a:pPr>
            <a:r>
              <a:rPr lang="en-US" altLang="zh-CN" sz="1400" b="1" dirty="0">
                <a:solidFill>
                  <a:srgbClr val="0C0104"/>
                </a:solidFill>
                <a:latin typeface="微软雅黑" pitchFamily="34" charset="-122"/>
                <a:ea typeface="微软雅黑" pitchFamily="34" charset="-122"/>
                <a:cs typeface="+mn-ea"/>
                <a:sym typeface="阿里巴巴普惠体 Heavy"/>
              </a:rPr>
              <a:t>Add Subtitle</a:t>
            </a:r>
            <a:endParaRPr lang="zh-CN" altLang="en-US" sz="1400" b="1" dirty="0">
              <a:solidFill>
                <a:srgbClr val="0C0104"/>
              </a:solidFill>
              <a:latin typeface="微软雅黑" pitchFamily="34" charset="-122"/>
              <a:ea typeface="微软雅黑" pitchFamily="34" charset="-122"/>
              <a:cs typeface="+mn-ea"/>
              <a:sym typeface="阿里巴巴普惠体 Heavy"/>
            </a:endParaRPr>
          </a:p>
        </p:txBody>
      </p:sp>
      <p:sp>
        <p:nvSpPr>
          <p:cNvPr id="11" name="TextBox 19">
            <a:extLst>
              <a:ext uri="{FF2B5EF4-FFF2-40B4-BE49-F238E27FC236}">
                <a16:creationId xmlns:a16="http://schemas.microsoft.com/office/drawing/2014/main" id="{CE30B5AA-C47A-8517-9296-21BF6D0ACBF8}"/>
              </a:ext>
            </a:extLst>
          </p:cNvPr>
          <p:cNvSpPr txBox="1"/>
          <p:nvPr/>
        </p:nvSpPr>
        <p:spPr>
          <a:xfrm>
            <a:off x="4425564" y="3819113"/>
            <a:ext cx="1938925" cy="285078"/>
          </a:xfrm>
          <a:prstGeom prst="rect">
            <a:avLst/>
          </a:prstGeom>
          <a:noFill/>
        </p:spPr>
        <p:txBody>
          <a:bodyPr wrap="square" lIns="91458" tIns="0" rIns="91458" bIns="0" rtlCol="0" anchor="t">
            <a:spAutoFit/>
          </a:bodyPr>
          <a:lstStyle/>
          <a:p>
            <a:pPr>
              <a:lnSpc>
                <a:spcPct val="150000"/>
              </a:lnSpc>
            </a:pPr>
            <a:r>
              <a:rPr lang="en-US" altLang="zh-CN" sz="1400" b="1" dirty="0">
                <a:solidFill>
                  <a:srgbClr val="0C0104"/>
                </a:solidFill>
                <a:latin typeface="微软雅黑" pitchFamily="34" charset="-122"/>
                <a:ea typeface="微软雅黑" pitchFamily="34" charset="-122"/>
                <a:cs typeface="+mn-ea"/>
                <a:sym typeface="阿里巴巴普惠体 Heavy"/>
              </a:rPr>
              <a:t>Add Subtitle</a:t>
            </a:r>
            <a:endParaRPr lang="zh-CN" altLang="en-US" sz="1400" b="1" dirty="0">
              <a:solidFill>
                <a:srgbClr val="0C0104"/>
              </a:solidFill>
              <a:latin typeface="微软雅黑" pitchFamily="34" charset="-122"/>
              <a:ea typeface="微软雅黑" pitchFamily="34" charset="-122"/>
              <a:cs typeface="+mn-ea"/>
              <a:sym typeface="阿里巴巴普惠体 Heavy"/>
            </a:endParaRPr>
          </a:p>
        </p:txBody>
      </p:sp>
      <p:sp>
        <p:nvSpPr>
          <p:cNvPr id="12" name="TextBox 20">
            <a:extLst>
              <a:ext uri="{FF2B5EF4-FFF2-40B4-BE49-F238E27FC236}">
                <a16:creationId xmlns:a16="http://schemas.microsoft.com/office/drawing/2014/main" id="{6006ABAB-35EB-E4A9-52E0-8D49622FA288}"/>
              </a:ext>
            </a:extLst>
          </p:cNvPr>
          <p:cNvSpPr txBox="1"/>
          <p:nvPr/>
        </p:nvSpPr>
        <p:spPr>
          <a:xfrm>
            <a:off x="4425566" y="4744697"/>
            <a:ext cx="1394513" cy="285078"/>
          </a:xfrm>
          <a:prstGeom prst="rect">
            <a:avLst/>
          </a:prstGeom>
          <a:noFill/>
        </p:spPr>
        <p:txBody>
          <a:bodyPr wrap="square" lIns="91458" tIns="0" rIns="91458" bIns="0" rtlCol="0" anchor="t">
            <a:spAutoFit/>
          </a:bodyPr>
          <a:lstStyle/>
          <a:p>
            <a:pPr>
              <a:lnSpc>
                <a:spcPct val="150000"/>
              </a:lnSpc>
            </a:pPr>
            <a:r>
              <a:rPr lang="en-US" altLang="zh-CN" sz="1400" b="1" dirty="0">
                <a:solidFill>
                  <a:srgbClr val="0C0104"/>
                </a:solidFill>
                <a:latin typeface="微软雅黑" pitchFamily="34" charset="-122"/>
                <a:ea typeface="微软雅黑" pitchFamily="34" charset="-122"/>
                <a:cs typeface="+mn-ea"/>
                <a:sym typeface="阿里巴巴普惠体 Heavy"/>
              </a:rPr>
              <a:t>Add Subtitle</a:t>
            </a:r>
            <a:endParaRPr lang="zh-CN" altLang="en-US" sz="1400" b="1" dirty="0">
              <a:solidFill>
                <a:srgbClr val="0C0104"/>
              </a:solidFill>
              <a:latin typeface="微软雅黑" pitchFamily="34" charset="-122"/>
              <a:ea typeface="微软雅黑" pitchFamily="34" charset="-122"/>
              <a:cs typeface="+mn-ea"/>
              <a:sym typeface="阿里巴巴普惠体 Heavy"/>
            </a:endParaRPr>
          </a:p>
        </p:txBody>
      </p:sp>
      <p:sp>
        <p:nvSpPr>
          <p:cNvPr id="13" name="矩形 12">
            <a:extLst>
              <a:ext uri="{FF2B5EF4-FFF2-40B4-BE49-F238E27FC236}">
                <a16:creationId xmlns:a16="http://schemas.microsoft.com/office/drawing/2014/main" id="{4F09C122-F6A1-0431-77CD-FB978963F8AA}"/>
              </a:ext>
            </a:extLst>
          </p:cNvPr>
          <p:cNvSpPr/>
          <p:nvPr/>
        </p:nvSpPr>
        <p:spPr>
          <a:xfrm>
            <a:off x="4426847" y="1538756"/>
            <a:ext cx="3280648" cy="662554"/>
          </a:xfrm>
          <a:prstGeom prst="rect">
            <a:avLst/>
          </a:prstGeom>
        </p:spPr>
        <p:txBody>
          <a:bodyPr wrap="square">
            <a:spAutoFit/>
          </a:bodyPr>
          <a:lstStyle/>
          <a:p>
            <a:pPr>
              <a:lnSpc>
                <a:spcPct val="150000"/>
              </a:lnSpc>
            </a:pPr>
            <a:r>
              <a:rPr lang="en-US" altLang="zh-CN" sz="2800" b="1" dirty="0">
                <a:solidFill>
                  <a:srgbClr val="0C0104"/>
                </a:solidFill>
                <a:latin typeface="微软雅黑" pitchFamily="34" charset="-122"/>
                <a:ea typeface="微软雅黑" pitchFamily="34" charset="-122"/>
                <a:cs typeface="+mn-ea"/>
                <a:sym typeface="阿里巴巴普惠体 Heavy"/>
              </a:rPr>
              <a:t>Add Subtitle</a:t>
            </a:r>
            <a:endParaRPr lang="zh-CN" altLang="en-US" sz="2800" b="1" dirty="0">
              <a:solidFill>
                <a:srgbClr val="0C0104"/>
              </a:solidFill>
              <a:latin typeface="微软雅黑" pitchFamily="34" charset="-122"/>
              <a:ea typeface="微软雅黑" pitchFamily="34" charset="-122"/>
              <a:cs typeface="+mn-ea"/>
              <a:sym typeface="阿里巴巴普惠体 Heavy"/>
            </a:endParaRPr>
          </a:p>
        </p:txBody>
      </p:sp>
      <p:sp>
        <p:nvSpPr>
          <p:cNvPr id="14" name="矩形 13">
            <a:extLst>
              <a:ext uri="{FF2B5EF4-FFF2-40B4-BE49-F238E27FC236}">
                <a16:creationId xmlns:a16="http://schemas.microsoft.com/office/drawing/2014/main" id="{8196B62C-DCD8-DE77-CEF5-7CFFA0D12814}"/>
              </a:ext>
            </a:extLst>
          </p:cNvPr>
          <p:cNvSpPr/>
          <p:nvPr/>
        </p:nvSpPr>
        <p:spPr>
          <a:xfrm>
            <a:off x="4426845" y="2114573"/>
            <a:ext cx="5843585" cy="824200"/>
          </a:xfrm>
          <a:prstGeom prst="rect">
            <a:avLst/>
          </a:prstGeom>
        </p:spPr>
        <p:txBody>
          <a:bodyPr wrap="square">
            <a:spAutoFit/>
          </a:bodyPr>
          <a:lstStyle/>
          <a:p>
            <a:pPr algn="just">
              <a:lnSpc>
                <a:spcPct val="150000"/>
              </a:lnSpc>
              <a:buClr>
                <a:srgbClr val="E24848"/>
              </a:buClr>
            </a:pPr>
            <a:r>
              <a:rPr lang="en-US" altLang="zh-CN" sz="1100" noProof="1">
                <a:solidFill>
                  <a:prstClr val="white">
                    <a:lumMod val="50000"/>
                  </a:prstClr>
                </a:solidFill>
                <a:latin typeface="微软雅黑" pitchFamily="34" charset="-122"/>
                <a:ea typeface="微软雅黑" pitchFamily="34" charset="-122"/>
                <a:cs typeface="+mn-ea"/>
                <a:sym typeface="阿里巴巴普惠体 Heavy"/>
              </a:rPr>
              <a:t>Click here to add content, content to match the title. Click here to add content, content to match the title. </a:t>
            </a:r>
            <a:r>
              <a:rPr lang="zh-CN" altLang="en-US" sz="1100" noProof="1">
                <a:solidFill>
                  <a:prstClr val="white">
                    <a:lumMod val="50000"/>
                  </a:prstClr>
                </a:solidFill>
                <a:latin typeface="微软雅黑" pitchFamily="34" charset="-122"/>
                <a:ea typeface="微软雅黑" pitchFamily="34" charset="-122"/>
                <a:cs typeface="+mn-ea"/>
                <a:sym typeface="阿里巴巴普惠体 Heavy"/>
              </a:rPr>
              <a:t>。</a:t>
            </a:r>
            <a:r>
              <a:rPr lang="en-US" altLang="zh-CN" sz="1100" noProof="1">
                <a:solidFill>
                  <a:prstClr val="white">
                    <a:lumMod val="50000"/>
                  </a:prstClr>
                </a:solidFill>
                <a:latin typeface="微软雅黑" pitchFamily="34" charset="-122"/>
                <a:ea typeface="微软雅黑" pitchFamily="34" charset="-122"/>
                <a:cs typeface="+mn-ea"/>
                <a:sym typeface="阿里巴巴普惠体 Heavy"/>
              </a:rPr>
              <a:t>Click here to add content, content to match the title. Click here to add content, content to match the title. </a:t>
            </a:r>
            <a:endParaRPr lang="zh-CN" altLang="en-US" sz="1100" noProof="1">
              <a:solidFill>
                <a:prstClr val="white">
                  <a:lumMod val="50000"/>
                </a:prstClr>
              </a:solidFill>
              <a:latin typeface="微软雅黑" pitchFamily="34" charset="-122"/>
              <a:ea typeface="微软雅黑" pitchFamily="34" charset="-122"/>
              <a:cs typeface="+mn-ea"/>
              <a:sym typeface="阿里巴巴普惠体 Heavy"/>
            </a:endParaRPr>
          </a:p>
        </p:txBody>
      </p:sp>
    </p:spTree>
    <p:extLst>
      <p:ext uri="{BB962C8B-B14F-4D97-AF65-F5344CB8AC3E}">
        <p14:creationId xmlns:p14="http://schemas.microsoft.com/office/powerpoint/2010/main" val="19330486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iterate type="lt">
                                    <p:tmPct val="10000"/>
                                  </p:iterate>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childTnLst>
                          </p:cTn>
                        </p:par>
                        <p:par>
                          <p:cTn id="13" fill="hold">
                            <p:stCondLst>
                              <p:cond delay="1550"/>
                            </p:stCondLst>
                            <p:childTnLst>
                              <p:par>
                                <p:cTn id="14" presetID="26"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80">
                                          <p:stCondLst>
                                            <p:cond delay="0"/>
                                          </p:stCondLst>
                                        </p:cTn>
                                        <p:tgtEl>
                                          <p:spTgt spid="3"/>
                                        </p:tgtEl>
                                      </p:cBhvr>
                                    </p:animEffect>
                                    <p:anim calcmode="lin" valueType="num">
                                      <p:cBhvr>
                                        <p:cTn id="17"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 dur="26">
                                          <p:stCondLst>
                                            <p:cond delay="650"/>
                                          </p:stCondLst>
                                        </p:cTn>
                                        <p:tgtEl>
                                          <p:spTgt spid="3"/>
                                        </p:tgtEl>
                                      </p:cBhvr>
                                      <p:to x="100000" y="60000"/>
                                    </p:animScale>
                                    <p:animScale>
                                      <p:cBhvr>
                                        <p:cTn id="23" dur="166" decel="50000">
                                          <p:stCondLst>
                                            <p:cond delay="676"/>
                                          </p:stCondLst>
                                        </p:cTn>
                                        <p:tgtEl>
                                          <p:spTgt spid="3"/>
                                        </p:tgtEl>
                                      </p:cBhvr>
                                      <p:to x="100000" y="100000"/>
                                    </p:animScale>
                                    <p:animScale>
                                      <p:cBhvr>
                                        <p:cTn id="24" dur="26">
                                          <p:stCondLst>
                                            <p:cond delay="1312"/>
                                          </p:stCondLst>
                                        </p:cTn>
                                        <p:tgtEl>
                                          <p:spTgt spid="3"/>
                                        </p:tgtEl>
                                      </p:cBhvr>
                                      <p:to x="100000" y="80000"/>
                                    </p:animScale>
                                    <p:animScale>
                                      <p:cBhvr>
                                        <p:cTn id="25" dur="166" decel="50000">
                                          <p:stCondLst>
                                            <p:cond delay="1338"/>
                                          </p:stCondLst>
                                        </p:cTn>
                                        <p:tgtEl>
                                          <p:spTgt spid="3"/>
                                        </p:tgtEl>
                                      </p:cBhvr>
                                      <p:to x="100000" y="100000"/>
                                    </p:animScale>
                                    <p:animScale>
                                      <p:cBhvr>
                                        <p:cTn id="26" dur="26">
                                          <p:stCondLst>
                                            <p:cond delay="1642"/>
                                          </p:stCondLst>
                                        </p:cTn>
                                        <p:tgtEl>
                                          <p:spTgt spid="3"/>
                                        </p:tgtEl>
                                      </p:cBhvr>
                                      <p:to x="100000" y="90000"/>
                                    </p:animScale>
                                    <p:animScale>
                                      <p:cBhvr>
                                        <p:cTn id="27" dur="166" decel="50000">
                                          <p:stCondLst>
                                            <p:cond delay="1668"/>
                                          </p:stCondLst>
                                        </p:cTn>
                                        <p:tgtEl>
                                          <p:spTgt spid="3"/>
                                        </p:tgtEl>
                                      </p:cBhvr>
                                      <p:to x="100000" y="100000"/>
                                    </p:animScale>
                                    <p:animScale>
                                      <p:cBhvr>
                                        <p:cTn id="28" dur="26">
                                          <p:stCondLst>
                                            <p:cond delay="1808"/>
                                          </p:stCondLst>
                                        </p:cTn>
                                        <p:tgtEl>
                                          <p:spTgt spid="3"/>
                                        </p:tgtEl>
                                      </p:cBhvr>
                                      <p:to x="100000" y="95000"/>
                                    </p:animScale>
                                    <p:animScale>
                                      <p:cBhvr>
                                        <p:cTn id="29" dur="166" decel="50000">
                                          <p:stCondLst>
                                            <p:cond delay="1834"/>
                                          </p:stCondLst>
                                        </p:cTn>
                                        <p:tgtEl>
                                          <p:spTgt spid="3"/>
                                        </p:tgtEl>
                                      </p:cBhvr>
                                      <p:to x="100000" y="100000"/>
                                    </p:animScale>
                                  </p:childTnLst>
                                </p:cTn>
                              </p:par>
                            </p:childTnLst>
                          </p:cTn>
                        </p:par>
                        <p:par>
                          <p:cTn id="30" fill="hold">
                            <p:stCondLst>
                              <p:cond delay="3550"/>
                            </p:stCondLst>
                            <p:childTnLst>
                              <p:par>
                                <p:cTn id="31" presetID="22" presetClass="entr" presetSubtype="8"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childTnLst>
                          </p:cTn>
                        </p:par>
                        <p:par>
                          <p:cTn id="34" fill="hold">
                            <p:stCondLst>
                              <p:cond delay="4050"/>
                            </p:stCondLst>
                            <p:childTnLst>
                              <p:par>
                                <p:cTn id="35" presetID="53" presetClass="entr" presetSubtype="16" fill="hold" grpId="0" nodeType="afterEffect">
                                  <p:stCondLst>
                                    <p:cond delay="0"/>
                                  </p:stCondLst>
                                  <p:iterate type="lt">
                                    <p:tmPct val="10000"/>
                                  </p:iterate>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par>
                          <p:cTn id="40" fill="hold">
                            <p:stCondLst>
                              <p:cond delay="5050"/>
                            </p:stCondLst>
                            <p:childTnLst>
                              <p:par>
                                <p:cTn id="41" presetID="42"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par>
                          <p:cTn id="46" fill="hold">
                            <p:stCondLst>
                              <p:cond delay="6050"/>
                            </p:stCondLst>
                            <p:childTnLst>
                              <p:par>
                                <p:cTn id="47" presetID="2" presetClass="entr" presetSubtype="4"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par>
                          <p:cTn id="51" fill="hold">
                            <p:stCondLst>
                              <p:cond delay="6550"/>
                            </p:stCondLst>
                            <p:childTnLst>
                              <p:par>
                                <p:cTn id="52" presetID="22" presetClass="entr" presetSubtype="8" fill="hold" grpId="0"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par>
                          <p:cTn id="55" fill="hold">
                            <p:stCondLst>
                              <p:cond delay="7050"/>
                            </p:stCondLst>
                            <p:childTnLst>
                              <p:par>
                                <p:cTn id="56" presetID="22" presetClass="entr" presetSubtype="8" fill="hold" grpId="0"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wipe(left)">
                                      <p:cBhvr>
                                        <p:cTn id="58" dur="500"/>
                                        <p:tgtEl>
                                          <p:spTgt spid="5"/>
                                        </p:tgtEl>
                                      </p:cBhvr>
                                    </p:animEffect>
                                  </p:childTnLst>
                                </p:cTn>
                              </p:par>
                            </p:childTnLst>
                          </p:cTn>
                        </p:par>
                        <p:par>
                          <p:cTn id="59" fill="hold">
                            <p:stCondLst>
                              <p:cond delay="7550"/>
                            </p:stCondLst>
                            <p:childTnLst>
                              <p:par>
                                <p:cTn id="60" presetID="2" presetClass="entr" presetSubtype="4" fill="hold" grpId="0" nodeType="after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additive="base">
                                        <p:cTn id="62" dur="500" fill="hold"/>
                                        <p:tgtEl>
                                          <p:spTgt spid="11"/>
                                        </p:tgtEl>
                                        <p:attrNameLst>
                                          <p:attrName>ppt_x</p:attrName>
                                        </p:attrNameLst>
                                      </p:cBhvr>
                                      <p:tavLst>
                                        <p:tav tm="0">
                                          <p:val>
                                            <p:strVal val="#ppt_x"/>
                                          </p:val>
                                        </p:tav>
                                        <p:tav tm="100000">
                                          <p:val>
                                            <p:strVal val="#ppt_x"/>
                                          </p:val>
                                        </p:tav>
                                      </p:tavLst>
                                    </p:anim>
                                    <p:anim calcmode="lin" valueType="num">
                                      <p:cBhvr additive="base">
                                        <p:cTn id="63" dur="500" fill="hold"/>
                                        <p:tgtEl>
                                          <p:spTgt spid="11"/>
                                        </p:tgtEl>
                                        <p:attrNameLst>
                                          <p:attrName>ppt_y</p:attrName>
                                        </p:attrNameLst>
                                      </p:cBhvr>
                                      <p:tavLst>
                                        <p:tav tm="0">
                                          <p:val>
                                            <p:strVal val="1+#ppt_h/2"/>
                                          </p:val>
                                        </p:tav>
                                        <p:tav tm="100000">
                                          <p:val>
                                            <p:strVal val="#ppt_y"/>
                                          </p:val>
                                        </p:tav>
                                      </p:tavLst>
                                    </p:anim>
                                  </p:childTnLst>
                                </p:cTn>
                              </p:par>
                            </p:childTnLst>
                          </p:cTn>
                        </p:par>
                        <p:par>
                          <p:cTn id="64" fill="hold">
                            <p:stCondLst>
                              <p:cond delay="8050"/>
                            </p:stCondLst>
                            <p:childTnLst>
                              <p:par>
                                <p:cTn id="65" presetID="22" presetClass="entr" presetSubtype="8" fill="hold" grpId="0"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wipe(left)">
                                      <p:cBhvr>
                                        <p:cTn id="67" dur="500"/>
                                        <p:tgtEl>
                                          <p:spTgt spid="6"/>
                                        </p:tgtEl>
                                      </p:cBhvr>
                                    </p:animEffect>
                                  </p:childTnLst>
                                </p:cTn>
                              </p:par>
                            </p:childTnLst>
                          </p:cTn>
                        </p:par>
                        <p:par>
                          <p:cTn id="68" fill="hold">
                            <p:stCondLst>
                              <p:cond delay="8550"/>
                            </p:stCondLst>
                            <p:childTnLst>
                              <p:par>
                                <p:cTn id="69" presetID="22" presetClass="entr" presetSubtype="8" fill="hold" grpId="0" nodeType="after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wipe(left)">
                                      <p:cBhvr>
                                        <p:cTn id="71" dur="500"/>
                                        <p:tgtEl>
                                          <p:spTgt spid="8"/>
                                        </p:tgtEl>
                                      </p:cBhvr>
                                    </p:animEffect>
                                  </p:childTnLst>
                                </p:cTn>
                              </p:par>
                            </p:childTnLst>
                          </p:cTn>
                        </p:par>
                        <p:par>
                          <p:cTn id="72" fill="hold">
                            <p:stCondLst>
                              <p:cond delay="9050"/>
                            </p:stCondLst>
                            <p:childTnLst>
                              <p:par>
                                <p:cTn id="73" presetID="2" presetClass="entr" presetSubtype="4" fill="hold" grpId="0" nodeType="afterEffect">
                                  <p:stCondLst>
                                    <p:cond delay="0"/>
                                  </p:stCondLst>
                                  <p:childTnLst>
                                    <p:set>
                                      <p:cBhvr>
                                        <p:cTn id="74" dur="1" fill="hold">
                                          <p:stCondLst>
                                            <p:cond delay="0"/>
                                          </p:stCondLst>
                                        </p:cTn>
                                        <p:tgtEl>
                                          <p:spTgt spid="12"/>
                                        </p:tgtEl>
                                        <p:attrNameLst>
                                          <p:attrName>style.visibility</p:attrName>
                                        </p:attrNameLst>
                                      </p:cBhvr>
                                      <p:to>
                                        <p:strVal val="visible"/>
                                      </p:to>
                                    </p:set>
                                    <p:anim calcmode="lin" valueType="num">
                                      <p:cBhvr additive="base">
                                        <p:cTn id="75" dur="500" fill="hold"/>
                                        <p:tgtEl>
                                          <p:spTgt spid="12"/>
                                        </p:tgtEl>
                                        <p:attrNameLst>
                                          <p:attrName>ppt_x</p:attrName>
                                        </p:attrNameLst>
                                      </p:cBhvr>
                                      <p:tavLst>
                                        <p:tav tm="0">
                                          <p:val>
                                            <p:strVal val="#ppt_x"/>
                                          </p:val>
                                        </p:tav>
                                        <p:tav tm="100000">
                                          <p:val>
                                            <p:strVal val="#ppt_x"/>
                                          </p:val>
                                        </p:tav>
                                      </p:tavLst>
                                    </p:anim>
                                    <p:anim calcmode="lin" valueType="num">
                                      <p:cBhvr additive="base">
                                        <p:cTn id="76" dur="500" fill="hold"/>
                                        <p:tgtEl>
                                          <p:spTgt spid="12"/>
                                        </p:tgtEl>
                                        <p:attrNameLst>
                                          <p:attrName>ppt_y</p:attrName>
                                        </p:attrNameLst>
                                      </p:cBhvr>
                                      <p:tavLst>
                                        <p:tav tm="0">
                                          <p:val>
                                            <p:strVal val="1+#ppt_h/2"/>
                                          </p:val>
                                        </p:tav>
                                        <p:tav tm="100000">
                                          <p:val>
                                            <p:strVal val="#ppt_y"/>
                                          </p:val>
                                        </p:tav>
                                      </p:tavLst>
                                    </p:anim>
                                  </p:childTnLst>
                                </p:cTn>
                              </p:par>
                            </p:childTnLst>
                          </p:cTn>
                        </p:par>
                        <p:par>
                          <p:cTn id="77" fill="hold">
                            <p:stCondLst>
                              <p:cond delay="9550"/>
                            </p:stCondLst>
                            <p:childTnLst>
                              <p:par>
                                <p:cTn id="78" presetID="22" presetClass="entr" presetSubtype="8" fill="hold" grpId="0" nodeType="after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wipe(left)">
                                      <p:cBhvr>
                                        <p:cTn id="80" dur="500"/>
                                        <p:tgtEl>
                                          <p:spTgt spid="7"/>
                                        </p:tgtEl>
                                      </p:cBhvr>
                                    </p:animEffect>
                                  </p:childTnLst>
                                </p:cTn>
                              </p:par>
                            </p:childTnLst>
                          </p:cTn>
                        </p:par>
                        <p:par>
                          <p:cTn id="81" fill="hold">
                            <p:stCondLst>
                              <p:cond delay="10050"/>
                            </p:stCondLst>
                            <p:childTnLst>
                              <p:par>
                                <p:cTn id="82" presetID="22" presetClass="entr" presetSubtype="8" fill="hold" grpId="0" nodeType="after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wipe(left)">
                                      <p:cBhvr>
                                        <p:cTn id="8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animBg="1"/>
      <p:bldP spid="4" grpId="0" animBg="1"/>
      <p:bldP spid="5" grpId="0" animBg="1"/>
      <p:bldP spid="6" grpId="0" animBg="1"/>
      <p:bldP spid="7" grpId="0" animBg="1"/>
      <p:bldP spid="8" grpId="0" animBg="1"/>
      <p:bldP spid="9" grpId="0" animBg="1"/>
      <p:bldP spid="10" grpId="0"/>
      <p:bldP spid="11"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306CF48-9BA0-C55A-8C4D-35A2076680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61047" y="895056"/>
            <a:ext cx="6836196" cy="5173585"/>
          </a:xfrm>
          <a:prstGeom prst="rect">
            <a:avLst/>
          </a:prstGeom>
        </p:spPr>
      </p:pic>
      <p:grpSp>
        <p:nvGrpSpPr>
          <p:cNvPr id="70" name="组合 69">
            <a:extLst>
              <a:ext uri="{FF2B5EF4-FFF2-40B4-BE49-F238E27FC236}">
                <a16:creationId xmlns:a16="http://schemas.microsoft.com/office/drawing/2014/main" id="{DB85BABB-970B-4E72-FC5C-A3B6E4D915CE}"/>
              </a:ext>
            </a:extLst>
          </p:cNvPr>
          <p:cNvGrpSpPr/>
          <p:nvPr/>
        </p:nvGrpSpPr>
        <p:grpSpPr>
          <a:xfrm>
            <a:off x="223339" y="2895428"/>
            <a:ext cx="6176692" cy="1446550"/>
            <a:chOff x="-3556" y="2389399"/>
            <a:chExt cx="6176692" cy="1446550"/>
          </a:xfrm>
        </p:grpSpPr>
        <p:sp>
          <p:nvSpPr>
            <p:cNvPr id="27" name="文本框 26">
              <a:extLst>
                <a:ext uri="{FF2B5EF4-FFF2-40B4-BE49-F238E27FC236}">
                  <a16:creationId xmlns:a16="http://schemas.microsoft.com/office/drawing/2014/main" id="{7F726438-FD67-6701-F2F0-DDB39416F5E9}"/>
                </a:ext>
              </a:extLst>
            </p:cNvPr>
            <p:cNvSpPr txBox="1"/>
            <p:nvPr/>
          </p:nvSpPr>
          <p:spPr>
            <a:xfrm>
              <a:off x="-3556" y="2389399"/>
              <a:ext cx="6176692" cy="1446550"/>
            </a:xfrm>
            <a:prstGeom prst="rect">
              <a:avLst/>
            </a:prstGeom>
            <a:noFill/>
          </p:spPr>
          <p:txBody>
            <a:bodyPr wrap="none" rtlCol="0">
              <a:spAutoFit/>
            </a:bodyPr>
            <a:lstStyle/>
            <a:p>
              <a:pPr algn="ctr">
                <a:defRPr/>
              </a:pPr>
              <a:r>
                <a:rPr lang="en-US" altLang="zh-CN" sz="8800" kern="0" dirty="0">
                  <a:ln w="254000">
                    <a:solidFill>
                      <a:prstClr val="white"/>
                    </a:solidFill>
                  </a:ln>
                  <a:solidFill>
                    <a:prstClr val="white"/>
                  </a:solidFill>
                  <a:effectLst>
                    <a:outerShdw blurRad="165100" dist="38100" dir="2700000" algn="tl" rotWithShape="0">
                      <a:srgbClr val="04BEC5">
                        <a:alpha val="35000"/>
                      </a:srgbClr>
                    </a:outerShdw>
                  </a:effectLst>
                  <a:latin typeface="阿里巴巴普惠体 Heavy"/>
                  <a:ea typeface="Aa润行体 (非商业使用)"/>
                  <a:sym typeface="阿里巴巴普惠体 Heavy"/>
                </a:rPr>
                <a:t>Add title text</a:t>
              </a:r>
              <a:endParaRPr lang="zh-CN" altLang="en-US" sz="8800" kern="0" dirty="0">
                <a:ln w="254000">
                  <a:solidFill>
                    <a:prstClr val="white"/>
                  </a:solidFill>
                </a:ln>
                <a:solidFill>
                  <a:prstClr val="white"/>
                </a:solidFill>
                <a:effectLst>
                  <a:outerShdw blurRad="165100" dist="38100" dir="2700000" algn="tl" rotWithShape="0">
                    <a:srgbClr val="04BEC5">
                      <a:alpha val="35000"/>
                    </a:srgbClr>
                  </a:outerShdw>
                </a:effectLst>
                <a:latin typeface="阿里巴巴普惠体 Heavy"/>
                <a:ea typeface="Aa润行体 (非商业使用)"/>
                <a:sym typeface="阿里巴巴普惠体 Heavy"/>
              </a:endParaRPr>
            </a:p>
          </p:txBody>
        </p:sp>
        <p:sp>
          <p:nvSpPr>
            <p:cNvPr id="28" name="文本框 27">
              <a:extLst>
                <a:ext uri="{FF2B5EF4-FFF2-40B4-BE49-F238E27FC236}">
                  <a16:creationId xmlns:a16="http://schemas.microsoft.com/office/drawing/2014/main" id="{E779FFCB-4396-C785-3CF4-74B500B39820}"/>
                </a:ext>
              </a:extLst>
            </p:cNvPr>
            <p:cNvSpPr txBox="1"/>
            <p:nvPr/>
          </p:nvSpPr>
          <p:spPr>
            <a:xfrm>
              <a:off x="-3556" y="2389399"/>
              <a:ext cx="6176692" cy="1446550"/>
            </a:xfrm>
            <a:prstGeom prst="rect">
              <a:avLst/>
            </a:prstGeom>
            <a:noFill/>
          </p:spPr>
          <p:txBody>
            <a:bodyPr wrap="none" rtlCol="0">
              <a:spAutoFit/>
            </a:bodyPr>
            <a:lstStyle/>
            <a:p>
              <a:pPr algn="ctr">
                <a:defRPr/>
              </a:pPr>
              <a:r>
                <a:rPr lang="en-US" altLang="zh-CN" sz="8800" kern="0" dirty="0">
                  <a:gradFill flip="none" rotWithShape="1">
                    <a:gsLst>
                      <a:gs pos="16000">
                        <a:srgbClr val="6FC4F6"/>
                      </a:gs>
                      <a:gs pos="88000">
                        <a:srgbClr val="2C5ADE"/>
                      </a:gs>
                    </a:gsLst>
                    <a:lin ang="5400000" scaled="1"/>
                    <a:tileRect/>
                  </a:gradFill>
                  <a:latin typeface="阿里巴巴普惠体 Heavy"/>
                  <a:ea typeface="Aa润行体 (非商业使用)"/>
                  <a:sym typeface="阿里巴巴普惠体 Heavy"/>
                </a:rPr>
                <a:t>Add title text</a:t>
              </a:r>
              <a:endParaRPr lang="zh-CN" altLang="en-US" sz="8800" kern="0" dirty="0">
                <a:gradFill flip="none" rotWithShape="1">
                  <a:gsLst>
                    <a:gs pos="16000">
                      <a:srgbClr val="6FC4F6"/>
                    </a:gs>
                    <a:gs pos="88000">
                      <a:srgbClr val="2C5ADE"/>
                    </a:gs>
                  </a:gsLst>
                  <a:lin ang="5400000" scaled="1"/>
                  <a:tileRect/>
                </a:gradFill>
                <a:latin typeface="阿里巴巴普惠体 Heavy"/>
                <a:ea typeface="Aa润行体 (非商业使用)"/>
                <a:sym typeface="阿里巴巴普惠体 Heavy"/>
              </a:endParaRPr>
            </a:p>
          </p:txBody>
        </p:sp>
      </p:grpSp>
      <p:grpSp>
        <p:nvGrpSpPr>
          <p:cNvPr id="71" name="组合 70">
            <a:extLst>
              <a:ext uri="{FF2B5EF4-FFF2-40B4-BE49-F238E27FC236}">
                <a16:creationId xmlns:a16="http://schemas.microsoft.com/office/drawing/2014/main" id="{8581A279-3255-5688-DBE1-F1378079A53C}"/>
              </a:ext>
            </a:extLst>
          </p:cNvPr>
          <p:cNvGrpSpPr/>
          <p:nvPr/>
        </p:nvGrpSpPr>
        <p:grpSpPr>
          <a:xfrm>
            <a:off x="2754616" y="1431317"/>
            <a:ext cx="1114139" cy="1114139"/>
            <a:chOff x="2569778" y="3383196"/>
            <a:chExt cx="783022" cy="783022"/>
          </a:xfrm>
        </p:grpSpPr>
        <p:sp>
          <p:nvSpPr>
            <p:cNvPr id="72" name="椭圆 71">
              <a:extLst>
                <a:ext uri="{FF2B5EF4-FFF2-40B4-BE49-F238E27FC236}">
                  <a16:creationId xmlns:a16="http://schemas.microsoft.com/office/drawing/2014/main" id="{ABC30DEF-AD58-C26C-043F-FCD538C5674D}"/>
                </a:ext>
              </a:extLst>
            </p:cNvPr>
            <p:cNvSpPr/>
            <p:nvPr/>
          </p:nvSpPr>
          <p:spPr>
            <a:xfrm>
              <a:off x="2569778" y="3383196"/>
              <a:ext cx="783022" cy="783022"/>
            </a:xfrm>
            <a:prstGeom prst="ellipse">
              <a:avLst/>
            </a:prstGeom>
            <a:solidFill>
              <a:sysClr val="window" lastClr="FFFFFF"/>
            </a:solidFill>
            <a:ln w="12700" cap="flat" cmpd="sng" algn="ctr">
              <a:solidFill>
                <a:srgbClr val="7DC5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阿里巴巴普惠体 Heavy"/>
                <a:ea typeface="Aa润行体 (非商业使用)"/>
                <a:cs typeface="+mn-ea"/>
                <a:sym typeface="阿里巴巴普惠体 Heavy"/>
              </a:endParaRPr>
            </a:p>
          </p:txBody>
        </p:sp>
        <p:sp>
          <p:nvSpPr>
            <p:cNvPr id="73" name="文本框 72">
              <a:extLst>
                <a:ext uri="{FF2B5EF4-FFF2-40B4-BE49-F238E27FC236}">
                  <a16:creationId xmlns:a16="http://schemas.microsoft.com/office/drawing/2014/main" id="{6480267C-C0A1-31D4-CF42-AD6C3B5D2B6A}"/>
                </a:ext>
              </a:extLst>
            </p:cNvPr>
            <p:cNvSpPr txBox="1"/>
            <p:nvPr/>
          </p:nvSpPr>
          <p:spPr>
            <a:xfrm>
              <a:off x="2641921" y="3450246"/>
              <a:ext cx="621980" cy="6489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5400" b="0" i="0" u="none" strike="noStrike" kern="0" cap="none" spc="0" normalizeH="0" baseline="0" noProof="0" dirty="0">
                  <a:ln>
                    <a:noFill/>
                  </a:ln>
                  <a:solidFill>
                    <a:prstClr val="black">
                      <a:lumMod val="95000"/>
                      <a:lumOff val="5000"/>
                    </a:prstClr>
                  </a:solidFill>
                  <a:effectLst/>
                  <a:uLnTx/>
                  <a:uFillTx/>
                  <a:latin typeface="阿里巴巴普惠体 Heavy"/>
                  <a:ea typeface="Aa润行体 (非商业使用)"/>
                  <a:cs typeface="+mn-ea"/>
                  <a:sym typeface="阿里巴巴普惠体 Heavy"/>
                </a:rPr>
                <a:t>3</a:t>
              </a:r>
              <a:endParaRPr kumimoji="0" lang="zh-CN" altLang="en-US" sz="5400" b="0" i="0" u="none" strike="noStrike" kern="0" cap="none" spc="0" normalizeH="0" baseline="0" noProof="0" dirty="0">
                <a:ln>
                  <a:noFill/>
                </a:ln>
                <a:solidFill>
                  <a:prstClr val="black">
                    <a:lumMod val="95000"/>
                    <a:lumOff val="5000"/>
                  </a:prstClr>
                </a:solidFill>
                <a:effectLst/>
                <a:uLnTx/>
                <a:uFillTx/>
                <a:latin typeface="阿里巴巴普惠体 Heavy"/>
                <a:ea typeface="Aa润行体 (非商业使用)"/>
                <a:cs typeface="+mn-ea"/>
                <a:sym typeface="阿里巴巴普惠体 Heavy"/>
              </a:endParaRPr>
            </a:p>
          </p:txBody>
        </p:sp>
      </p:grpSp>
      <p:sp>
        <p:nvSpPr>
          <p:cNvPr id="74" name="TextBox 18">
            <a:extLst>
              <a:ext uri="{FF2B5EF4-FFF2-40B4-BE49-F238E27FC236}">
                <a16:creationId xmlns:a16="http://schemas.microsoft.com/office/drawing/2014/main" id="{066E6490-EB50-35FA-F3C3-E2089966E7D3}"/>
              </a:ext>
            </a:extLst>
          </p:cNvPr>
          <p:cNvSpPr txBox="1"/>
          <p:nvPr/>
        </p:nvSpPr>
        <p:spPr>
          <a:xfrm>
            <a:off x="1487329" y="4622236"/>
            <a:ext cx="3648713" cy="707886"/>
          </a:xfrm>
          <a:prstGeom prst="rect">
            <a:avLst/>
          </a:prstGeom>
          <a:noFill/>
        </p:spPr>
        <p:txBody>
          <a:bodyPr wrap="square" rtlCol="0">
            <a:spAutoFit/>
          </a:bodyPr>
          <a:lstStyle/>
          <a:p>
            <a:pPr algn="ctr"/>
            <a:r>
              <a:rPr lang="en-GB" sz="4000" dirty="0">
                <a:ln w="19050">
                  <a:solidFill>
                    <a:srgbClr val="6FC4F6"/>
                  </a:solidFill>
                </a:ln>
                <a:solidFill>
                  <a:schemeClr val="bg1"/>
                </a:solidFill>
                <a:latin typeface="阿里巴巴普惠体 Heavy"/>
                <a:ea typeface="Aa润行体 (非商业使用)"/>
                <a:cs typeface="Poppins Black" panose="00000A00000000000000" pitchFamily="2" charset="0"/>
                <a:sym typeface="阿里巴巴普惠体 Heavy"/>
              </a:rPr>
              <a:t>PART THREE</a:t>
            </a:r>
          </a:p>
        </p:txBody>
      </p:sp>
    </p:spTree>
    <p:extLst>
      <p:ext uri="{BB962C8B-B14F-4D97-AF65-F5344CB8AC3E}">
        <p14:creationId xmlns:p14="http://schemas.microsoft.com/office/powerpoint/2010/main" val="8630653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p:cTn id="12" dur="500" fill="hold"/>
                                        <p:tgtEl>
                                          <p:spTgt spid="71"/>
                                        </p:tgtEl>
                                        <p:attrNameLst>
                                          <p:attrName>ppt_w</p:attrName>
                                        </p:attrNameLst>
                                      </p:cBhvr>
                                      <p:tavLst>
                                        <p:tav tm="0">
                                          <p:val>
                                            <p:fltVal val="0"/>
                                          </p:val>
                                        </p:tav>
                                        <p:tav tm="100000">
                                          <p:val>
                                            <p:strVal val="#ppt_w"/>
                                          </p:val>
                                        </p:tav>
                                      </p:tavLst>
                                    </p:anim>
                                    <p:anim calcmode="lin" valueType="num">
                                      <p:cBhvr>
                                        <p:cTn id="13" dur="500" fill="hold"/>
                                        <p:tgtEl>
                                          <p:spTgt spid="71"/>
                                        </p:tgtEl>
                                        <p:attrNameLst>
                                          <p:attrName>ppt_h</p:attrName>
                                        </p:attrNameLst>
                                      </p:cBhvr>
                                      <p:tavLst>
                                        <p:tav tm="0">
                                          <p:val>
                                            <p:fltVal val="0"/>
                                          </p:val>
                                        </p:tav>
                                        <p:tav tm="100000">
                                          <p:val>
                                            <p:strVal val="#ppt_h"/>
                                          </p:val>
                                        </p:tav>
                                      </p:tavLst>
                                    </p:anim>
                                    <p:animEffect transition="in" filter="fade">
                                      <p:cBhvr>
                                        <p:cTn id="14" dur="500"/>
                                        <p:tgtEl>
                                          <p:spTgt spid="71"/>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wipe(left)">
                                      <p:cBhvr>
                                        <p:cTn id="18" dur="500"/>
                                        <p:tgtEl>
                                          <p:spTgt spid="70"/>
                                        </p:tgtEl>
                                      </p:cBhvr>
                                    </p:animEffect>
                                  </p:childTnLst>
                                </p:cTn>
                              </p:par>
                            </p:childTnLst>
                          </p:cTn>
                        </p:par>
                        <p:par>
                          <p:cTn id="19" fill="hold">
                            <p:stCondLst>
                              <p:cond delay="2000"/>
                            </p:stCondLst>
                            <p:childTnLst>
                              <p:par>
                                <p:cTn id="20" presetID="2" presetClass="entr" presetSubtype="4" decel="100000" fill="hold" grpId="0" nodeType="afterEffect">
                                  <p:stCondLst>
                                    <p:cond delay="0"/>
                                  </p:stCondLst>
                                  <p:iterate type="lt">
                                    <p:tmPct val="10000"/>
                                  </p:iterate>
                                  <p:childTnLst>
                                    <p:set>
                                      <p:cBhvr>
                                        <p:cTn id="21" dur="1" fill="hold">
                                          <p:stCondLst>
                                            <p:cond delay="0"/>
                                          </p:stCondLst>
                                        </p:cTn>
                                        <p:tgtEl>
                                          <p:spTgt spid="74"/>
                                        </p:tgtEl>
                                        <p:attrNameLst>
                                          <p:attrName>style.visibility</p:attrName>
                                        </p:attrNameLst>
                                      </p:cBhvr>
                                      <p:to>
                                        <p:strVal val="visible"/>
                                      </p:to>
                                    </p:set>
                                    <p:anim calcmode="lin" valueType="num">
                                      <p:cBhvr additive="base">
                                        <p:cTn id="22" dur="500" fill="hold"/>
                                        <p:tgtEl>
                                          <p:spTgt spid="74"/>
                                        </p:tgtEl>
                                        <p:attrNameLst>
                                          <p:attrName>ppt_x</p:attrName>
                                        </p:attrNameLst>
                                      </p:cBhvr>
                                      <p:tavLst>
                                        <p:tav tm="0">
                                          <p:val>
                                            <p:strVal val="#ppt_x"/>
                                          </p:val>
                                        </p:tav>
                                        <p:tav tm="100000">
                                          <p:val>
                                            <p:strVal val="#ppt_x"/>
                                          </p:val>
                                        </p:tav>
                                      </p:tavLst>
                                    </p:anim>
                                    <p:anim calcmode="lin" valueType="num">
                                      <p:cBhvr additive="base">
                                        <p:cTn id="23"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9DD4BECA-BE01-DD9D-0222-81555FDCBEE3}"/>
              </a:ext>
            </a:extLst>
          </p:cNvPr>
          <p:cNvGrpSpPr/>
          <p:nvPr/>
        </p:nvGrpSpPr>
        <p:grpSpPr>
          <a:xfrm>
            <a:off x="4777510" y="0"/>
            <a:ext cx="2636983" cy="988292"/>
            <a:chOff x="4678218" y="0"/>
            <a:chExt cx="2835564" cy="988292"/>
          </a:xfrm>
        </p:grpSpPr>
        <p:sp>
          <p:nvSpPr>
            <p:cNvPr id="24" name="KSO_Img1">
              <a:extLst>
                <a:ext uri="{FF2B5EF4-FFF2-40B4-BE49-F238E27FC236}">
                  <a16:creationId xmlns:a16="http://schemas.microsoft.com/office/drawing/2014/main" id="{126FE73B-36D9-0BC1-9CF9-609F23045B59}"/>
                </a:ext>
              </a:extLst>
            </p:cNvPr>
            <p:cNvSpPr/>
            <p:nvPr>
              <p:custDataLst>
                <p:tags r:id="rId1"/>
              </p:custDataLst>
            </p:nvPr>
          </p:nvSpPr>
          <p:spPr>
            <a:xfrm flipV="1">
              <a:off x="4678218" y="230910"/>
              <a:ext cx="2835564" cy="757382"/>
            </a:xfrm>
            <a:custGeom>
              <a:avLst/>
              <a:gdLst>
                <a:gd name="connsiteX0" fmla="*/ 0 w 1268627"/>
                <a:gd name="connsiteY0" fmla="*/ 296562 h 1408671"/>
                <a:gd name="connsiteX1" fmla="*/ 32952 w 1268627"/>
                <a:gd name="connsiteY1" fmla="*/ 1383957 h 1408671"/>
                <a:gd name="connsiteX2" fmla="*/ 1260389 w 1268627"/>
                <a:gd name="connsiteY2" fmla="*/ 1408671 h 1408671"/>
                <a:gd name="connsiteX3" fmla="*/ 1268627 w 1268627"/>
                <a:gd name="connsiteY3" fmla="*/ 288325 h 1408671"/>
                <a:gd name="connsiteX4" fmla="*/ 205946 w 1268627"/>
                <a:gd name="connsiteY4" fmla="*/ 0 h 1408671"/>
                <a:gd name="connsiteX5" fmla="*/ 0 w 1268627"/>
                <a:gd name="connsiteY5" fmla="*/ 296562 h 1408671"/>
                <a:gd name="connsiteX0" fmla="*/ 77698 w 1346325"/>
                <a:gd name="connsiteY0" fmla="*/ 296562 h 1534851"/>
                <a:gd name="connsiteX1" fmla="*/ 110650 w 1346325"/>
                <a:gd name="connsiteY1" fmla="*/ 1383957 h 1534851"/>
                <a:gd name="connsiteX2" fmla="*/ 1338087 w 1346325"/>
                <a:gd name="connsiteY2" fmla="*/ 1408671 h 1534851"/>
                <a:gd name="connsiteX3" fmla="*/ 1346325 w 1346325"/>
                <a:gd name="connsiteY3" fmla="*/ 288325 h 1534851"/>
                <a:gd name="connsiteX4" fmla="*/ 283644 w 1346325"/>
                <a:gd name="connsiteY4" fmla="*/ 0 h 1534851"/>
                <a:gd name="connsiteX5" fmla="*/ 77698 w 1346325"/>
                <a:gd name="connsiteY5" fmla="*/ 296562 h 1534851"/>
                <a:gd name="connsiteX0" fmla="*/ 77698 w 1346325"/>
                <a:gd name="connsiteY0" fmla="*/ 296562 h 1614698"/>
                <a:gd name="connsiteX1" fmla="*/ 110650 w 1346325"/>
                <a:gd name="connsiteY1" fmla="*/ 1383957 h 1614698"/>
                <a:gd name="connsiteX2" fmla="*/ 1338087 w 1346325"/>
                <a:gd name="connsiteY2" fmla="*/ 1408671 h 1614698"/>
                <a:gd name="connsiteX3" fmla="*/ 1346325 w 1346325"/>
                <a:gd name="connsiteY3" fmla="*/ 288325 h 1614698"/>
                <a:gd name="connsiteX4" fmla="*/ 283644 w 1346325"/>
                <a:gd name="connsiteY4" fmla="*/ 0 h 1614698"/>
                <a:gd name="connsiteX5" fmla="*/ 77698 w 1346325"/>
                <a:gd name="connsiteY5" fmla="*/ 296562 h 1614698"/>
                <a:gd name="connsiteX0" fmla="*/ 77698 w 1346331"/>
                <a:gd name="connsiteY0" fmla="*/ 305516 h 1623652"/>
                <a:gd name="connsiteX1" fmla="*/ 110650 w 1346331"/>
                <a:gd name="connsiteY1" fmla="*/ 1392911 h 1623652"/>
                <a:gd name="connsiteX2" fmla="*/ 1338087 w 1346331"/>
                <a:gd name="connsiteY2" fmla="*/ 1417625 h 1623652"/>
                <a:gd name="connsiteX3" fmla="*/ 1346325 w 1346331"/>
                <a:gd name="connsiteY3" fmla="*/ 297279 h 1623652"/>
                <a:gd name="connsiteX4" fmla="*/ 283644 w 1346331"/>
                <a:gd name="connsiteY4" fmla="*/ 8954 h 1623652"/>
                <a:gd name="connsiteX5" fmla="*/ 77698 w 1346331"/>
                <a:gd name="connsiteY5" fmla="*/ 305516 h 1623652"/>
                <a:gd name="connsiteX0" fmla="*/ 77698 w 1346325"/>
                <a:gd name="connsiteY0" fmla="*/ 327165 h 1645301"/>
                <a:gd name="connsiteX1" fmla="*/ 110650 w 1346325"/>
                <a:gd name="connsiteY1" fmla="*/ 1414560 h 1645301"/>
                <a:gd name="connsiteX2" fmla="*/ 1338087 w 1346325"/>
                <a:gd name="connsiteY2" fmla="*/ 1439274 h 1645301"/>
                <a:gd name="connsiteX3" fmla="*/ 1346325 w 1346325"/>
                <a:gd name="connsiteY3" fmla="*/ 318928 h 1645301"/>
                <a:gd name="connsiteX4" fmla="*/ 283644 w 1346325"/>
                <a:gd name="connsiteY4" fmla="*/ 30603 h 1645301"/>
                <a:gd name="connsiteX5" fmla="*/ 77698 w 1346325"/>
                <a:gd name="connsiteY5" fmla="*/ 327165 h 1645301"/>
                <a:gd name="connsiteX0" fmla="*/ 89860 w 1358487"/>
                <a:gd name="connsiteY0" fmla="*/ 327165 h 1645301"/>
                <a:gd name="connsiteX1" fmla="*/ 122812 w 1358487"/>
                <a:gd name="connsiteY1" fmla="*/ 1414560 h 1645301"/>
                <a:gd name="connsiteX2" fmla="*/ 1350249 w 1358487"/>
                <a:gd name="connsiteY2" fmla="*/ 1439274 h 1645301"/>
                <a:gd name="connsiteX3" fmla="*/ 1358487 w 1358487"/>
                <a:gd name="connsiteY3" fmla="*/ 318928 h 1645301"/>
                <a:gd name="connsiteX4" fmla="*/ 295806 w 1358487"/>
                <a:gd name="connsiteY4" fmla="*/ 30603 h 1645301"/>
                <a:gd name="connsiteX5" fmla="*/ 89860 w 1358487"/>
                <a:gd name="connsiteY5" fmla="*/ 327165 h 1645301"/>
                <a:gd name="connsiteX0" fmla="*/ 66492 w 1384546"/>
                <a:gd name="connsiteY0" fmla="*/ 440965 h 1612372"/>
                <a:gd name="connsiteX1" fmla="*/ 148871 w 1384546"/>
                <a:gd name="connsiteY1" fmla="*/ 1388317 h 1612372"/>
                <a:gd name="connsiteX2" fmla="*/ 1376308 w 1384546"/>
                <a:gd name="connsiteY2" fmla="*/ 1413031 h 1612372"/>
                <a:gd name="connsiteX3" fmla="*/ 1384546 w 1384546"/>
                <a:gd name="connsiteY3" fmla="*/ 292685 h 1612372"/>
                <a:gd name="connsiteX4" fmla="*/ 321865 w 1384546"/>
                <a:gd name="connsiteY4" fmla="*/ 4360 h 1612372"/>
                <a:gd name="connsiteX5" fmla="*/ 66492 w 1384546"/>
                <a:gd name="connsiteY5" fmla="*/ 440965 h 1612372"/>
                <a:gd name="connsiteX0" fmla="*/ 46037 w 1421756"/>
                <a:gd name="connsiteY0" fmla="*/ 363886 h 1612943"/>
                <a:gd name="connsiteX1" fmla="*/ 186081 w 1421756"/>
                <a:gd name="connsiteY1" fmla="*/ 1385379 h 1612943"/>
                <a:gd name="connsiteX2" fmla="*/ 1413518 w 1421756"/>
                <a:gd name="connsiteY2" fmla="*/ 1410093 h 1612943"/>
                <a:gd name="connsiteX3" fmla="*/ 1421756 w 1421756"/>
                <a:gd name="connsiteY3" fmla="*/ 289747 h 1612943"/>
                <a:gd name="connsiteX4" fmla="*/ 359075 w 1421756"/>
                <a:gd name="connsiteY4" fmla="*/ 1422 h 1612943"/>
                <a:gd name="connsiteX5" fmla="*/ 46037 w 1421756"/>
                <a:gd name="connsiteY5" fmla="*/ 363886 h 1612943"/>
                <a:gd name="connsiteX0" fmla="*/ 49570 w 1523441"/>
                <a:gd name="connsiteY0" fmla="*/ 363461 h 1482445"/>
                <a:gd name="connsiteX1" fmla="*/ 189614 w 1523441"/>
                <a:gd name="connsiteY1" fmla="*/ 1384954 h 1482445"/>
                <a:gd name="connsiteX2" fmla="*/ 1491191 w 1523441"/>
                <a:gd name="connsiteY2" fmla="*/ 1187246 h 1482445"/>
                <a:gd name="connsiteX3" fmla="*/ 1425289 w 1523441"/>
                <a:gd name="connsiteY3" fmla="*/ 289322 h 1482445"/>
                <a:gd name="connsiteX4" fmla="*/ 362608 w 1523441"/>
                <a:gd name="connsiteY4" fmla="*/ 997 h 1482445"/>
                <a:gd name="connsiteX5" fmla="*/ 49570 w 1523441"/>
                <a:gd name="connsiteY5" fmla="*/ 363461 h 1482445"/>
                <a:gd name="connsiteX0" fmla="*/ 49570 w 1545313"/>
                <a:gd name="connsiteY0" fmla="*/ 363461 h 1468199"/>
                <a:gd name="connsiteX1" fmla="*/ 189614 w 1545313"/>
                <a:gd name="connsiteY1" fmla="*/ 1384954 h 1468199"/>
                <a:gd name="connsiteX2" fmla="*/ 1491191 w 1545313"/>
                <a:gd name="connsiteY2" fmla="*/ 1187246 h 1468199"/>
                <a:gd name="connsiteX3" fmla="*/ 1425289 w 1545313"/>
                <a:gd name="connsiteY3" fmla="*/ 289322 h 1468199"/>
                <a:gd name="connsiteX4" fmla="*/ 362608 w 1545313"/>
                <a:gd name="connsiteY4" fmla="*/ 997 h 1468199"/>
                <a:gd name="connsiteX5" fmla="*/ 49570 w 1545313"/>
                <a:gd name="connsiteY5" fmla="*/ 363461 h 1468199"/>
                <a:gd name="connsiteX0" fmla="*/ 82423 w 1495787"/>
                <a:gd name="connsiteY0" fmla="*/ 338226 h 1469481"/>
                <a:gd name="connsiteX1" fmla="*/ 140088 w 1495787"/>
                <a:gd name="connsiteY1" fmla="*/ 1384433 h 1469481"/>
                <a:gd name="connsiteX2" fmla="*/ 1441665 w 1495787"/>
                <a:gd name="connsiteY2" fmla="*/ 1186725 h 1469481"/>
                <a:gd name="connsiteX3" fmla="*/ 1375763 w 1495787"/>
                <a:gd name="connsiteY3" fmla="*/ 288801 h 1469481"/>
                <a:gd name="connsiteX4" fmla="*/ 313082 w 1495787"/>
                <a:gd name="connsiteY4" fmla="*/ 476 h 1469481"/>
                <a:gd name="connsiteX5" fmla="*/ 82423 w 1495787"/>
                <a:gd name="connsiteY5" fmla="*/ 338226 h 1469481"/>
                <a:gd name="connsiteX0" fmla="*/ 78189 w 1481300"/>
                <a:gd name="connsiteY0" fmla="*/ 321819 h 1453074"/>
                <a:gd name="connsiteX1" fmla="*/ 135854 w 1481300"/>
                <a:gd name="connsiteY1" fmla="*/ 1368026 h 1453074"/>
                <a:gd name="connsiteX2" fmla="*/ 1437431 w 1481300"/>
                <a:gd name="connsiteY2" fmla="*/ 1170318 h 1453074"/>
                <a:gd name="connsiteX3" fmla="*/ 1371529 w 1481300"/>
                <a:gd name="connsiteY3" fmla="*/ 272394 h 1453074"/>
                <a:gd name="connsiteX4" fmla="*/ 473604 w 1481300"/>
                <a:gd name="connsiteY4" fmla="*/ 544 h 1453074"/>
                <a:gd name="connsiteX5" fmla="*/ 78189 w 1481300"/>
                <a:gd name="connsiteY5" fmla="*/ 321819 h 1453074"/>
                <a:gd name="connsiteX0" fmla="*/ 77696 w 1476601"/>
                <a:gd name="connsiteY0" fmla="*/ 321831 h 1458744"/>
                <a:gd name="connsiteX1" fmla="*/ 135361 w 1476601"/>
                <a:gd name="connsiteY1" fmla="*/ 1368038 h 1458744"/>
                <a:gd name="connsiteX2" fmla="*/ 1429646 w 1476601"/>
                <a:gd name="connsiteY2" fmla="*/ 1184195 h 1458744"/>
                <a:gd name="connsiteX3" fmla="*/ 1371036 w 1476601"/>
                <a:gd name="connsiteY3" fmla="*/ 272406 h 1458744"/>
                <a:gd name="connsiteX4" fmla="*/ 473111 w 1476601"/>
                <a:gd name="connsiteY4" fmla="*/ 556 h 1458744"/>
                <a:gd name="connsiteX5" fmla="*/ 77696 w 1476601"/>
                <a:gd name="connsiteY5" fmla="*/ 321831 h 1458744"/>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8583 w 1501289"/>
                <a:gd name="connsiteY0" fmla="*/ 321893 h 1472879"/>
                <a:gd name="connsiteX1" fmla="*/ 136248 w 1501289"/>
                <a:gd name="connsiteY1" fmla="*/ 1368100 h 1472879"/>
                <a:gd name="connsiteX2" fmla="*/ 1443658 w 1501289"/>
                <a:gd name="connsiteY2" fmla="*/ 1242488 h 1472879"/>
                <a:gd name="connsiteX3" fmla="*/ 1371923 w 1501289"/>
                <a:gd name="connsiteY3" fmla="*/ 272468 h 1472879"/>
                <a:gd name="connsiteX4" fmla="*/ 473998 w 1501289"/>
                <a:gd name="connsiteY4" fmla="*/ 618 h 1472879"/>
                <a:gd name="connsiteX5" fmla="*/ 78583 w 1501289"/>
                <a:gd name="connsiteY5" fmla="*/ 321893 h 1472879"/>
                <a:gd name="connsiteX0" fmla="*/ 78583 w 1514864"/>
                <a:gd name="connsiteY0" fmla="*/ 321893 h 1464370"/>
                <a:gd name="connsiteX1" fmla="*/ 136248 w 1514864"/>
                <a:gd name="connsiteY1" fmla="*/ 1368100 h 1464370"/>
                <a:gd name="connsiteX2" fmla="*/ 1443658 w 1514864"/>
                <a:gd name="connsiteY2" fmla="*/ 1242488 h 1464370"/>
                <a:gd name="connsiteX3" fmla="*/ 1371923 w 1514864"/>
                <a:gd name="connsiteY3" fmla="*/ 272468 h 1464370"/>
                <a:gd name="connsiteX4" fmla="*/ 473998 w 1514864"/>
                <a:gd name="connsiteY4" fmla="*/ 618 h 1464370"/>
                <a:gd name="connsiteX5" fmla="*/ 78583 w 1514864"/>
                <a:gd name="connsiteY5" fmla="*/ 321893 h 146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864" h="1464370">
                  <a:moveTo>
                    <a:pt x="78583" y="321893"/>
                  </a:moveTo>
                  <a:cubicBezTo>
                    <a:pt x="22291" y="549807"/>
                    <a:pt x="-91265" y="1214668"/>
                    <a:pt x="136248" y="1368100"/>
                  </a:cubicBezTo>
                  <a:cubicBezTo>
                    <a:pt x="363761" y="1521533"/>
                    <a:pt x="1328265" y="1499961"/>
                    <a:pt x="1443658" y="1242488"/>
                  </a:cubicBezTo>
                  <a:cubicBezTo>
                    <a:pt x="1559051" y="985015"/>
                    <a:pt x="1533533" y="479446"/>
                    <a:pt x="1371923" y="272468"/>
                  </a:cubicBezTo>
                  <a:cubicBezTo>
                    <a:pt x="1210313" y="65490"/>
                    <a:pt x="689555" y="-7619"/>
                    <a:pt x="473998" y="618"/>
                  </a:cubicBezTo>
                  <a:cubicBezTo>
                    <a:pt x="258441" y="8855"/>
                    <a:pt x="134875" y="93979"/>
                    <a:pt x="78583" y="321893"/>
                  </a:cubicBezTo>
                  <a:close/>
                </a:path>
              </a:pathLst>
            </a:custGeom>
            <a:gradFill flip="none" rotWithShape="1">
              <a:gsLst>
                <a:gs pos="16000">
                  <a:srgbClr val="6FC4F6"/>
                </a:gs>
                <a:gs pos="88000">
                  <a:srgbClr val="2C5ADE"/>
                </a:gs>
              </a:gsLst>
              <a:lin ang="16200000" scaled="1"/>
              <a:tileRect/>
            </a:gradFill>
            <a:ln w="381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阿里巴巴普惠体 Heavy"/>
                <a:ea typeface="Aa润行体 (非商业使用)"/>
                <a:sym typeface="阿里巴巴普惠体 Heavy"/>
              </a:endParaRPr>
            </a:p>
          </p:txBody>
        </p:sp>
        <p:pic>
          <p:nvPicPr>
            <p:cNvPr id="28" name="图片 27">
              <a:extLst>
                <a:ext uri="{FF2B5EF4-FFF2-40B4-BE49-F238E27FC236}">
                  <a16:creationId xmlns:a16="http://schemas.microsoft.com/office/drawing/2014/main" id="{2E6D354C-20CF-FED4-679C-390046CE6B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2531" y="0"/>
              <a:ext cx="2186938" cy="521501"/>
            </a:xfrm>
            <a:prstGeom prst="rect">
              <a:avLst/>
            </a:prstGeom>
          </p:spPr>
        </p:pic>
      </p:grpSp>
      <p:sp>
        <p:nvSpPr>
          <p:cNvPr id="30" name="文本框 29">
            <a:extLst>
              <a:ext uri="{FF2B5EF4-FFF2-40B4-BE49-F238E27FC236}">
                <a16:creationId xmlns:a16="http://schemas.microsoft.com/office/drawing/2014/main" id="{700F039F-C2CB-CAB5-1E1F-EDFD28484F80}"/>
              </a:ext>
            </a:extLst>
          </p:cNvPr>
          <p:cNvSpPr txBox="1"/>
          <p:nvPr/>
        </p:nvSpPr>
        <p:spPr>
          <a:xfrm>
            <a:off x="5002531" y="347991"/>
            <a:ext cx="2186939" cy="523220"/>
          </a:xfrm>
          <a:prstGeom prst="rect">
            <a:avLst/>
          </a:prstGeom>
          <a:noFill/>
        </p:spPr>
        <p:txBody>
          <a:bodyPr wrap="square" rtlCol="0">
            <a:spAutoFit/>
          </a:bodyPr>
          <a:lstStyle/>
          <a:p>
            <a:pPr algn="ctr"/>
            <a:r>
              <a:rPr lang="en-US" altLang="zh-CN" sz="2800" b="1" dirty="0">
                <a:solidFill>
                  <a:schemeClr val="bg1"/>
                </a:solidFill>
                <a:latin typeface="阿里巴巴普惠体 Heavy"/>
                <a:ea typeface="Aa润行体 (非商业使用)"/>
                <a:cs typeface="+mn-ea"/>
                <a:sym typeface="阿里巴巴普惠体 Heavy"/>
              </a:rPr>
              <a:t>Add title text</a:t>
            </a:r>
            <a:endParaRPr lang="zh-CN" altLang="en-US" sz="2800" b="1" dirty="0">
              <a:solidFill>
                <a:schemeClr val="bg1"/>
              </a:solidFill>
              <a:latin typeface="阿里巴巴普惠体 Heavy"/>
              <a:ea typeface="Aa润行体 (非商业使用)"/>
              <a:cs typeface="+mn-ea"/>
              <a:sym typeface="阿里巴巴普惠体 Heavy"/>
            </a:endParaRPr>
          </a:p>
        </p:txBody>
      </p:sp>
      <p:sp>
        <p:nvSpPr>
          <p:cNvPr id="70" name="TextBox 22">
            <a:extLst>
              <a:ext uri="{FF2B5EF4-FFF2-40B4-BE49-F238E27FC236}">
                <a16:creationId xmlns:a16="http://schemas.microsoft.com/office/drawing/2014/main" id="{C345BAA5-5BE1-98BB-1A0B-F5346B4C4AB3}"/>
              </a:ext>
            </a:extLst>
          </p:cNvPr>
          <p:cNvSpPr txBox="1"/>
          <p:nvPr/>
        </p:nvSpPr>
        <p:spPr>
          <a:xfrm>
            <a:off x="2064821" y="4630100"/>
            <a:ext cx="2116243" cy="1033296"/>
          </a:xfrm>
          <a:prstGeom prst="rect">
            <a:avLst/>
          </a:prstGeom>
          <a:noFill/>
        </p:spPr>
        <p:txBody>
          <a:bodyPr wrap="square" rtlCol="0">
            <a:spAutoFit/>
          </a:bodyPr>
          <a:lstStyle/>
          <a:p>
            <a:pPr>
              <a:lnSpc>
                <a:spcPct val="150000"/>
              </a:lnSpc>
            </a:pPr>
            <a:r>
              <a:rPr lang="en-US" altLang="zh-CN" sz="1050" dirty="0">
                <a:solidFill>
                  <a:prstClr val="white">
                    <a:lumMod val="50000"/>
                  </a:prstClr>
                </a:solidFill>
                <a:latin typeface="微软雅黑" pitchFamily="34" charset="-122"/>
                <a:ea typeface="微软雅黑" pitchFamily="34" charset="-122"/>
                <a:cs typeface="+mn-ea"/>
                <a:sym typeface="阿里巴巴普惠体 Heavy"/>
              </a:rPr>
              <a:t>Click here to add content, content to match the title. Click here to add content, content to match the title. </a:t>
            </a:r>
            <a:r>
              <a:rPr lang="zh-CN" altLang="en-US" sz="1050" dirty="0">
                <a:solidFill>
                  <a:prstClr val="white">
                    <a:lumMod val="50000"/>
                  </a:prstClr>
                </a:solidFill>
                <a:latin typeface="微软雅黑" pitchFamily="34" charset="-122"/>
                <a:ea typeface="微软雅黑" pitchFamily="34" charset="-122"/>
                <a:cs typeface="+mn-ea"/>
                <a:sym typeface="阿里巴巴普惠体 Heavy"/>
              </a:rPr>
              <a:t>。</a:t>
            </a:r>
          </a:p>
        </p:txBody>
      </p:sp>
      <p:grpSp>
        <p:nvGrpSpPr>
          <p:cNvPr id="71" name="Group 30">
            <a:extLst>
              <a:ext uri="{FF2B5EF4-FFF2-40B4-BE49-F238E27FC236}">
                <a16:creationId xmlns:a16="http://schemas.microsoft.com/office/drawing/2014/main" id="{1498A8E0-B7F0-B0BB-E7A8-F90F9F7467D9}"/>
              </a:ext>
            </a:extLst>
          </p:cNvPr>
          <p:cNvGrpSpPr/>
          <p:nvPr/>
        </p:nvGrpSpPr>
        <p:grpSpPr>
          <a:xfrm rot="2700000">
            <a:off x="1604585" y="4336726"/>
            <a:ext cx="490313" cy="490313"/>
            <a:chOff x="5176911" y="787791"/>
            <a:chExt cx="708074" cy="708074"/>
          </a:xfrm>
          <a:solidFill>
            <a:srgbClr val="6FC4F6"/>
          </a:solidFill>
        </p:grpSpPr>
        <p:sp>
          <p:nvSpPr>
            <p:cNvPr id="72" name="Oval 25">
              <a:extLst>
                <a:ext uri="{FF2B5EF4-FFF2-40B4-BE49-F238E27FC236}">
                  <a16:creationId xmlns:a16="http://schemas.microsoft.com/office/drawing/2014/main" id="{3C2DC5A4-EBC8-E2D6-80F9-650473B67DE9}"/>
                </a:ext>
              </a:extLst>
            </p:cNvPr>
            <p:cNvSpPr/>
            <p:nvPr/>
          </p:nvSpPr>
          <p:spPr>
            <a:xfrm>
              <a:off x="5176911" y="787791"/>
              <a:ext cx="98474" cy="98474"/>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微软雅黑" pitchFamily="34" charset="-122"/>
                <a:ea typeface="微软雅黑" pitchFamily="34" charset="-122"/>
                <a:cs typeface="+mn-ea"/>
                <a:sym typeface="阿里巴巴普惠体 Heavy"/>
              </a:endParaRPr>
            </a:p>
          </p:txBody>
        </p:sp>
        <p:sp>
          <p:nvSpPr>
            <p:cNvPr id="73" name="Oval 26">
              <a:extLst>
                <a:ext uri="{FF2B5EF4-FFF2-40B4-BE49-F238E27FC236}">
                  <a16:creationId xmlns:a16="http://schemas.microsoft.com/office/drawing/2014/main" id="{E36A1FDE-DF18-C4F4-7668-7D0F6BA0D934}"/>
                </a:ext>
              </a:extLst>
            </p:cNvPr>
            <p:cNvSpPr/>
            <p:nvPr/>
          </p:nvSpPr>
          <p:spPr>
            <a:xfrm>
              <a:off x="5329311" y="940191"/>
              <a:ext cx="98474" cy="98474"/>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微软雅黑" pitchFamily="34" charset="-122"/>
                <a:ea typeface="微软雅黑" pitchFamily="34" charset="-122"/>
                <a:cs typeface="+mn-ea"/>
                <a:sym typeface="阿里巴巴普惠体 Heavy"/>
              </a:endParaRPr>
            </a:p>
          </p:txBody>
        </p:sp>
        <p:sp>
          <p:nvSpPr>
            <p:cNvPr id="74" name="Oval 27">
              <a:extLst>
                <a:ext uri="{FF2B5EF4-FFF2-40B4-BE49-F238E27FC236}">
                  <a16:creationId xmlns:a16="http://schemas.microsoft.com/office/drawing/2014/main" id="{292213B6-4709-1BD4-5B08-CC62D99DA8C7}"/>
                </a:ext>
              </a:extLst>
            </p:cNvPr>
            <p:cNvSpPr/>
            <p:nvPr/>
          </p:nvSpPr>
          <p:spPr>
            <a:xfrm>
              <a:off x="5481711" y="1092591"/>
              <a:ext cx="98474" cy="98474"/>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微软雅黑" pitchFamily="34" charset="-122"/>
                <a:ea typeface="微软雅黑" pitchFamily="34" charset="-122"/>
                <a:cs typeface="+mn-ea"/>
                <a:sym typeface="阿里巴巴普惠体 Heavy"/>
              </a:endParaRPr>
            </a:p>
          </p:txBody>
        </p:sp>
        <p:sp>
          <p:nvSpPr>
            <p:cNvPr id="75" name="Oval 28">
              <a:extLst>
                <a:ext uri="{FF2B5EF4-FFF2-40B4-BE49-F238E27FC236}">
                  <a16:creationId xmlns:a16="http://schemas.microsoft.com/office/drawing/2014/main" id="{4659C0FF-9493-4567-5CF6-A98761B87682}"/>
                </a:ext>
              </a:extLst>
            </p:cNvPr>
            <p:cNvSpPr/>
            <p:nvPr/>
          </p:nvSpPr>
          <p:spPr>
            <a:xfrm>
              <a:off x="5634111" y="1244991"/>
              <a:ext cx="98474" cy="98474"/>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微软雅黑" pitchFamily="34" charset="-122"/>
                <a:ea typeface="微软雅黑" pitchFamily="34" charset="-122"/>
                <a:cs typeface="+mn-ea"/>
                <a:sym typeface="阿里巴巴普惠体 Heavy"/>
              </a:endParaRPr>
            </a:p>
          </p:txBody>
        </p:sp>
        <p:sp>
          <p:nvSpPr>
            <p:cNvPr id="76" name="Oval 29">
              <a:extLst>
                <a:ext uri="{FF2B5EF4-FFF2-40B4-BE49-F238E27FC236}">
                  <a16:creationId xmlns:a16="http://schemas.microsoft.com/office/drawing/2014/main" id="{E2CC7756-F308-A9F1-022E-704FD61A38BE}"/>
                </a:ext>
              </a:extLst>
            </p:cNvPr>
            <p:cNvSpPr/>
            <p:nvPr/>
          </p:nvSpPr>
          <p:spPr>
            <a:xfrm>
              <a:off x="5786511" y="1397391"/>
              <a:ext cx="98474" cy="98474"/>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微软雅黑" pitchFamily="34" charset="-122"/>
                <a:ea typeface="微软雅黑" pitchFamily="34" charset="-122"/>
                <a:cs typeface="+mn-ea"/>
                <a:sym typeface="阿里巴巴普惠体 Heavy"/>
              </a:endParaRPr>
            </a:p>
          </p:txBody>
        </p:sp>
      </p:grpSp>
      <p:sp>
        <p:nvSpPr>
          <p:cNvPr id="109" name="Rectangle 70">
            <a:extLst>
              <a:ext uri="{FF2B5EF4-FFF2-40B4-BE49-F238E27FC236}">
                <a16:creationId xmlns:a16="http://schemas.microsoft.com/office/drawing/2014/main" id="{DA2D815E-71B5-2C8E-C1B0-7147E29213D7}"/>
              </a:ext>
            </a:extLst>
          </p:cNvPr>
          <p:cNvSpPr>
            <a:spLocks noChangeArrowheads="1"/>
          </p:cNvSpPr>
          <p:nvPr/>
        </p:nvSpPr>
        <p:spPr bwMode="auto">
          <a:xfrm>
            <a:off x="2063556" y="4379076"/>
            <a:ext cx="22380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2813">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nSpc>
                <a:spcPct val="100000"/>
              </a:lnSpc>
              <a:spcBef>
                <a:spcPct val="0"/>
              </a:spcBef>
              <a:buFont typeface="Arial" panose="020B0604020202020204" pitchFamily="34" charset="0"/>
              <a:buNone/>
            </a:pPr>
            <a:r>
              <a:rPr lang="en-US" altLang="zh-CN" sz="1600" b="1" noProof="1">
                <a:solidFill>
                  <a:prstClr val="black">
                    <a:lumMod val="85000"/>
                    <a:lumOff val="15000"/>
                  </a:prstClr>
                </a:solidFill>
                <a:latin typeface="微软雅黑" pitchFamily="34" charset="-122"/>
                <a:ea typeface="微软雅黑" pitchFamily="34" charset="-122"/>
                <a:cs typeface="+mn-ea"/>
                <a:sym typeface="阿里巴巴普惠体 Heavy"/>
              </a:rPr>
              <a:t>Add Subtitle</a:t>
            </a:r>
            <a:endParaRPr lang="zh-CN" altLang="en-US" sz="1600" b="1" noProof="1">
              <a:solidFill>
                <a:prstClr val="black">
                  <a:lumMod val="85000"/>
                  <a:lumOff val="15000"/>
                </a:prstClr>
              </a:solidFill>
              <a:latin typeface="微软雅黑" pitchFamily="34" charset="-122"/>
              <a:ea typeface="微软雅黑" pitchFamily="34" charset="-122"/>
              <a:cs typeface="+mn-ea"/>
              <a:sym typeface="阿里巴巴普惠体 Heavy"/>
            </a:endParaRPr>
          </a:p>
        </p:txBody>
      </p:sp>
      <p:sp>
        <p:nvSpPr>
          <p:cNvPr id="115" name="TextBox 22">
            <a:extLst>
              <a:ext uri="{FF2B5EF4-FFF2-40B4-BE49-F238E27FC236}">
                <a16:creationId xmlns:a16="http://schemas.microsoft.com/office/drawing/2014/main" id="{DA44682A-CD65-7D23-2264-23002D4F3E20}"/>
              </a:ext>
            </a:extLst>
          </p:cNvPr>
          <p:cNvSpPr txBox="1"/>
          <p:nvPr/>
        </p:nvSpPr>
        <p:spPr>
          <a:xfrm>
            <a:off x="5296040" y="4630100"/>
            <a:ext cx="2116243" cy="1033296"/>
          </a:xfrm>
          <a:prstGeom prst="rect">
            <a:avLst/>
          </a:prstGeom>
          <a:noFill/>
        </p:spPr>
        <p:txBody>
          <a:bodyPr wrap="square" rtlCol="0">
            <a:spAutoFit/>
          </a:bodyPr>
          <a:lstStyle/>
          <a:p>
            <a:pPr>
              <a:lnSpc>
                <a:spcPct val="150000"/>
              </a:lnSpc>
            </a:pPr>
            <a:r>
              <a:rPr lang="en-US" altLang="zh-CN" sz="1050" dirty="0">
                <a:solidFill>
                  <a:prstClr val="white">
                    <a:lumMod val="50000"/>
                  </a:prstClr>
                </a:solidFill>
                <a:latin typeface="微软雅黑" pitchFamily="34" charset="-122"/>
                <a:ea typeface="微软雅黑" pitchFamily="34" charset="-122"/>
                <a:cs typeface="+mn-ea"/>
                <a:sym typeface="阿里巴巴普惠体 Heavy"/>
              </a:rPr>
              <a:t>Click here to add content, content to match the title. Click here to add content, content to match the title. </a:t>
            </a:r>
            <a:r>
              <a:rPr lang="zh-CN" altLang="en-US" sz="1050" dirty="0">
                <a:solidFill>
                  <a:prstClr val="white">
                    <a:lumMod val="50000"/>
                  </a:prstClr>
                </a:solidFill>
                <a:latin typeface="微软雅黑" pitchFamily="34" charset="-122"/>
                <a:ea typeface="微软雅黑" pitchFamily="34" charset="-122"/>
                <a:cs typeface="+mn-ea"/>
                <a:sym typeface="阿里巴巴普惠体 Heavy"/>
              </a:rPr>
              <a:t>。</a:t>
            </a:r>
          </a:p>
        </p:txBody>
      </p:sp>
      <p:grpSp>
        <p:nvGrpSpPr>
          <p:cNvPr id="116" name="Group 30">
            <a:extLst>
              <a:ext uri="{FF2B5EF4-FFF2-40B4-BE49-F238E27FC236}">
                <a16:creationId xmlns:a16="http://schemas.microsoft.com/office/drawing/2014/main" id="{F85FD39D-62E0-0326-7F02-EFE9E7BC048C}"/>
              </a:ext>
            </a:extLst>
          </p:cNvPr>
          <p:cNvGrpSpPr/>
          <p:nvPr/>
        </p:nvGrpSpPr>
        <p:grpSpPr>
          <a:xfrm rot="2700000">
            <a:off x="4835805" y="4336726"/>
            <a:ext cx="490313" cy="490313"/>
            <a:chOff x="5176911" y="787791"/>
            <a:chExt cx="708074" cy="708074"/>
          </a:xfrm>
          <a:solidFill>
            <a:srgbClr val="6FC4F6"/>
          </a:solidFill>
        </p:grpSpPr>
        <p:sp>
          <p:nvSpPr>
            <p:cNvPr id="117" name="Oval 25">
              <a:extLst>
                <a:ext uri="{FF2B5EF4-FFF2-40B4-BE49-F238E27FC236}">
                  <a16:creationId xmlns:a16="http://schemas.microsoft.com/office/drawing/2014/main" id="{ECA0B7D8-0413-3FC5-5689-9F42DB644E66}"/>
                </a:ext>
              </a:extLst>
            </p:cNvPr>
            <p:cNvSpPr/>
            <p:nvPr/>
          </p:nvSpPr>
          <p:spPr>
            <a:xfrm>
              <a:off x="5176911" y="787791"/>
              <a:ext cx="98474" cy="98474"/>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微软雅黑" pitchFamily="34" charset="-122"/>
                <a:ea typeface="微软雅黑" pitchFamily="34" charset="-122"/>
                <a:cs typeface="+mn-ea"/>
                <a:sym typeface="阿里巴巴普惠体 Heavy"/>
              </a:endParaRPr>
            </a:p>
          </p:txBody>
        </p:sp>
        <p:sp>
          <p:nvSpPr>
            <p:cNvPr id="118" name="Oval 26">
              <a:extLst>
                <a:ext uri="{FF2B5EF4-FFF2-40B4-BE49-F238E27FC236}">
                  <a16:creationId xmlns:a16="http://schemas.microsoft.com/office/drawing/2014/main" id="{209F8C07-7FB0-5647-02A3-4ED33D6AAA23}"/>
                </a:ext>
              </a:extLst>
            </p:cNvPr>
            <p:cNvSpPr/>
            <p:nvPr/>
          </p:nvSpPr>
          <p:spPr>
            <a:xfrm>
              <a:off x="5329311" y="940191"/>
              <a:ext cx="98474" cy="98474"/>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微软雅黑" pitchFamily="34" charset="-122"/>
                <a:ea typeface="微软雅黑" pitchFamily="34" charset="-122"/>
                <a:cs typeface="+mn-ea"/>
                <a:sym typeface="阿里巴巴普惠体 Heavy"/>
              </a:endParaRPr>
            </a:p>
          </p:txBody>
        </p:sp>
        <p:sp>
          <p:nvSpPr>
            <p:cNvPr id="119" name="Oval 27">
              <a:extLst>
                <a:ext uri="{FF2B5EF4-FFF2-40B4-BE49-F238E27FC236}">
                  <a16:creationId xmlns:a16="http://schemas.microsoft.com/office/drawing/2014/main" id="{C3E66700-346C-8978-F843-4D0AF686B9F6}"/>
                </a:ext>
              </a:extLst>
            </p:cNvPr>
            <p:cNvSpPr/>
            <p:nvPr/>
          </p:nvSpPr>
          <p:spPr>
            <a:xfrm>
              <a:off x="5481711" y="1092591"/>
              <a:ext cx="98474" cy="98474"/>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微软雅黑" pitchFamily="34" charset="-122"/>
                <a:ea typeface="微软雅黑" pitchFamily="34" charset="-122"/>
                <a:cs typeface="+mn-ea"/>
                <a:sym typeface="阿里巴巴普惠体 Heavy"/>
              </a:endParaRPr>
            </a:p>
          </p:txBody>
        </p:sp>
        <p:sp>
          <p:nvSpPr>
            <p:cNvPr id="120" name="Oval 28">
              <a:extLst>
                <a:ext uri="{FF2B5EF4-FFF2-40B4-BE49-F238E27FC236}">
                  <a16:creationId xmlns:a16="http://schemas.microsoft.com/office/drawing/2014/main" id="{D48AEC7F-2C92-F10F-A63A-0ABAC4DD6B23}"/>
                </a:ext>
              </a:extLst>
            </p:cNvPr>
            <p:cNvSpPr/>
            <p:nvPr/>
          </p:nvSpPr>
          <p:spPr>
            <a:xfrm>
              <a:off x="5634111" y="1244991"/>
              <a:ext cx="98474" cy="98474"/>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微软雅黑" pitchFamily="34" charset="-122"/>
                <a:ea typeface="微软雅黑" pitchFamily="34" charset="-122"/>
                <a:cs typeface="+mn-ea"/>
                <a:sym typeface="阿里巴巴普惠体 Heavy"/>
              </a:endParaRPr>
            </a:p>
          </p:txBody>
        </p:sp>
        <p:sp>
          <p:nvSpPr>
            <p:cNvPr id="121" name="Oval 29">
              <a:extLst>
                <a:ext uri="{FF2B5EF4-FFF2-40B4-BE49-F238E27FC236}">
                  <a16:creationId xmlns:a16="http://schemas.microsoft.com/office/drawing/2014/main" id="{709A0BD9-73D7-5D05-7E13-17D9EB31B564}"/>
                </a:ext>
              </a:extLst>
            </p:cNvPr>
            <p:cNvSpPr/>
            <p:nvPr/>
          </p:nvSpPr>
          <p:spPr>
            <a:xfrm>
              <a:off x="5786511" y="1397391"/>
              <a:ext cx="98474" cy="98474"/>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微软雅黑" pitchFamily="34" charset="-122"/>
                <a:ea typeface="微软雅黑" pitchFamily="34" charset="-122"/>
                <a:cs typeface="+mn-ea"/>
                <a:sym typeface="阿里巴巴普惠体 Heavy"/>
              </a:endParaRPr>
            </a:p>
          </p:txBody>
        </p:sp>
      </p:grpSp>
      <p:sp>
        <p:nvSpPr>
          <p:cNvPr id="122" name="Rectangle 70">
            <a:extLst>
              <a:ext uri="{FF2B5EF4-FFF2-40B4-BE49-F238E27FC236}">
                <a16:creationId xmlns:a16="http://schemas.microsoft.com/office/drawing/2014/main" id="{0BDA97BE-5F9A-2DF2-D3AA-EC2FCEBBBD82}"/>
              </a:ext>
            </a:extLst>
          </p:cNvPr>
          <p:cNvSpPr>
            <a:spLocks noChangeArrowheads="1"/>
          </p:cNvSpPr>
          <p:nvPr/>
        </p:nvSpPr>
        <p:spPr bwMode="auto">
          <a:xfrm>
            <a:off x="5294777" y="4379076"/>
            <a:ext cx="22380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2813">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nSpc>
                <a:spcPct val="100000"/>
              </a:lnSpc>
              <a:spcBef>
                <a:spcPct val="0"/>
              </a:spcBef>
              <a:buFont typeface="Arial" panose="020B0604020202020204" pitchFamily="34" charset="0"/>
              <a:buNone/>
            </a:pPr>
            <a:r>
              <a:rPr lang="en-US" altLang="zh-CN" sz="1600" b="1" noProof="1">
                <a:solidFill>
                  <a:prstClr val="black">
                    <a:lumMod val="85000"/>
                    <a:lumOff val="15000"/>
                  </a:prstClr>
                </a:solidFill>
                <a:latin typeface="微软雅黑" pitchFamily="34" charset="-122"/>
                <a:ea typeface="微软雅黑" pitchFamily="34" charset="-122"/>
                <a:cs typeface="+mn-ea"/>
                <a:sym typeface="阿里巴巴普惠体 Heavy"/>
              </a:rPr>
              <a:t>Add Subtitle</a:t>
            </a:r>
            <a:endParaRPr lang="zh-CN" altLang="en-US" sz="1600" b="1" noProof="1">
              <a:solidFill>
                <a:prstClr val="black">
                  <a:lumMod val="85000"/>
                  <a:lumOff val="15000"/>
                </a:prstClr>
              </a:solidFill>
              <a:latin typeface="微软雅黑" pitchFamily="34" charset="-122"/>
              <a:ea typeface="微软雅黑" pitchFamily="34" charset="-122"/>
              <a:cs typeface="+mn-ea"/>
              <a:sym typeface="阿里巴巴普惠体 Heavy"/>
            </a:endParaRPr>
          </a:p>
        </p:txBody>
      </p:sp>
      <p:sp>
        <p:nvSpPr>
          <p:cNvPr id="126" name="TextBox 22">
            <a:extLst>
              <a:ext uri="{FF2B5EF4-FFF2-40B4-BE49-F238E27FC236}">
                <a16:creationId xmlns:a16="http://schemas.microsoft.com/office/drawing/2014/main" id="{2876FAB8-143A-CBE4-374A-0899FB49158A}"/>
              </a:ext>
            </a:extLst>
          </p:cNvPr>
          <p:cNvSpPr txBox="1"/>
          <p:nvPr/>
        </p:nvSpPr>
        <p:spPr>
          <a:xfrm>
            <a:off x="8527259" y="4630100"/>
            <a:ext cx="2116243" cy="1033296"/>
          </a:xfrm>
          <a:prstGeom prst="rect">
            <a:avLst/>
          </a:prstGeom>
          <a:noFill/>
        </p:spPr>
        <p:txBody>
          <a:bodyPr wrap="square" rtlCol="0">
            <a:spAutoFit/>
          </a:bodyPr>
          <a:lstStyle/>
          <a:p>
            <a:pPr>
              <a:lnSpc>
                <a:spcPct val="150000"/>
              </a:lnSpc>
            </a:pPr>
            <a:r>
              <a:rPr lang="en-US" altLang="zh-CN" sz="1050" dirty="0">
                <a:solidFill>
                  <a:prstClr val="white">
                    <a:lumMod val="50000"/>
                  </a:prstClr>
                </a:solidFill>
                <a:latin typeface="微软雅黑" pitchFamily="34" charset="-122"/>
                <a:ea typeface="微软雅黑" pitchFamily="34" charset="-122"/>
                <a:cs typeface="+mn-ea"/>
                <a:sym typeface="阿里巴巴普惠体 Heavy"/>
              </a:rPr>
              <a:t>Click here to add content, content to match the title. Click here to add content, content to match the title. </a:t>
            </a:r>
            <a:r>
              <a:rPr lang="zh-CN" altLang="en-US" sz="1050" dirty="0">
                <a:solidFill>
                  <a:prstClr val="white">
                    <a:lumMod val="50000"/>
                  </a:prstClr>
                </a:solidFill>
                <a:latin typeface="微软雅黑" pitchFamily="34" charset="-122"/>
                <a:ea typeface="微软雅黑" pitchFamily="34" charset="-122"/>
                <a:cs typeface="+mn-ea"/>
                <a:sym typeface="阿里巴巴普惠体 Heavy"/>
              </a:rPr>
              <a:t>。</a:t>
            </a:r>
          </a:p>
        </p:txBody>
      </p:sp>
      <p:grpSp>
        <p:nvGrpSpPr>
          <p:cNvPr id="127" name="Group 30">
            <a:extLst>
              <a:ext uri="{FF2B5EF4-FFF2-40B4-BE49-F238E27FC236}">
                <a16:creationId xmlns:a16="http://schemas.microsoft.com/office/drawing/2014/main" id="{D3B1D7AB-2C77-85C3-FBF6-976DFA09B3A8}"/>
              </a:ext>
            </a:extLst>
          </p:cNvPr>
          <p:cNvGrpSpPr/>
          <p:nvPr/>
        </p:nvGrpSpPr>
        <p:grpSpPr>
          <a:xfrm rot="2700000">
            <a:off x="8067024" y="4336726"/>
            <a:ext cx="490313" cy="490313"/>
            <a:chOff x="5176911" y="787791"/>
            <a:chExt cx="708074" cy="708074"/>
          </a:xfrm>
          <a:solidFill>
            <a:srgbClr val="6FC4F6"/>
          </a:solidFill>
        </p:grpSpPr>
        <p:sp>
          <p:nvSpPr>
            <p:cNvPr id="128" name="Oval 25">
              <a:extLst>
                <a:ext uri="{FF2B5EF4-FFF2-40B4-BE49-F238E27FC236}">
                  <a16:creationId xmlns:a16="http://schemas.microsoft.com/office/drawing/2014/main" id="{10FBCB27-1C18-6817-4F7B-C5CDA93A0950}"/>
                </a:ext>
              </a:extLst>
            </p:cNvPr>
            <p:cNvSpPr/>
            <p:nvPr/>
          </p:nvSpPr>
          <p:spPr>
            <a:xfrm>
              <a:off x="5176911" y="787791"/>
              <a:ext cx="98474" cy="98474"/>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微软雅黑" pitchFamily="34" charset="-122"/>
                <a:ea typeface="微软雅黑" pitchFamily="34" charset="-122"/>
                <a:cs typeface="+mn-ea"/>
                <a:sym typeface="阿里巴巴普惠体 Heavy"/>
              </a:endParaRPr>
            </a:p>
          </p:txBody>
        </p:sp>
        <p:sp>
          <p:nvSpPr>
            <p:cNvPr id="129" name="Oval 26">
              <a:extLst>
                <a:ext uri="{FF2B5EF4-FFF2-40B4-BE49-F238E27FC236}">
                  <a16:creationId xmlns:a16="http://schemas.microsoft.com/office/drawing/2014/main" id="{ABAAFF23-FEA4-EE3F-C3D2-C689DD053BCF}"/>
                </a:ext>
              </a:extLst>
            </p:cNvPr>
            <p:cNvSpPr/>
            <p:nvPr/>
          </p:nvSpPr>
          <p:spPr>
            <a:xfrm>
              <a:off x="5329311" y="940191"/>
              <a:ext cx="98474" cy="98474"/>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微软雅黑" pitchFamily="34" charset="-122"/>
                <a:ea typeface="微软雅黑" pitchFamily="34" charset="-122"/>
                <a:cs typeface="+mn-ea"/>
                <a:sym typeface="阿里巴巴普惠体 Heavy"/>
              </a:endParaRPr>
            </a:p>
          </p:txBody>
        </p:sp>
        <p:sp>
          <p:nvSpPr>
            <p:cNvPr id="130" name="Oval 27">
              <a:extLst>
                <a:ext uri="{FF2B5EF4-FFF2-40B4-BE49-F238E27FC236}">
                  <a16:creationId xmlns:a16="http://schemas.microsoft.com/office/drawing/2014/main" id="{2A4B2657-6348-D36F-B6BE-9254ED517D4F}"/>
                </a:ext>
              </a:extLst>
            </p:cNvPr>
            <p:cNvSpPr/>
            <p:nvPr/>
          </p:nvSpPr>
          <p:spPr>
            <a:xfrm>
              <a:off x="5481711" y="1092591"/>
              <a:ext cx="98474" cy="98474"/>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微软雅黑" pitchFamily="34" charset="-122"/>
                <a:ea typeface="微软雅黑" pitchFamily="34" charset="-122"/>
                <a:cs typeface="+mn-ea"/>
                <a:sym typeface="阿里巴巴普惠体 Heavy"/>
              </a:endParaRPr>
            </a:p>
          </p:txBody>
        </p:sp>
        <p:sp>
          <p:nvSpPr>
            <p:cNvPr id="131" name="Oval 28">
              <a:extLst>
                <a:ext uri="{FF2B5EF4-FFF2-40B4-BE49-F238E27FC236}">
                  <a16:creationId xmlns:a16="http://schemas.microsoft.com/office/drawing/2014/main" id="{72CBEA0A-B83C-5C06-B567-29C15ED0B230}"/>
                </a:ext>
              </a:extLst>
            </p:cNvPr>
            <p:cNvSpPr/>
            <p:nvPr/>
          </p:nvSpPr>
          <p:spPr>
            <a:xfrm>
              <a:off x="5634111" y="1244991"/>
              <a:ext cx="98474" cy="98474"/>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微软雅黑" pitchFamily="34" charset="-122"/>
                <a:ea typeface="微软雅黑" pitchFamily="34" charset="-122"/>
                <a:cs typeface="+mn-ea"/>
                <a:sym typeface="阿里巴巴普惠体 Heavy"/>
              </a:endParaRPr>
            </a:p>
          </p:txBody>
        </p:sp>
        <p:sp>
          <p:nvSpPr>
            <p:cNvPr id="132" name="Oval 29">
              <a:extLst>
                <a:ext uri="{FF2B5EF4-FFF2-40B4-BE49-F238E27FC236}">
                  <a16:creationId xmlns:a16="http://schemas.microsoft.com/office/drawing/2014/main" id="{FCA11F05-0F20-5347-AAF0-70F98F040601}"/>
                </a:ext>
              </a:extLst>
            </p:cNvPr>
            <p:cNvSpPr/>
            <p:nvPr/>
          </p:nvSpPr>
          <p:spPr>
            <a:xfrm>
              <a:off x="5786511" y="1397391"/>
              <a:ext cx="98474" cy="98474"/>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微软雅黑" pitchFamily="34" charset="-122"/>
                <a:ea typeface="微软雅黑" pitchFamily="34" charset="-122"/>
                <a:cs typeface="+mn-ea"/>
                <a:sym typeface="阿里巴巴普惠体 Heavy"/>
              </a:endParaRPr>
            </a:p>
          </p:txBody>
        </p:sp>
      </p:grpSp>
      <p:sp>
        <p:nvSpPr>
          <p:cNvPr id="133" name="Rectangle 70">
            <a:extLst>
              <a:ext uri="{FF2B5EF4-FFF2-40B4-BE49-F238E27FC236}">
                <a16:creationId xmlns:a16="http://schemas.microsoft.com/office/drawing/2014/main" id="{452AD87B-15B5-08E7-5104-341E29973303}"/>
              </a:ext>
            </a:extLst>
          </p:cNvPr>
          <p:cNvSpPr>
            <a:spLocks noChangeArrowheads="1"/>
          </p:cNvSpPr>
          <p:nvPr/>
        </p:nvSpPr>
        <p:spPr bwMode="auto">
          <a:xfrm>
            <a:off x="8525995" y="4379076"/>
            <a:ext cx="22380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2813">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nSpc>
                <a:spcPct val="100000"/>
              </a:lnSpc>
              <a:spcBef>
                <a:spcPct val="0"/>
              </a:spcBef>
              <a:buFont typeface="Arial" panose="020B0604020202020204" pitchFamily="34" charset="0"/>
              <a:buNone/>
            </a:pPr>
            <a:r>
              <a:rPr lang="en-US" altLang="zh-CN" sz="1600" b="1" noProof="1">
                <a:solidFill>
                  <a:prstClr val="black">
                    <a:lumMod val="85000"/>
                    <a:lumOff val="15000"/>
                  </a:prstClr>
                </a:solidFill>
                <a:latin typeface="微软雅黑" pitchFamily="34" charset="-122"/>
                <a:ea typeface="微软雅黑" pitchFamily="34" charset="-122"/>
                <a:cs typeface="+mn-ea"/>
                <a:sym typeface="阿里巴巴普惠体 Heavy"/>
              </a:rPr>
              <a:t>Add Subtitle</a:t>
            </a:r>
            <a:endParaRPr lang="zh-CN" altLang="en-US" sz="1600" b="1" noProof="1">
              <a:solidFill>
                <a:prstClr val="black">
                  <a:lumMod val="85000"/>
                  <a:lumOff val="15000"/>
                </a:prstClr>
              </a:solidFill>
              <a:latin typeface="微软雅黑" pitchFamily="34" charset="-122"/>
              <a:ea typeface="微软雅黑" pitchFamily="34" charset="-122"/>
              <a:cs typeface="+mn-ea"/>
              <a:sym typeface="阿里巴巴普惠体 Heavy"/>
            </a:endParaRP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0808" y="1828658"/>
            <a:ext cx="2042160" cy="2346960"/>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9677" y="1781152"/>
            <a:ext cx="2042160" cy="2346960"/>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1524" y="1781152"/>
            <a:ext cx="2042160" cy="2346960"/>
          </a:xfrm>
          <a:prstGeom prst="rect">
            <a:avLst/>
          </a:prstGeom>
        </p:spPr>
      </p:pic>
    </p:spTree>
    <p:extLst>
      <p:ext uri="{BB962C8B-B14F-4D97-AF65-F5344CB8AC3E}">
        <p14:creationId xmlns:p14="http://schemas.microsoft.com/office/powerpoint/2010/main" val="41392200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iterate type="lt">
                                    <p:tmPct val="10000"/>
                                  </p:iterate>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childTnLst>
                          </p:cTn>
                        </p:par>
                        <p:par>
                          <p:cTn id="13" fill="hold">
                            <p:stCondLst>
                              <p:cond delay="1550"/>
                            </p:stCondLst>
                            <p:childTnLst>
                              <p:par>
                                <p:cTn id="14" presetID="12" presetClass="entr" presetSubtype="4" fill="hold" nodeType="afterEffect">
                                  <p:stCondLst>
                                    <p:cond delay="0"/>
                                  </p:stCondLst>
                                  <p:childTnLst>
                                    <p:set>
                                      <p:cBhvr>
                                        <p:cTn id="15" dur="1" fill="hold">
                                          <p:stCondLst>
                                            <p:cond delay="0"/>
                                          </p:stCondLst>
                                        </p:cTn>
                                        <p:tgtEl>
                                          <p:spTgt spid="71"/>
                                        </p:tgtEl>
                                        <p:attrNameLst>
                                          <p:attrName>style.visibility</p:attrName>
                                        </p:attrNameLst>
                                      </p:cBhvr>
                                      <p:to>
                                        <p:strVal val="visible"/>
                                      </p:to>
                                    </p:set>
                                    <p:anim calcmode="lin" valueType="num">
                                      <p:cBhvr additive="base">
                                        <p:cTn id="16" dur="500"/>
                                        <p:tgtEl>
                                          <p:spTgt spid="71"/>
                                        </p:tgtEl>
                                        <p:attrNameLst>
                                          <p:attrName>ppt_y</p:attrName>
                                        </p:attrNameLst>
                                      </p:cBhvr>
                                      <p:tavLst>
                                        <p:tav tm="0">
                                          <p:val>
                                            <p:strVal val="#ppt_y+#ppt_h*1.125000"/>
                                          </p:val>
                                        </p:tav>
                                        <p:tav tm="100000">
                                          <p:val>
                                            <p:strVal val="#ppt_y"/>
                                          </p:val>
                                        </p:tav>
                                      </p:tavLst>
                                    </p:anim>
                                    <p:animEffect transition="in" filter="wipe(up)">
                                      <p:cBhvr>
                                        <p:cTn id="17" dur="500"/>
                                        <p:tgtEl>
                                          <p:spTgt spid="71"/>
                                        </p:tgtEl>
                                      </p:cBhvr>
                                    </p:animEffect>
                                  </p:childTnLst>
                                </p:cTn>
                              </p:par>
                            </p:childTnLst>
                          </p:cTn>
                        </p:par>
                        <p:par>
                          <p:cTn id="18" fill="hold">
                            <p:stCondLst>
                              <p:cond delay="2050"/>
                            </p:stCondLst>
                            <p:childTnLst>
                              <p:par>
                                <p:cTn id="19" presetID="53" presetClass="entr" presetSubtype="16" fill="hold" grpId="0" nodeType="afterEffect">
                                  <p:stCondLst>
                                    <p:cond delay="0"/>
                                  </p:stCondLst>
                                  <p:iterate type="lt">
                                    <p:tmPct val="10000"/>
                                  </p:iterate>
                                  <p:childTnLst>
                                    <p:set>
                                      <p:cBhvr>
                                        <p:cTn id="20" dur="1" fill="hold">
                                          <p:stCondLst>
                                            <p:cond delay="0"/>
                                          </p:stCondLst>
                                        </p:cTn>
                                        <p:tgtEl>
                                          <p:spTgt spid="109"/>
                                        </p:tgtEl>
                                        <p:attrNameLst>
                                          <p:attrName>style.visibility</p:attrName>
                                        </p:attrNameLst>
                                      </p:cBhvr>
                                      <p:to>
                                        <p:strVal val="visible"/>
                                      </p:to>
                                    </p:set>
                                    <p:anim calcmode="lin" valueType="num">
                                      <p:cBhvr>
                                        <p:cTn id="21" dur="500" fill="hold"/>
                                        <p:tgtEl>
                                          <p:spTgt spid="109"/>
                                        </p:tgtEl>
                                        <p:attrNameLst>
                                          <p:attrName>ppt_w</p:attrName>
                                        </p:attrNameLst>
                                      </p:cBhvr>
                                      <p:tavLst>
                                        <p:tav tm="0">
                                          <p:val>
                                            <p:fltVal val="0"/>
                                          </p:val>
                                        </p:tav>
                                        <p:tav tm="100000">
                                          <p:val>
                                            <p:strVal val="#ppt_w"/>
                                          </p:val>
                                        </p:tav>
                                      </p:tavLst>
                                    </p:anim>
                                    <p:anim calcmode="lin" valueType="num">
                                      <p:cBhvr>
                                        <p:cTn id="22" dur="500" fill="hold"/>
                                        <p:tgtEl>
                                          <p:spTgt spid="109"/>
                                        </p:tgtEl>
                                        <p:attrNameLst>
                                          <p:attrName>ppt_h</p:attrName>
                                        </p:attrNameLst>
                                      </p:cBhvr>
                                      <p:tavLst>
                                        <p:tav tm="0">
                                          <p:val>
                                            <p:fltVal val="0"/>
                                          </p:val>
                                        </p:tav>
                                        <p:tav tm="100000">
                                          <p:val>
                                            <p:strVal val="#ppt_h"/>
                                          </p:val>
                                        </p:tav>
                                      </p:tavLst>
                                    </p:anim>
                                    <p:animEffect transition="in" filter="fade">
                                      <p:cBhvr>
                                        <p:cTn id="23" dur="500"/>
                                        <p:tgtEl>
                                          <p:spTgt spid="109"/>
                                        </p:tgtEl>
                                      </p:cBhvr>
                                    </p:animEffect>
                                  </p:childTnLst>
                                </p:cTn>
                              </p:par>
                            </p:childTnLst>
                          </p:cTn>
                        </p:par>
                        <p:par>
                          <p:cTn id="24" fill="hold">
                            <p:stCondLst>
                              <p:cond delay="3050"/>
                            </p:stCondLst>
                            <p:childTnLst>
                              <p:par>
                                <p:cTn id="25" presetID="55" presetClass="entr" presetSubtype="0" fill="hold" grpId="0" nodeType="afterEffect">
                                  <p:stCondLst>
                                    <p:cond delay="0"/>
                                  </p:stCondLst>
                                  <p:childTnLst>
                                    <p:set>
                                      <p:cBhvr>
                                        <p:cTn id="26" dur="1" fill="hold">
                                          <p:stCondLst>
                                            <p:cond delay="0"/>
                                          </p:stCondLst>
                                        </p:cTn>
                                        <p:tgtEl>
                                          <p:spTgt spid="70"/>
                                        </p:tgtEl>
                                        <p:attrNameLst>
                                          <p:attrName>style.visibility</p:attrName>
                                        </p:attrNameLst>
                                      </p:cBhvr>
                                      <p:to>
                                        <p:strVal val="visible"/>
                                      </p:to>
                                    </p:set>
                                    <p:anim calcmode="lin" valueType="num">
                                      <p:cBhvr>
                                        <p:cTn id="27" dur="1000" fill="hold"/>
                                        <p:tgtEl>
                                          <p:spTgt spid="70"/>
                                        </p:tgtEl>
                                        <p:attrNameLst>
                                          <p:attrName>ppt_w</p:attrName>
                                        </p:attrNameLst>
                                      </p:cBhvr>
                                      <p:tavLst>
                                        <p:tav tm="0">
                                          <p:val>
                                            <p:strVal val="#ppt_w*0.70"/>
                                          </p:val>
                                        </p:tav>
                                        <p:tav tm="100000">
                                          <p:val>
                                            <p:strVal val="#ppt_w"/>
                                          </p:val>
                                        </p:tav>
                                      </p:tavLst>
                                    </p:anim>
                                    <p:anim calcmode="lin" valueType="num">
                                      <p:cBhvr>
                                        <p:cTn id="28" dur="1000" fill="hold"/>
                                        <p:tgtEl>
                                          <p:spTgt spid="70"/>
                                        </p:tgtEl>
                                        <p:attrNameLst>
                                          <p:attrName>ppt_h</p:attrName>
                                        </p:attrNameLst>
                                      </p:cBhvr>
                                      <p:tavLst>
                                        <p:tav tm="0">
                                          <p:val>
                                            <p:strVal val="#ppt_h"/>
                                          </p:val>
                                        </p:tav>
                                        <p:tav tm="100000">
                                          <p:val>
                                            <p:strVal val="#ppt_h"/>
                                          </p:val>
                                        </p:tav>
                                      </p:tavLst>
                                    </p:anim>
                                    <p:animEffect transition="in" filter="fade">
                                      <p:cBhvr>
                                        <p:cTn id="29" dur="1000"/>
                                        <p:tgtEl>
                                          <p:spTgt spid="70"/>
                                        </p:tgtEl>
                                      </p:cBhvr>
                                    </p:animEffect>
                                  </p:childTnLst>
                                </p:cTn>
                              </p:par>
                            </p:childTnLst>
                          </p:cTn>
                        </p:par>
                        <p:par>
                          <p:cTn id="30" fill="hold">
                            <p:stCondLst>
                              <p:cond delay="4050"/>
                            </p:stCondLst>
                            <p:childTnLst>
                              <p:par>
                                <p:cTn id="31" presetID="12" presetClass="entr" presetSubtype="4" fill="hold" nodeType="afterEffect">
                                  <p:stCondLst>
                                    <p:cond delay="0"/>
                                  </p:stCondLst>
                                  <p:childTnLst>
                                    <p:set>
                                      <p:cBhvr>
                                        <p:cTn id="32" dur="1" fill="hold">
                                          <p:stCondLst>
                                            <p:cond delay="0"/>
                                          </p:stCondLst>
                                        </p:cTn>
                                        <p:tgtEl>
                                          <p:spTgt spid="116"/>
                                        </p:tgtEl>
                                        <p:attrNameLst>
                                          <p:attrName>style.visibility</p:attrName>
                                        </p:attrNameLst>
                                      </p:cBhvr>
                                      <p:to>
                                        <p:strVal val="visible"/>
                                      </p:to>
                                    </p:set>
                                    <p:anim calcmode="lin" valueType="num">
                                      <p:cBhvr additive="base">
                                        <p:cTn id="33" dur="500"/>
                                        <p:tgtEl>
                                          <p:spTgt spid="116"/>
                                        </p:tgtEl>
                                        <p:attrNameLst>
                                          <p:attrName>ppt_y</p:attrName>
                                        </p:attrNameLst>
                                      </p:cBhvr>
                                      <p:tavLst>
                                        <p:tav tm="0">
                                          <p:val>
                                            <p:strVal val="#ppt_y+#ppt_h*1.125000"/>
                                          </p:val>
                                        </p:tav>
                                        <p:tav tm="100000">
                                          <p:val>
                                            <p:strVal val="#ppt_y"/>
                                          </p:val>
                                        </p:tav>
                                      </p:tavLst>
                                    </p:anim>
                                    <p:animEffect transition="in" filter="wipe(up)">
                                      <p:cBhvr>
                                        <p:cTn id="34" dur="500"/>
                                        <p:tgtEl>
                                          <p:spTgt spid="116"/>
                                        </p:tgtEl>
                                      </p:cBhvr>
                                    </p:animEffect>
                                  </p:childTnLst>
                                </p:cTn>
                              </p:par>
                            </p:childTnLst>
                          </p:cTn>
                        </p:par>
                        <p:par>
                          <p:cTn id="35" fill="hold">
                            <p:stCondLst>
                              <p:cond delay="4550"/>
                            </p:stCondLst>
                            <p:childTnLst>
                              <p:par>
                                <p:cTn id="36" presetID="53" presetClass="entr" presetSubtype="16" fill="hold" grpId="0" nodeType="afterEffect">
                                  <p:stCondLst>
                                    <p:cond delay="0"/>
                                  </p:stCondLst>
                                  <p:iterate type="lt">
                                    <p:tmPct val="10000"/>
                                  </p:iterate>
                                  <p:childTnLst>
                                    <p:set>
                                      <p:cBhvr>
                                        <p:cTn id="37" dur="1" fill="hold">
                                          <p:stCondLst>
                                            <p:cond delay="0"/>
                                          </p:stCondLst>
                                        </p:cTn>
                                        <p:tgtEl>
                                          <p:spTgt spid="122"/>
                                        </p:tgtEl>
                                        <p:attrNameLst>
                                          <p:attrName>style.visibility</p:attrName>
                                        </p:attrNameLst>
                                      </p:cBhvr>
                                      <p:to>
                                        <p:strVal val="visible"/>
                                      </p:to>
                                    </p:set>
                                    <p:anim calcmode="lin" valueType="num">
                                      <p:cBhvr>
                                        <p:cTn id="38" dur="500" fill="hold"/>
                                        <p:tgtEl>
                                          <p:spTgt spid="122"/>
                                        </p:tgtEl>
                                        <p:attrNameLst>
                                          <p:attrName>ppt_w</p:attrName>
                                        </p:attrNameLst>
                                      </p:cBhvr>
                                      <p:tavLst>
                                        <p:tav tm="0">
                                          <p:val>
                                            <p:fltVal val="0"/>
                                          </p:val>
                                        </p:tav>
                                        <p:tav tm="100000">
                                          <p:val>
                                            <p:strVal val="#ppt_w"/>
                                          </p:val>
                                        </p:tav>
                                      </p:tavLst>
                                    </p:anim>
                                    <p:anim calcmode="lin" valueType="num">
                                      <p:cBhvr>
                                        <p:cTn id="39" dur="500" fill="hold"/>
                                        <p:tgtEl>
                                          <p:spTgt spid="122"/>
                                        </p:tgtEl>
                                        <p:attrNameLst>
                                          <p:attrName>ppt_h</p:attrName>
                                        </p:attrNameLst>
                                      </p:cBhvr>
                                      <p:tavLst>
                                        <p:tav tm="0">
                                          <p:val>
                                            <p:fltVal val="0"/>
                                          </p:val>
                                        </p:tav>
                                        <p:tav tm="100000">
                                          <p:val>
                                            <p:strVal val="#ppt_h"/>
                                          </p:val>
                                        </p:tav>
                                      </p:tavLst>
                                    </p:anim>
                                    <p:animEffect transition="in" filter="fade">
                                      <p:cBhvr>
                                        <p:cTn id="40" dur="500"/>
                                        <p:tgtEl>
                                          <p:spTgt spid="122"/>
                                        </p:tgtEl>
                                      </p:cBhvr>
                                    </p:animEffect>
                                  </p:childTnLst>
                                </p:cTn>
                              </p:par>
                            </p:childTnLst>
                          </p:cTn>
                        </p:par>
                        <p:par>
                          <p:cTn id="41" fill="hold">
                            <p:stCondLst>
                              <p:cond delay="5550"/>
                            </p:stCondLst>
                            <p:childTnLst>
                              <p:par>
                                <p:cTn id="42" presetID="55" presetClass="entr" presetSubtype="0" fill="hold" grpId="0" nodeType="afterEffect">
                                  <p:stCondLst>
                                    <p:cond delay="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1000" fill="hold"/>
                                        <p:tgtEl>
                                          <p:spTgt spid="115"/>
                                        </p:tgtEl>
                                        <p:attrNameLst>
                                          <p:attrName>ppt_w</p:attrName>
                                        </p:attrNameLst>
                                      </p:cBhvr>
                                      <p:tavLst>
                                        <p:tav tm="0">
                                          <p:val>
                                            <p:strVal val="#ppt_w*0.70"/>
                                          </p:val>
                                        </p:tav>
                                        <p:tav tm="100000">
                                          <p:val>
                                            <p:strVal val="#ppt_w"/>
                                          </p:val>
                                        </p:tav>
                                      </p:tavLst>
                                    </p:anim>
                                    <p:anim calcmode="lin" valueType="num">
                                      <p:cBhvr>
                                        <p:cTn id="45" dur="1000" fill="hold"/>
                                        <p:tgtEl>
                                          <p:spTgt spid="115"/>
                                        </p:tgtEl>
                                        <p:attrNameLst>
                                          <p:attrName>ppt_h</p:attrName>
                                        </p:attrNameLst>
                                      </p:cBhvr>
                                      <p:tavLst>
                                        <p:tav tm="0">
                                          <p:val>
                                            <p:strVal val="#ppt_h"/>
                                          </p:val>
                                        </p:tav>
                                        <p:tav tm="100000">
                                          <p:val>
                                            <p:strVal val="#ppt_h"/>
                                          </p:val>
                                        </p:tav>
                                      </p:tavLst>
                                    </p:anim>
                                    <p:animEffect transition="in" filter="fade">
                                      <p:cBhvr>
                                        <p:cTn id="46" dur="1000"/>
                                        <p:tgtEl>
                                          <p:spTgt spid="115"/>
                                        </p:tgtEl>
                                      </p:cBhvr>
                                    </p:animEffect>
                                  </p:childTnLst>
                                </p:cTn>
                              </p:par>
                            </p:childTnLst>
                          </p:cTn>
                        </p:par>
                        <p:par>
                          <p:cTn id="47" fill="hold">
                            <p:stCondLst>
                              <p:cond delay="6550"/>
                            </p:stCondLst>
                            <p:childTnLst>
                              <p:par>
                                <p:cTn id="48" presetID="12" presetClass="entr" presetSubtype="4" fill="hold" nodeType="afterEffect">
                                  <p:stCondLst>
                                    <p:cond delay="0"/>
                                  </p:stCondLst>
                                  <p:childTnLst>
                                    <p:set>
                                      <p:cBhvr>
                                        <p:cTn id="49" dur="1" fill="hold">
                                          <p:stCondLst>
                                            <p:cond delay="0"/>
                                          </p:stCondLst>
                                        </p:cTn>
                                        <p:tgtEl>
                                          <p:spTgt spid="127"/>
                                        </p:tgtEl>
                                        <p:attrNameLst>
                                          <p:attrName>style.visibility</p:attrName>
                                        </p:attrNameLst>
                                      </p:cBhvr>
                                      <p:to>
                                        <p:strVal val="visible"/>
                                      </p:to>
                                    </p:set>
                                    <p:anim calcmode="lin" valueType="num">
                                      <p:cBhvr additive="base">
                                        <p:cTn id="50" dur="500"/>
                                        <p:tgtEl>
                                          <p:spTgt spid="127"/>
                                        </p:tgtEl>
                                        <p:attrNameLst>
                                          <p:attrName>ppt_y</p:attrName>
                                        </p:attrNameLst>
                                      </p:cBhvr>
                                      <p:tavLst>
                                        <p:tav tm="0">
                                          <p:val>
                                            <p:strVal val="#ppt_y+#ppt_h*1.125000"/>
                                          </p:val>
                                        </p:tav>
                                        <p:tav tm="100000">
                                          <p:val>
                                            <p:strVal val="#ppt_y"/>
                                          </p:val>
                                        </p:tav>
                                      </p:tavLst>
                                    </p:anim>
                                    <p:animEffect transition="in" filter="wipe(up)">
                                      <p:cBhvr>
                                        <p:cTn id="51" dur="500"/>
                                        <p:tgtEl>
                                          <p:spTgt spid="127"/>
                                        </p:tgtEl>
                                      </p:cBhvr>
                                    </p:animEffect>
                                  </p:childTnLst>
                                </p:cTn>
                              </p:par>
                            </p:childTnLst>
                          </p:cTn>
                        </p:par>
                        <p:par>
                          <p:cTn id="52" fill="hold">
                            <p:stCondLst>
                              <p:cond delay="7050"/>
                            </p:stCondLst>
                            <p:childTnLst>
                              <p:par>
                                <p:cTn id="53" presetID="53" presetClass="entr" presetSubtype="16" fill="hold" grpId="0" nodeType="afterEffect">
                                  <p:stCondLst>
                                    <p:cond delay="0"/>
                                  </p:stCondLst>
                                  <p:iterate type="lt">
                                    <p:tmPct val="10000"/>
                                  </p:iterate>
                                  <p:childTnLst>
                                    <p:set>
                                      <p:cBhvr>
                                        <p:cTn id="54" dur="1" fill="hold">
                                          <p:stCondLst>
                                            <p:cond delay="0"/>
                                          </p:stCondLst>
                                        </p:cTn>
                                        <p:tgtEl>
                                          <p:spTgt spid="133"/>
                                        </p:tgtEl>
                                        <p:attrNameLst>
                                          <p:attrName>style.visibility</p:attrName>
                                        </p:attrNameLst>
                                      </p:cBhvr>
                                      <p:to>
                                        <p:strVal val="visible"/>
                                      </p:to>
                                    </p:set>
                                    <p:anim calcmode="lin" valueType="num">
                                      <p:cBhvr>
                                        <p:cTn id="55" dur="500" fill="hold"/>
                                        <p:tgtEl>
                                          <p:spTgt spid="133"/>
                                        </p:tgtEl>
                                        <p:attrNameLst>
                                          <p:attrName>ppt_w</p:attrName>
                                        </p:attrNameLst>
                                      </p:cBhvr>
                                      <p:tavLst>
                                        <p:tav tm="0">
                                          <p:val>
                                            <p:fltVal val="0"/>
                                          </p:val>
                                        </p:tav>
                                        <p:tav tm="100000">
                                          <p:val>
                                            <p:strVal val="#ppt_w"/>
                                          </p:val>
                                        </p:tav>
                                      </p:tavLst>
                                    </p:anim>
                                    <p:anim calcmode="lin" valueType="num">
                                      <p:cBhvr>
                                        <p:cTn id="56" dur="500" fill="hold"/>
                                        <p:tgtEl>
                                          <p:spTgt spid="133"/>
                                        </p:tgtEl>
                                        <p:attrNameLst>
                                          <p:attrName>ppt_h</p:attrName>
                                        </p:attrNameLst>
                                      </p:cBhvr>
                                      <p:tavLst>
                                        <p:tav tm="0">
                                          <p:val>
                                            <p:fltVal val="0"/>
                                          </p:val>
                                        </p:tav>
                                        <p:tav tm="100000">
                                          <p:val>
                                            <p:strVal val="#ppt_h"/>
                                          </p:val>
                                        </p:tav>
                                      </p:tavLst>
                                    </p:anim>
                                    <p:animEffect transition="in" filter="fade">
                                      <p:cBhvr>
                                        <p:cTn id="57" dur="500"/>
                                        <p:tgtEl>
                                          <p:spTgt spid="133"/>
                                        </p:tgtEl>
                                      </p:cBhvr>
                                    </p:animEffect>
                                  </p:childTnLst>
                                </p:cTn>
                              </p:par>
                            </p:childTnLst>
                          </p:cTn>
                        </p:par>
                        <p:par>
                          <p:cTn id="58" fill="hold">
                            <p:stCondLst>
                              <p:cond delay="8050"/>
                            </p:stCondLst>
                            <p:childTnLst>
                              <p:par>
                                <p:cTn id="59" presetID="55" presetClass="entr" presetSubtype="0" fill="hold" grpId="0" nodeType="afterEffect">
                                  <p:stCondLst>
                                    <p:cond delay="0"/>
                                  </p:stCondLst>
                                  <p:childTnLst>
                                    <p:set>
                                      <p:cBhvr>
                                        <p:cTn id="60" dur="1" fill="hold">
                                          <p:stCondLst>
                                            <p:cond delay="0"/>
                                          </p:stCondLst>
                                        </p:cTn>
                                        <p:tgtEl>
                                          <p:spTgt spid="126"/>
                                        </p:tgtEl>
                                        <p:attrNameLst>
                                          <p:attrName>style.visibility</p:attrName>
                                        </p:attrNameLst>
                                      </p:cBhvr>
                                      <p:to>
                                        <p:strVal val="visible"/>
                                      </p:to>
                                    </p:set>
                                    <p:anim calcmode="lin" valueType="num">
                                      <p:cBhvr>
                                        <p:cTn id="61" dur="1000" fill="hold"/>
                                        <p:tgtEl>
                                          <p:spTgt spid="126"/>
                                        </p:tgtEl>
                                        <p:attrNameLst>
                                          <p:attrName>ppt_w</p:attrName>
                                        </p:attrNameLst>
                                      </p:cBhvr>
                                      <p:tavLst>
                                        <p:tav tm="0">
                                          <p:val>
                                            <p:strVal val="#ppt_w*0.70"/>
                                          </p:val>
                                        </p:tav>
                                        <p:tav tm="100000">
                                          <p:val>
                                            <p:strVal val="#ppt_w"/>
                                          </p:val>
                                        </p:tav>
                                      </p:tavLst>
                                    </p:anim>
                                    <p:anim calcmode="lin" valueType="num">
                                      <p:cBhvr>
                                        <p:cTn id="62" dur="1000" fill="hold"/>
                                        <p:tgtEl>
                                          <p:spTgt spid="126"/>
                                        </p:tgtEl>
                                        <p:attrNameLst>
                                          <p:attrName>ppt_h</p:attrName>
                                        </p:attrNameLst>
                                      </p:cBhvr>
                                      <p:tavLst>
                                        <p:tav tm="0">
                                          <p:val>
                                            <p:strVal val="#ppt_h"/>
                                          </p:val>
                                        </p:tav>
                                        <p:tav tm="100000">
                                          <p:val>
                                            <p:strVal val="#ppt_h"/>
                                          </p:val>
                                        </p:tav>
                                      </p:tavLst>
                                    </p:anim>
                                    <p:animEffect transition="in" filter="fade">
                                      <p:cBhvr>
                                        <p:cTn id="63" dur="10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70" grpId="0"/>
      <p:bldP spid="109" grpId="0"/>
      <p:bldP spid="115" grpId="0"/>
      <p:bldP spid="122" grpId="0"/>
      <p:bldP spid="126" grpId="0"/>
      <p:bldP spid="1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9DD4BECA-BE01-DD9D-0222-81555FDCBEE3}"/>
              </a:ext>
            </a:extLst>
          </p:cNvPr>
          <p:cNvGrpSpPr/>
          <p:nvPr/>
        </p:nvGrpSpPr>
        <p:grpSpPr>
          <a:xfrm>
            <a:off x="4777510" y="0"/>
            <a:ext cx="2636983" cy="988292"/>
            <a:chOff x="4678218" y="0"/>
            <a:chExt cx="2835564" cy="988292"/>
          </a:xfrm>
        </p:grpSpPr>
        <p:sp>
          <p:nvSpPr>
            <p:cNvPr id="24" name="KSO_Img1">
              <a:extLst>
                <a:ext uri="{FF2B5EF4-FFF2-40B4-BE49-F238E27FC236}">
                  <a16:creationId xmlns:a16="http://schemas.microsoft.com/office/drawing/2014/main" id="{126FE73B-36D9-0BC1-9CF9-609F23045B59}"/>
                </a:ext>
              </a:extLst>
            </p:cNvPr>
            <p:cNvSpPr/>
            <p:nvPr>
              <p:custDataLst>
                <p:tags r:id="rId1"/>
              </p:custDataLst>
            </p:nvPr>
          </p:nvSpPr>
          <p:spPr>
            <a:xfrm flipV="1">
              <a:off x="4678218" y="230910"/>
              <a:ext cx="2835564" cy="757382"/>
            </a:xfrm>
            <a:custGeom>
              <a:avLst/>
              <a:gdLst>
                <a:gd name="connsiteX0" fmla="*/ 0 w 1268627"/>
                <a:gd name="connsiteY0" fmla="*/ 296562 h 1408671"/>
                <a:gd name="connsiteX1" fmla="*/ 32952 w 1268627"/>
                <a:gd name="connsiteY1" fmla="*/ 1383957 h 1408671"/>
                <a:gd name="connsiteX2" fmla="*/ 1260389 w 1268627"/>
                <a:gd name="connsiteY2" fmla="*/ 1408671 h 1408671"/>
                <a:gd name="connsiteX3" fmla="*/ 1268627 w 1268627"/>
                <a:gd name="connsiteY3" fmla="*/ 288325 h 1408671"/>
                <a:gd name="connsiteX4" fmla="*/ 205946 w 1268627"/>
                <a:gd name="connsiteY4" fmla="*/ 0 h 1408671"/>
                <a:gd name="connsiteX5" fmla="*/ 0 w 1268627"/>
                <a:gd name="connsiteY5" fmla="*/ 296562 h 1408671"/>
                <a:gd name="connsiteX0" fmla="*/ 77698 w 1346325"/>
                <a:gd name="connsiteY0" fmla="*/ 296562 h 1534851"/>
                <a:gd name="connsiteX1" fmla="*/ 110650 w 1346325"/>
                <a:gd name="connsiteY1" fmla="*/ 1383957 h 1534851"/>
                <a:gd name="connsiteX2" fmla="*/ 1338087 w 1346325"/>
                <a:gd name="connsiteY2" fmla="*/ 1408671 h 1534851"/>
                <a:gd name="connsiteX3" fmla="*/ 1346325 w 1346325"/>
                <a:gd name="connsiteY3" fmla="*/ 288325 h 1534851"/>
                <a:gd name="connsiteX4" fmla="*/ 283644 w 1346325"/>
                <a:gd name="connsiteY4" fmla="*/ 0 h 1534851"/>
                <a:gd name="connsiteX5" fmla="*/ 77698 w 1346325"/>
                <a:gd name="connsiteY5" fmla="*/ 296562 h 1534851"/>
                <a:gd name="connsiteX0" fmla="*/ 77698 w 1346325"/>
                <a:gd name="connsiteY0" fmla="*/ 296562 h 1614698"/>
                <a:gd name="connsiteX1" fmla="*/ 110650 w 1346325"/>
                <a:gd name="connsiteY1" fmla="*/ 1383957 h 1614698"/>
                <a:gd name="connsiteX2" fmla="*/ 1338087 w 1346325"/>
                <a:gd name="connsiteY2" fmla="*/ 1408671 h 1614698"/>
                <a:gd name="connsiteX3" fmla="*/ 1346325 w 1346325"/>
                <a:gd name="connsiteY3" fmla="*/ 288325 h 1614698"/>
                <a:gd name="connsiteX4" fmla="*/ 283644 w 1346325"/>
                <a:gd name="connsiteY4" fmla="*/ 0 h 1614698"/>
                <a:gd name="connsiteX5" fmla="*/ 77698 w 1346325"/>
                <a:gd name="connsiteY5" fmla="*/ 296562 h 1614698"/>
                <a:gd name="connsiteX0" fmla="*/ 77698 w 1346331"/>
                <a:gd name="connsiteY0" fmla="*/ 305516 h 1623652"/>
                <a:gd name="connsiteX1" fmla="*/ 110650 w 1346331"/>
                <a:gd name="connsiteY1" fmla="*/ 1392911 h 1623652"/>
                <a:gd name="connsiteX2" fmla="*/ 1338087 w 1346331"/>
                <a:gd name="connsiteY2" fmla="*/ 1417625 h 1623652"/>
                <a:gd name="connsiteX3" fmla="*/ 1346325 w 1346331"/>
                <a:gd name="connsiteY3" fmla="*/ 297279 h 1623652"/>
                <a:gd name="connsiteX4" fmla="*/ 283644 w 1346331"/>
                <a:gd name="connsiteY4" fmla="*/ 8954 h 1623652"/>
                <a:gd name="connsiteX5" fmla="*/ 77698 w 1346331"/>
                <a:gd name="connsiteY5" fmla="*/ 305516 h 1623652"/>
                <a:gd name="connsiteX0" fmla="*/ 77698 w 1346325"/>
                <a:gd name="connsiteY0" fmla="*/ 327165 h 1645301"/>
                <a:gd name="connsiteX1" fmla="*/ 110650 w 1346325"/>
                <a:gd name="connsiteY1" fmla="*/ 1414560 h 1645301"/>
                <a:gd name="connsiteX2" fmla="*/ 1338087 w 1346325"/>
                <a:gd name="connsiteY2" fmla="*/ 1439274 h 1645301"/>
                <a:gd name="connsiteX3" fmla="*/ 1346325 w 1346325"/>
                <a:gd name="connsiteY3" fmla="*/ 318928 h 1645301"/>
                <a:gd name="connsiteX4" fmla="*/ 283644 w 1346325"/>
                <a:gd name="connsiteY4" fmla="*/ 30603 h 1645301"/>
                <a:gd name="connsiteX5" fmla="*/ 77698 w 1346325"/>
                <a:gd name="connsiteY5" fmla="*/ 327165 h 1645301"/>
                <a:gd name="connsiteX0" fmla="*/ 89860 w 1358487"/>
                <a:gd name="connsiteY0" fmla="*/ 327165 h 1645301"/>
                <a:gd name="connsiteX1" fmla="*/ 122812 w 1358487"/>
                <a:gd name="connsiteY1" fmla="*/ 1414560 h 1645301"/>
                <a:gd name="connsiteX2" fmla="*/ 1350249 w 1358487"/>
                <a:gd name="connsiteY2" fmla="*/ 1439274 h 1645301"/>
                <a:gd name="connsiteX3" fmla="*/ 1358487 w 1358487"/>
                <a:gd name="connsiteY3" fmla="*/ 318928 h 1645301"/>
                <a:gd name="connsiteX4" fmla="*/ 295806 w 1358487"/>
                <a:gd name="connsiteY4" fmla="*/ 30603 h 1645301"/>
                <a:gd name="connsiteX5" fmla="*/ 89860 w 1358487"/>
                <a:gd name="connsiteY5" fmla="*/ 327165 h 1645301"/>
                <a:gd name="connsiteX0" fmla="*/ 66492 w 1384546"/>
                <a:gd name="connsiteY0" fmla="*/ 440965 h 1612372"/>
                <a:gd name="connsiteX1" fmla="*/ 148871 w 1384546"/>
                <a:gd name="connsiteY1" fmla="*/ 1388317 h 1612372"/>
                <a:gd name="connsiteX2" fmla="*/ 1376308 w 1384546"/>
                <a:gd name="connsiteY2" fmla="*/ 1413031 h 1612372"/>
                <a:gd name="connsiteX3" fmla="*/ 1384546 w 1384546"/>
                <a:gd name="connsiteY3" fmla="*/ 292685 h 1612372"/>
                <a:gd name="connsiteX4" fmla="*/ 321865 w 1384546"/>
                <a:gd name="connsiteY4" fmla="*/ 4360 h 1612372"/>
                <a:gd name="connsiteX5" fmla="*/ 66492 w 1384546"/>
                <a:gd name="connsiteY5" fmla="*/ 440965 h 1612372"/>
                <a:gd name="connsiteX0" fmla="*/ 46037 w 1421756"/>
                <a:gd name="connsiteY0" fmla="*/ 363886 h 1612943"/>
                <a:gd name="connsiteX1" fmla="*/ 186081 w 1421756"/>
                <a:gd name="connsiteY1" fmla="*/ 1385379 h 1612943"/>
                <a:gd name="connsiteX2" fmla="*/ 1413518 w 1421756"/>
                <a:gd name="connsiteY2" fmla="*/ 1410093 h 1612943"/>
                <a:gd name="connsiteX3" fmla="*/ 1421756 w 1421756"/>
                <a:gd name="connsiteY3" fmla="*/ 289747 h 1612943"/>
                <a:gd name="connsiteX4" fmla="*/ 359075 w 1421756"/>
                <a:gd name="connsiteY4" fmla="*/ 1422 h 1612943"/>
                <a:gd name="connsiteX5" fmla="*/ 46037 w 1421756"/>
                <a:gd name="connsiteY5" fmla="*/ 363886 h 1612943"/>
                <a:gd name="connsiteX0" fmla="*/ 49570 w 1523441"/>
                <a:gd name="connsiteY0" fmla="*/ 363461 h 1482445"/>
                <a:gd name="connsiteX1" fmla="*/ 189614 w 1523441"/>
                <a:gd name="connsiteY1" fmla="*/ 1384954 h 1482445"/>
                <a:gd name="connsiteX2" fmla="*/ 1491191 w 1523441"/>
                <a:gd name="connsiteY2" fmla="*/ 1187246 h 1482445"/>
                <a:gd name="connsiteX3" fmla="*/ 1425289 w 1523441"/>
                <a:gd name="connsiteY3" fmla="*/ 289322 h 1482445"/>
                <a:gd name="connsiteX4" fmla="*/ 362608 w 1523441"/>
                <a:gd name="connsiteY4" fmla="*/ 997 h 1482445"/>
                <a:gd name="connsiteX5" fmla="*/ 49570 w 1523441"/>
                <a:gd name="connsiteY5" fmla="*/ 363461 h 1482445"/>
                <a:gd name="connsiteX0" fmla="*/ 49570 w 1545313"/>
                <a:gd name="connsiteY0" fmla="*/ 363461 h 1468199"/>
                <a:gd name="connsiteX1" fmla="*/ 189614 w 1545313"/>
                <a:gd name="connsiteY1" fmla="*/ 1384954 h 1468199"/>
                <a:gd name="connsiteX2" fmla="*/ 1491191 w 1545313"/>
                <a:gd name="connsiteY2" fmla="*/ 1187246 h 1468199"/>
                <a:gd name="connsiteX3" fmla="*/ 1425289 w 1545313"/>
                <a:gd name="connsiteY3" fmla="*/ 289322 h 1468199"/>
                <a:gd name="connsiteX4" fmla="*/ 362608 w 1545313"/>
                <a:gd name="connsiteY4" fmla="*/ 997 h 1468199"/>
                <a:gd name="connsiteX5" fmla="*/ 49570 w 1545313"/>
                <a:gd name="connsiteY5" fmla="*/ 363461 h 1468199"/>
                <a:gd name="connsiteX0" fmla="*/ 82423 w 1495787"/>
                <a:gd name="connsiteY0" fmla="*/ 338226 h 1469481"/>
                <a:gd name="connsiteX1" fmla="*/ 140088 w 1495787"/>
                <a:gd name="connsiteY1" fmla="*/ 1384433 h 1469481"/>
                <a:gd name="connsiteX2" fmla="*/ 1441665 w 1495787"/>
                <a:gd name="connsiteY2" fmla="*/ 1186725 h 1469481"/>
                <a:gd name="connsiteX3" fmla="*/ 1375763 w 1495787"/>
                <a:gd name="connsiteY3" fmla="*/ 288801 h 1469481"/>
                <a:gd name="connsiteX4" fmla="*/ 313082 w 1495787"/>
                <a:gd name="connsiteY4" fmla="*/ 476 h 1469481"/>
                <a:gd name="connsiteX5" fmla="*/ 82423 w 1495787"/>
                <a:gd name="connsiteY5" fmla="*/ 338226 h 1469481"/>
                <a:gd name="connsiteX0" fmla="*/ 78189 w 1481300"/>
                <a:gd name="connsiteY0" fmla="*/ 321819 h 1453074"/>
                <a:gd name="connsiteX1" fmla="*/ 135854 w 1481300"/>
                <a:gd name="connsiteY1" fmla="*/ 1368026 h 1453074"/>
                <a:gd name="connsiteX2" fmla="*/ 1437431 w 1481300"/>
                <a:gd name="connsiteY2" fmla="*/ 1170318 h 1453074"/>
                <a:gd name="connsiteX3" fmla="*/ 1371529 w 1481300"/>
                <a:gd name="connsiteY3" fmla="*/ 272394 h 1453074"/>
                <a:gd name="connsiteX4" fmla="*/ 473604 w 1481300"/>
                <a:gd name="connsiteY4" fmla="*/ 544 h 1453074"/>
                <a:gd name="connsiteX5" fmla="*/ 78189 w 1481300"/>
                <a:gd name="connsiteY5" fmla="*/ 321819 h 1453074"/>
                <a:gd name="connsiteX0" fmla="*/ 77696 w 1476601"/>
                <a:gd name="connsiteY0" fmla="*/ 321831 h 1458744"/>
                <a:gd name="connsiteX1" fmla="*/ 135361 w 1476601"/>
                <a:gd name="connsiteY1" fmla="*/ 1368038 h 1458744"/>
                <a:gd name="connsiteX2" fmla="*/ 1429646 w 1476601"/>
                <a:gd name="connsiteY2" fmla="*/ 1184195 h 1458744"/>
                <a:gd name="connsiteX3" fmla="*/ 1371036 w 1476601"/>
                <a:gd name="connsiteY3" fmla="*/ 272406 h 1458744"/>
                <a:gd name="connsiteX4" fmla="*/ 473111 w 1476601"/>
                <a:gd name="connsiteY4" fmla="*/ 556 h 1458744"/>
                <a:gd name="connsiteX5" fmla="*/ 77696 w 1476601"/>
                <a:gd name="connsiteY5" fmla="*/ 321831 h 1458744"/>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8583 w 1501289"/>
                <a:gd name="connsiteY0" fmla="*/ 321893 h 1472879"/>
                <a:gd name="connsiteX1" fmla="*/ 136248 w 1501289"/>
                <a:gd name="connsiteY1" fmla="*/ 1368100 h 1472879"/>
                <a:gd name="connsiteX2" fmla="*/ 1443658 w 1501289"/>
                <a:gd name="connsiteY2" fmla="*/ 1242488 h 1472879"/>
                <a:gd name="connsiteX3" fmla="*/ 1371923 w 1501289"/>
                <a:gd name="connsiteY3" fmla="*/ 272468 h 1472879"/>
                <a:gd name="connsiteX4" fmla="*/ 473998 w 1501289"/>
                <a:gd name="connsiteY4" fmla="*/ 618 h 1472879"/>
                <a:gd name="connsiteX5" fmla="*/ 78583 w 1501289"/>
                <a:gd name="connsiteY5" fmla="*/ 321893 h 1472879"/>
                <a:gd name="connsiteX0" fmla="*/ 78583 w 1514864"/>
                <a:gd name="connsiteY0" fmla="*/ 321893 h 1464370"/>
                <a:gd name="connsiteX1" fmla="*/ 136248 w 1514864"/>
                <a:gd name="connsiteY1" fmla="*/ 1368100 h 1464370"/>
                <a:gd name="connsiteX2" fmla="*/ 1443658 w 1514864"/>
                <a:gd name="connsiteY2" fmla="*/ 1242488 h 1464370"/>
                <a:gd name="connsiteX3" fmla="*/ 1371923 w 1514864"/>
                <a:gd name="connsiteY3" fmla="*/ 272468 h 1464370"/>
                <a:gd name="connsiteX4" fmla="*/ 473998 w 1514864"/>
                <a:gd name="connsiteY4" fmla="*/ 618 h 1464370"/>
                <a:gd name="connsiteX5" fmla="*/ 78583 w 1514864"/>
                <a:gd name="connsiteY5" fmla="*/ 321893 h 146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864" h="1464370">
                  <a:moveTo>
                    <a:pt x="78583" y="321893"/>
                  </a:moveTo>
                  <a:cubicBezTo>
                    <a:pt x="22291" y="549807"/>
                    <a:pt x="-91265" y="1214668"/>
                    <a:pt x="136248" y="1368100"/>
                  </a:cubicBezTo>
                  <a:cubicBezTo>
                    <a:pt x="363761" y="1521533"/>
                    <a:pt x="1328265" y="1499961"/>
                    <a:pt x="1443658" y="1242488"/>
                  </a:cubicBezTo>
                  <a:cubicBezTo>
                    <a:pt x="1559051" y="985015"/>
                    <a:pt x="1533533" y="479446"/>
                    <a:pt x="1371923" y="272468"/>
                  </a:cubicBezTo>
                  <a:cubicBezTo>
                    <a:pt x="1210313" y="65490"/>
                    <a:pt x="689555" y="-7619"/>
                    <a:pt x="473998" y="618"/>
                  </a:cubicBezTo>
                  <a:cubicBezTo>
                    <a:pt x="258441" y="8855"/>
                    <a:pt x="134875" y="93979"/>
                    <a:pt x="78583" y="321893"/>
                  </a:cubicBezTo>
                  <a:close/>
                </a:path>
              </a:pathLst>
            </a:custGeom>
            <a:gradFill flip="none" rotWithShape="1">
              <a:gsLst>
                <a:gs pos="16000">
                  <a:srgbClr val="6FC4F6"/>
                </a:gs>
                <a:gs pos="88000">
                  <a:srgbClr val="2C5ADE"/>
                </a:gs>
              </a:gsLst>
              <a:lin ang="16200000" scaled="1"/>
              <a:tileRect/>
            </a:gradFill>
            <a:ln w="381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阿里巴巴普惠体 Heavy"/>
                <a:ea typeface="Aa润行体 (非商业使用)"/>
                <a:sym typeface="阿里巴巴普惠体 Heavy"/>
              </a:endParaRPr>
            </a:p>
          </p:txBody>
        </p:sp>
        <p:pic>
          <p:nvPicPr>
            <p:cNvPr id="28" name="图片 27">
              <a:extLst>
                <a:ext uri="{FF2B5EF4-FFF2-40B4-BE49-F238E27FC236}">
                  <a16:creationId xmlns:a16="http://schemas.microsoft.com/office/drawing/2014/main" id="{2E6D354C-20CF-FED4-679C-390046CE6B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2531" y="0"/>
              <a:ext cx="2186938" cy="521501"/>
            </a:xfrm>
            <a:prstGeom prst="rect">
              <a:avLst/>
            </a:prstGeom>
          </p:spPr>
        </p:pic>
      </p:grpSp>
      <p:sp>
        <p:nvSpPr>
          <p:cNvPr id="30" name="文本框 29">
            <a:extLst>
              <a:ext uri="{FF2B5EF4-FFF2-40B4-BE49-F238E27FC236}">
                <a16:creationId xmlns:a16="http://schemas.microsoft.com/office/drawing/2014/main" id="{700F039F-C2CB-CAB5-1E1F-EDFD28484F80}"/>
              </a:ext>
            </a:extLst>
          </p:cNvPr>
          <p:cNvSpPr txBox="1"/>
          <p:nvPr/>
        </p:nvSpPr>
        <p:spPr>
          <a:xfrm>
            <a:off x="5002531" y="347991"/>
            <a:ext cx="2186939" cy="523220"/>
          </a:xfrm>
          <a:prstGeom prst="rect">
            <a:avLst/>
          </a:prstGeom>
          <a:noFill/>
        </p:spPr>
        <p:txBody>
          <a:bodyPr wrap="square" rtlCol="0">
            <a:spAutoFit/>
          </a:bodyPr>
          <a:lstStyle/>
          <a:p>
            <a:pPr algn="ctr"/>
            <a:r>
              <a:rPr lang="en-US" altLang="zh-CN" sz="2800" b="1" dirty="0">
                <a:solidFill>
                  <a:schemeClr val="bg1"/>
                </a:solidFill>
                <a:latin typeface="阿里巴巴普惠体 Heavy"/>
                <a:ea typeface="Aa润行体 (非商业使用)"/>
                <a:cs typeface="+mn-ea"/>
                <a:sym typeface="阿里巴巴普惠体 Heavy"/>
              </a:rPr>
              <a:t>Add title text</a:t>
            </a:r>
            <a:endParaRPr lang="zh-CN" altLang="en-US" sz="2800" b="1" dirty="0">
              <a:solidFill>
                <a:schemeClr val="bg1"/>
              </a:solidFill>
              <a:latin typeface="阿里巴巴普惠体 Heavy"/>
              <a:ea typeface="Aa润行体 (非商业使用)"/>
              <a:cs typeface="+mn-ea"/>
              <a:sym typeface="阿里巴巴普惠体 Heavy"/>
            </a:endParaRPr>
          </a:p>
        </p:txBody>
      </p:sp>
      <p:sp>
        <p:nvSpPr>
          <p:cNvPr id="2" name="TextBox 39">
            <a:extLst>
              <a:ext uri="{FF2B5EF4-FFF2-40B4-BE49-F238E27FC236}">
                <a16:creationId xmlns:a16="http://schemas.microsoft.com/office/drawing/2014/main" id="{9224F6DC-D41D-A18A-D7F5-699EF63F8882}"/>
              </a:ext>
            </a:extLst>
          </p:cNvPr>
          <p:cNvSpPr txBox="1"/>
          <p:nvPr/>
        </p:nvSpPr>
        <p:spPr>
          <a:xfrm>
            <a:off x="8528863" y="1917583"/>
            <a:ext cx="1476686" cy="325858"/>
          </a:xfrm>
          <a:prstGeom prst="rect">
            <a:avLst/>
          </a:prstGeom>
          <a:noFill/>
        </p:spPr>
        <p:txBody>
          <a:bodyPr wrap="none" tIns="0" bIns="0" rtlCol="0" anchor="t">
            <a:spAutoFit/>
          </a:bodyPr>
          <a:lstStyle/>
          <a:p>
            <a:pPr>
              <a:lnSpc>
                <a:spcPct val="150000"/>
              </a:lnSpc>
            </a:pPr>
            <a:r>
              <a:rPr lang="en-US" altLang="zh-CN" sz="1600" b="1" dirty="0">
                <a:solidFill>
                  <a:prstClr val="black"/>
                </a:solidFill>
                <a:latin typeface="微软雅黑" pitchFamily="34" charset="-122"/>
                <a:ea typeface="微软雅黑" pitchFamily="34" charset="-122"/>
                <a:cs typeface="华文黑体" pitchFamily="2" charset="-122"/>
                <a:sym typeface="阿里巴巴普惠体 Heavy"/>
              </a:rPr>
              <a:t>Add Subtitle</a:t>
            </a:r>
            <a:endParaRPr lang="zh-CN" altLang="en-US" sz="1600" b="1" dirty="0">
              <a:solidFill>
                <a:prstClr val="black"/>
              </a:solidFill>
              <a:latin typeface="微软雅黑" pitchFamily="34" charset="-122"/>
              <a:ea typeface="微软雅黑" pitchFamily="34" charset="-122"/>
              <a:cs typeface="华文黑体" pitchFamily="2" charset="-122"/>
              <a:sym typeface="阿里巴巴普惠体 Heavy"/>
            </a:endParaRPr>
          </a:p>
        </p:txBody>
      </p:sp>
      <p:sp>
        <p:nvSpPr>
          <p:cNvPr id="3" name="TextBox 40">
            <a:extLst>
              <a:ext uri="{FF2B5EF4-FFF2-40B4-BE49-F238E27FC236}">
                <a16:creationId xmlns:a16="http://schemas.microsoft.com/office/drawing/2014/main" id="{0941BCA0-1F8E-57D0-8296-E16A21B46D20}"/>
              </a:ext>
            </a:extLst>
          </p:cNvPr>
          <p:cNvSpPr txBox="1"/>
          <p:nvPr/>
        </p:nvSpPr>
        <p:spPr>
          <a:xfrm>
            <a:off x="8528863" y="2294015"/>
            <a:ext cx="2629056" cy="731098"/>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lumMod val="50000"/>
                  </a:prstClr>
                </a:solidFill>
                <a:effectLst/>
                <a:uLnTx/>
                <a:uFillTx/>
                <a:latin typeface="微软雅黑" pitchFamily="34" charset="-122"/>
                <a:ea typeface="微软雅黑" pitchFamily="34" charset="-122"/>
                <a:sym typeface="阿里巴巴普惠体 Heavy"/>
              </a:rPr>
              <a:t>Click here to add content, content to match the title. Click here to add content, content to match the title. </a:t>
            </a:r>
            <a:endParaRPr kumimoji="0" lang="zh-CN" altLang="en-US" sz="1100" b="0" i="0" u="none" strike="noStrike" kern="0" cap="none" spc="0" normalizeH="0" baseline="0" noProof="0" dirty="0">
              <a:ln>
                <a:noFill/>
              </a:ln>
              <a:solidFill>
                <a:prstClr val="white">
                  <a:lumMod val="50000"/>
                </a:prstClr>
              </a:solidFill>
              <a:effectLst/>
              <a:uLnTx/>
              <a:uFillTx/>
              <a:latin typeface="微软雅黑" pitchFamily="34" charset="-122"/>
              <a:ea typeface="微软雅黑" pitchFamily="34" charset="-122"/>
              <a:sym typeface="阿里巴巴普惠体 Heavy"/>
            </a:endParaRPr>
          </a:p>
        </p:txBody>
      </p:sp>
      <p:sp>
        <p:nvSpPr>
          <p:cNvPr id="4" name="TextBox 41">
            <a:extLst>
              <a:ext uri="{FF2B5EF4-FFF2-40B4-BE49-F238E27FC236}">
                <a16:creationId xmlns:a16="http://schemas.microsoft.com/office/drawing/2014/main" id="{1D68D4ED-5082-6019-E775-BC0779302FB6}"/>
              </a:ext>
            </a:extLst>
          </p:cNvPr>
          <p:cNvSpPr txBox="1"/>
          <p:nvPr/>
        </p:nvSpPr>
        <p:spPr>
          <a:xfrm>
            <a:off x="8528863" y="4459864"/>
            <a:ext cx="1476686" cy="325858"/>
          </a:xfrm>
          <a:prstGeom prst="rect">
            <a:avLst/>
          </a:prstGeom>
          <a:noFill/>
        </p:spPr>
        <p:txBody>
          <a:bodyPr wrap="none" tIns="0" bIns="0" rtlCol="0" anchor="t">
            <a:spAutoFit/>
          </a:bodyPr>
          <a:lstStyle/>
          <a:p>
            <a:pPr>
              <a:lnSpc>
                <a:spcPct val="150000"/>
              </a:lnSpc>
            </a:pPr>
            <a:r>
              <a:rPr lang="en-US" altLang="zh-CN" sz="1600" b="1" dirty="0">
                <a:solidFill>
                  <a:prstClr val="black"/>
                </a:solidFill>
                <a:latin typeface="微软雅黑" pitchFamily="34" charset="-122"/>
                <a:ea typeface="微软雅黑" pitchFamily="34" charset="-122"/>
                <a:cs typeface="华文黑体" pitchFamily="2" charset="-122"/>
                <a:sym typeface="阿里巴巴普惠体 Heavy"/>
              </a:rPr>
              <a:t>Add Subtitle</a:t>
            </a:r>
            <a:endParaRPr lang="zh-CN" altLang="en-US" sz="1600" b="1" dirty="0">
              <a:solidFill>
                <a:prstClr val="black"/>
              </a:solidFill>
              <a:latin typeface="微软雅黑" pitchFamily="34" charset="-122"/>
              <a:ea typeface="微软雅黑" pitchFamily="34" charset="-122"/>
              <a:cs typeface="华文黑体" pitchFamily="2" charset="-122"/>
              <a:sym typeface="阿里巴巴普惠体 Heavy"/>
            </a:endParaRPr>
          </a:p>
        </p:txBody>
      </p:sp>
      <p:sp>
        <p:nvSpPr>
          <p:cNvPr id="5" name="TextBox 42">
            <a:extLst>
              <a:ext uri="{FF2B5EF4-FFF2-40B4-BE49-F238E27FC236}">
                <a16:creationId xmlns:a16="http://schemas.microsoft.com/office/drawing/2014/main" id="{81791582-6C09-B63C-3FBF-6CA3B5CD436C}"/>
              </a:ext>
            </a:extLst>
          </p:cNvPr>
          <p:cNvSpPr txBox="1"/>
          <p:nvPr/>
        </p:nvSpPr>
        <p:spPr>
          <a:xfrm>
            <a:off x="8528863" y="4836296"/>
            <a:ext cx="2629056" cy="731098"/>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lumMod val="50000"/>
                  </a:prstClr>
                </a:solidFill>
                <a:effectLst/>
                <a:uLnTx/>
                <a:uFillTx/>
                <a:latin typeface="微软雅黑" pitchFamily="34" charset="-122"/>
                <a:ea typeface="微软雅黑" pitchFamily="34" charset="-122"/>
                <a:sym typeface="阿里巴巴普惠体 Heavy"/>
              </a:rPr>
              <a:t>Click here to add content, content to match the title. Click here to add content, content to match the title. </a:t>
            </a:r>
            <a:endParaRPr kumimoji="0" lang="zh-CN" altLang="en-US" sz="1100" b="0" i="0" u="none" strike="noStrike" kern="0" cap="none" spc="0" normalizeH="0" baseline="0" noProof="0" dirty="0">
              <a:ln>
                <a:noFill/>
              </a:ln>
              <a:solidFill>
                <a:prstClr val="white">
                  <a:lumMod val="50000"/>
                </a:prstClr>
              </a:solidFill>
              <a:effectLst/>
              <a:uLnTx/>
              <a:uFillTx/>
              <a:latin typeface="微软雅黑" pitchFamily="34" charset="-122"/>
              <a:ea typeface="微软雅黑" pitchFamily="34" charset="-122"/>
              <a:sym typeface="阿里巴巴普惠体 Heavy"/>
            </a:endParaRPr>
          </a:p>
        </p:txBody>
      </p:sp>
      <p:sp>
        <p:nvSpPr>
          <p:cNvPr id="6" name="TextBox 43">
            <a:extLst>
              <a:ext uri="{FF2B5EF4-FFF2-40B4-BE49-F238E27FC236}">
                <a16:creationId xmlns:a16="http://schemas.microsoft.com/office/drawing/2014/main" id="{3AB8FD7E-3B51-6140-BDE5-3B9116512D43}"/>
              </a:ext>
            </a:extLst>
          </p:cNvPr>
          <p:cNvSpPr txBox="1"/>
          <p:nvPr/>
        </p:nvSpPr>
        <p:spPr>
          <a:xfrm>
            <a:off x="1172395" y="1835747"/>
            <a:ext cx="1476686" cy="325858"/>
          </a:xfrm>
          <a:prstGeom prst="rect">
            <a:avLst/>
          </a:prstGeom>
          <a:noFill/>
        </p:spPr>
        <p:txBody>
          <a:bodyPr wrap="none" tIns="0" bIns="0" rtlCol="0" anchor="t">
            <a:spAutoFit/>
          </a:bodyPr>
          <a:lstStyle/>
          <a:p>
            <a:pPr>
              <a:lnSpc>
                <a:spcPct val="150000"/>
              </a:lnSpc>
            </a:pPr>
            <a:r>
              <a:rPr lang="en-US" altLang="zh-CN" sz="1600" b="1" dirty="0">
                <a:solidFill>
                  <a:prstClr val="black"/>
                </a:solidFill>
                <a:latin typeface="微软雅黑" pitchFamily="34" charset="-122"/>
                <a:ea typeface="微软雅黑" pitchFamily="34" charset="-122"/>
                <a:cs typeface="华文黑体" pitchFamily="2" charset="-122"/>
                <a:sym typeface="阿里巴巴普惠体 Heavy"/>
              </a:rPr>
              <a:t>Add Subtitle</a:t>
            </a:r>
            <a:endParaRPr lang="zh-CN" altLang="en-US" sz="1600" b="1" dirty="0">
              <a:solidFill>
                <a:prstClr val="black"/>
              </a:solidFill>
              <a:latin typeface="微软雅黑" pitchFamily="34" charset="-122"/>
              <a:ea typeface="微软雅黑" pitchFamily="34" charset="-122"/>
              <a:cs typeface="华文黑体" pitchFamily="2" charset="-122"/>
              <a:sym typeface="阿里巴巴普惠体 Heavy"/>
            </a:endParaRPr>
          </a:p>
        </p:txBody>
      </p:sp>
      <p:sp>
        <p:nvSpPr>
          <p:cNvPr id="7" name="TextBox 44">
            <a:extLst>
              <a:ext uri="{FF2B5EF4-FFF2-40B4-BE49-F238E27FC236}">
                <a16:creationId xmlns:a16="http://schemas.microsoft.com/office/drawing/2014/main" id="{1AA8F27A-10C3-3071-D664-B9B6BFCCF6DF}"/>
              </a:ext>
            </a:extLst>
          </p:cNvPr>
          <p:cNvSpPr txBox="1"/>
          <p:nvPr/>
        </p:nvSpPr>
        <p:spPr>
          <a:xfrm>
            <a:off x="1172396" y="2212179"/>
            <a:ext cx="2608977" cy="731098"/>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lumMod val="50000"/>
                  </a:prstClr>
                </a:solidFill>
                <a:effectLst/>
                <a:uLnTx/>
                <a:uFillTx/>
                <a:latin typeface="微软雅黑" pitchFamily="34" charset="-122"/>
                <a:ea typeface="微软雅黑" pitchFamily="34" charset="-122"/>
                <a:sym typeface="阿里巴巴普惠体 Heavy"/>
              </a:rPr>
              <a:t>Click here to add content, content to match the title. Click here to add content, content to match the title. </a:t>
            </a:r>
            <a:endParaRPr kumimoji="0" lang="zh-CN" altLang="en-US" sz="1100" b="0" i="0" u="none" strike="noStrike" kern="0" cap="none" spc="0" normalizeH="0" baseline="0" noProof="0" dirty="0">
              <a:ln>
                <a:noFill/>
              </a:ln>
              <a:solidFill>
                <a:prstClr val="white">
                  <a:lumMod val="50000"/>
                </a:prstClr>
              </a:solidFill>
              <a:effectLst/>
              <a:uLnTx/>
              <a:uFillTx/>
              <a:latin typeface="微软雅黑" pitchFamily="34" charset="-122"/>
              <a:ea typeface="微软雅黑" pitchFamily="34" charset="-122"/>
              <a:sym typeface="阿里巴巴普惠体 Heavy"/>
            </a:endParaRPr>
          </a:p>
        </p:txBody>
      </p:sp>
      <p:sp>
        <p:nvSpPr>
          <p:cNvPr id="8" name="TextBox 45">
            <a:extLst>
              <a:ext uri="{FF2B5EF4-FFF2-40B4-BE49-F238E27FC236}">
                <a16:creationId xmlns:a16="http://schemas.microsoft.com/office/drawing/2014/main" id="{895D51EC-21D0-55C0-30DC-6CC4FEA81D39}"/>
              </a:ext>
            </a:extLst>
          </p:cNvPr>
          <p:cNvSpPr txBox="1"/>
          <p:nvPr/>
        </p:nvSpPr>
        <p:spPr>
          <a:xfrm>
            <a:off x="1172395" y="4493362"/>
            <a:ext cx="1476686" cy="325858"/>
          </a:xfrm>
          <a:prstGeom prst="rect">
            <a:avLst/>
          </a:prstGeom>
          <a:noFill/>
        </p:spPr>
        <p:txBody>
          <a:bodyPr wrap="none" tIns="0" bIns="0" rtlCol="0" anchor="t">
            <a:spAutoFit/>
          </a:bodyPr>
          <a:lstStyle/>
          <a:p>
            <a:pPr>
              <a:lnSpc>
                <a:spcPct val="150000"/>
              </a:lnSpc>
            </a:pPr>
            <a:r>
              <a:rPr lang="en-US" altLang="zh-CN" sz="1600" b="1" dirty="0">
                <a:solidFill>
                  <a:prstClr val="black"/>
                </a:solidFill>
                <a:latin typeface="微软雅黑" pitchFamily="34" charset="-122"/>
                <a:ea typeface="微软雅黑" pitchFamily="34" charset="-122"/>
                <a:cs typeface="华文黑体" pitchFamily="2" charset="-122"/>
                <a:sym typeface="阿里巴巴普惠体 Heavy"/>
              </a:rPr>
              <a:t>Add Subtitle</a:t>
            </a:r>
            <a:endParaRPr lang="zh-CN" altLang="en-US" sz="1600" b="1" dirty="0">
              <a:solidFill>
                <a:prstClr val="black"/>
              </a:solidFill>
              <a:latin typeface="微软雅黑" pitchFamily="34" charset="-122"/>
              <a:ea typeface="微软雅黑" pitchFamily="34" charset="-122"/>
              <a:cs typeface="华文黑体" pitchFamily="2" charset="-122"/>
              <a:sym typeface="阿里巴巴普惠体 Heavy"/>
            </a:endParaRPr>
          </a:p>
        </p:txBody>
      </p:sp>
      <p:sp>
        <p:nvSpPr>
          <p:cNvPr id="9" name="TextBox 46">
            <a:extLst>
              <a:ext uri="{FF2B5EF4-FFF2-40B4-BE49-F238E27FC236}">
                <a16:creationId xmlns:a16="http://schemas.microsoft.com/office/drawing/2014/main" id="{CB4ECA72-0A6E-E5A1-2851-CFDAD11DA72B}"/>
              </a:ext>
            </a:extLst>
          </p:cNvPr>
          <p:cNvSpPr txBox="1"/>
          <p:nvPr/>
        </p:nvSpPr>
        <p:spPr>
          <a:xfrm>
            <a:off x="1172396" y="4869794"/>
            <a:ext cx="2608977" cy="731098"/>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lumMod val="50000"/>
                  </a:prstClr>
                </a:solidFill>
                <a:effectLst/>
                <a:uLnTx/>
                <a:uFillTx/>
                <a:latin typeface="微软雅黑" pitchFamily="34" charset="-122"/>
                <a:ea typeface="微软雅黑" pitchFamily="34" charset="-122"/>
                <a:sym typeface="阿里巴巴普惠体 Heavy"/>
              </a:rPr>
              <a:t>Click here to add content, content to match the title. Click here to add content, content to match the title. </a:t>
            </a:r>
            <a:endParaRPr kumimoji="0" lang="zh-CN" altLang="en-US" sz="1100" b="0" i="0" u="none" strike="noStrike" kern="0" cap="none" spc="0" normalizeH="0" baseline="0" noProof="0" dirty="0">
              <a:ln>
                <a:noFill/>
              </a:ln>
              <a:solidFill>
                <a:prstClr val="white">
                  <a:lumMod val="50000"/>
                </a:prstClr>
              </a:solidFill>
              <a:effectLst/>
              <a:uLnTx/>
              <a:uFillTx/>
              <a:latin typeface="微软雅黑" pitchFamily="34" charset="-122"/>
              <a:ea typeface="微软雅黑" pitchFamily="34" charset="-122"/>
              <a:sym typeface="阿里巴巴普惠体 Heavy"/>
            </a:endParaRPr>
          </a:p>
        </p:txBody>
      </p:sp>
      <p:pic>
        <p:nvPicPr>
          <p:cNvPr id="10" name="图片 9">
            <a:extLst>
              <a:ext uri="{FF2B5EF4-FFF2-40B4-BE49-F238E27FC236}">
                <a16:creationId xmlns:a16="http://schemas.microsoft.com/office/drawing/2014/main" id="{D0DF0976-122D-8F86-87DF-71F47986FC0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781372" y="1501966"/>
            <a:ext cx="4747491" cy="4747491"/>
          </a:xfrm>
          <a:prstGeom prst="rect">
            <a:avLst/>
          </a:prstGeom>
        </p:spPr>
      </p:pic>
    </p:spTree>
    <p:extLst>
      <p:ext uri="{BB962C8B-B14F-4D97-AF65-F5344CB8AC3E}">
        <p14:creationId xmlns:p14="http://schemas.microsoft.com/office/powerpoint/2010/main" val="7366536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iterate type="lt">
                                    <p:tmPct val="10000"/>
                                  </p:iterate>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childTnLst>
                          </p:cTn>
                        </p:par>
                        <p:par>
                          <p:cTn id="13" fill="hold">
                            <p:stCondLst>
                              <p:cond delay="1550"/>
                            </p:stCondLst>
                            <p:childTnLst>
                              <p:par>
                                <p:cTn id="14" presetID="42" presetClass="entr" presetSubtype="0" fill="hold" nodeType="afterEffect">
                                  <p:stCondLst>
                                    <p:cond delay="0"/>
                                  </p:stCondLst>
                                  <p:iterate type="lt">
                                    <p:tmPct val="1786"/>
                                  </p:iterate>
                                  <p:childTnLst>
                                    <p:set>
                                      <p:cBhvr>
                                        <p:cTn id="15" dur="1" fill="hold">
                                          <p:stCondLst>
                                            <p:cond delay="0"/>
                                          </p:stCondLst>
                                        </p:cTn>
                                        <p:tgtEl>
                                          <p:spTgt spid="10"/>
                                        </p:tgtEl>
                                        <p:attrNameLst>
                                          <p:attrName>style.visibility</p:attrName>
                                        </p:attrNameLst>
                                      </p:cBhvr>
                                      <p:to>
                                        <p:strVal val="visible"/>
                                      </p:to>
                                    </p:set>
                                    <p:anim to="" calcmode="lin" valueType="num">
                                      <p:cBhvr>
                                        <p:cTn id="16" dur="500" fill="hold">
                                          <p:stCondLst>
                                            <p:cond delay="0"/>
                                          </p:stCondLst>
                                        </p:cTn>
                                        <p:tgtEl>
                                          <p:spTgt spid="10"/>
                                        </p:tgtEl>
                                        <p:attrNameLst>
                                          <p:attrName>ppt_y</p:attrName>
                                        </p:attrNameLst>
                                      </p:cBhvr>
                                      <p:tavLst>
                                        <p:tav tm="0" fmla="#ppt_y+(8/9)*(#ppt_y-(#ppt_y+0.1))*((1.5-1.5*$)^2-(1.5-1.5*$)^3)">
                                          <p:val>
                                            <p:strVal val="0"/>
                                          </p:val>
                                        </p:tav>
                                        <p:tav tm="100000">
                                          <p:val>
                                            <p:strVal val="1"/>
                                          </p:val>
                                        </p:tav>
                                      </p:tavLst>
                                    </p:anim>
                                    <p:anim to="" calcmode="lin" valueType="num">
                                      <p:cBhvr>
                                        <p:cTn id="17" dur="500" fill="hold">
                                          <p:stCondLst>
                                            <p:cond delay="0"/>
                                          </p:stCondLst>
                                        </p:cTn>
                                        <p:tgtEl>
                                          <p:spTgt spid="10"/>
                                        </p:tgtEl>
                                        <p:attrNameLst>
                                          <p:attrName>style.opacity</p:attrName>
                                        </p:attrNameLst>
                                      </p:cBhvr>
                                      <p:tavLst>
                                        <p:tav tm="0" fmla="1+(8/9)*(1-0)*((1.5-1.5*$)^2-(1.5-1.5*$)^3)">
                                          <p:val>
                                            <p:strVal val="0"/>
                                          </p:val>
                                        </p:tav>
                                        <p:tav tm="100000">
                                          <p:val>
                                            <p:strVal val="1"/>
                                          </p:val>
                                        </p:tav>
                                      </p:tavLst>
                                    </p:anim>
                                  </p:childTnLst>
                                </p:cTn>
                              </p:par>
                            </p:childTnLst>
                          </p:cTn>
                        </p:par>
                        <p:par>
                          <p:cTn id="18" fill="hold">
                            <p:stCondLst>
                              <p:cond delay="2050"/>
                            </p:stCondLst>
                            <p:childTnLst>
                              <p:par>
                                <p:cTn id="19" presetID="22" presetClass="entr" presetSubtype="8"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P spid="3" grpId="0"/>
      <p:bldP spid="4" grpId="0"/>
      <p:bldP spid="5" grpId="0"/>
      <p:bldP spid="6" grpId="0"/>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9DD4BECA-BE01-DD9D-0222-81555FDCBEE3}"/>
              </a:ext>
            </a:extLst>
          </p:cNvPr>
          <p:cNvGrpSpPr/>
          <p:nvPr/>
        </p:nvGrpSpPr>
        <p:grpSpPr>
          <a:xfrm>
            <a:off x="4777510" y="0"/>
            <a:ext cx="2636983" cy="988292"/>
            <a:chOff x="4678218" y="0"/>
            <a:chExt cx="2835564" cy="988292"/>
          </a:xfrm>
        </p:grpSpPr>
        <p:sp>
          <p:nvSpPr>
            <p:cNvPr id="24" name="KSO_Img1">
              <a:extLst>
                <a:ext uri="{FF2B5EF4-FFF2-40B4-BE49-F238E27FC236}">
                  <a16:creationId xmlns:a16="http://schemas.microsoft.com/office/drawing/2014/main" id="{126FE73B-36D9-0BC1-9CF9-609F23045B59}"/>
                </a:ext>
              </a:extLst>
            </p:cNvPr>
            <p:cNvSpPr/>
            <p:nvPr>
              <p:custDataLst>
                <p:tags r:id="rId1"/>
              </p:custDataLst>
            </p:nvPr>
          </p:nvSpPr>
          <p:spPr>
            <a:xfrm flipV="1">
              <a:off x="4678218" y="230910"/>
              <a:ext cx="2835564" cy="757382"/>
            </a:xfrm>
            <a:custGeom>
              <a:avLst/>
              <a:gdLst>
                <a:gd name="connsiteX0" fmla="*/ 0 w 1268627"/>
                <a:gd name="connsiteY0" fmla="*/ 296562 h 1408671"/>
                <a:gd name="connsiteX1" fmla="*/ 32952 w 1268627"/>
                <a:gd name="connsiteY1" fmla="*/ 1383957 h 1408671"/>
                <a:gd name="connsiteX2" fmla="*/ 1260389 w 1268627"/>
                <a:gd name="connsiteY2" fmla="*/ 1408671 h 1408671"/>
                <a:gd name="connsiteX3" fmla="*/ 1268627 w 1268627"/>
                <a:gd name="connsiteY3" fmla="*/ 288325 h 1408671"/>
                <a:gd name="connsiteX4" fmla="*/ 205946 w 1268627"/>
                <a:gd name="connsiteY4" fmla="*/ 0 h 1408671"/>
                <a:gd name="connsiteX5" fmla="*/ 0 w 1268627"/>
                <a:gd name="connsiteY5" fmla="*/ 296562 h 1408671"/>
                <a:gd name="connsiteX0" fmla="*/ 77698 w 1346325"/>
                <a:gd name="connsiteY0" fmla="*/ 296562 h 1534851"/>
                <a:gd name="connsiteX1" fmla="*/ 110650 w 1346325"/>
                <a:gd name="connsiteY1" fmla="*/ 1383957 h 1534851"/>
                <a:gd name="connsiteX2" fmla="*/ 1338087 w 1346325"/>
                <a:gd name="connsiteY2" fmla="*/ 1408671 h 1534851"/>
                <a:gd name="connsiteX3" fmla="*/ 1346325 w 1346325"/>
                <a:gd name="connsiteY3" fmla="*/ 288325 h 1534851"/>
                <a:gd name="connsiteX4" fmla="*/ 283644 w 1346325"/>
                <a:gd name="connsiteY4" fmla="*/ 0 h 1534851"/>
                <a:gd name="connsiteX5" fmla="*/ 77698 w 1346325"/>
                <a:gd name="connsiteY5" fmla="*/ 296562 h 1534851"/>
                <a:gd name="connsiteX0" fmla="*/ 77698 w 1346325"/>
                <a:gd name="connsiteY0" fmla="*/ 296562 h 1614698"/>
                <a:gd name="connsiteX1" fmla="*/ 110650 w 1346325"/>
                <a:gd name="connsiteY1" fmla="*/ 1383957 h 1614698"/>
                <a:gd name="connsiteX2" fmla="*/ 1338087 w 1346325"/>
                <a:gd name="connsiteY2" fmla="*/ 1408671 h 1614698"/>
                <a:gd name="connsiteX3" fmla="*/ 1346325 w 1346325"/>
                <a:gd name="connsiteY3" fmla="*/ 288325 h 1614698"/>
                <a:gd name="connsiteX4" fmla="*/ 283644 w 1346325"/>
                <a:gd name="connsiteY4" fmla="*/ 0 h 1614698"/>
                <a:gd name="connsiteX5" fmla="*/ 77698 w 1346325"/>
                <a:gd name="connsiteY5" fmla="*/ 296562 h 1614698"/>
                <a:gd name="connsiteX0" fmla="*/ 77698 w 1346331"/>
                <a:gd name="connsiteY0" fmla="*/ 305516 h 1623652"/>
                <a:gd name="connsiteX1" fmla="*/ 110650 w 1346331"/>
                <a:gd name="connsiteY1" fmla="*/ 1392911 h 1623652"/>
                <a:gd name="connsiteX2" fmla="*/ 1338087 w 1346331"/>
                <a:gd name="connsiteY2" fmla="*/ 1417625 h 1623652"/>
                <a:gd name="connsiteX3" fmla="*/ 1346325 w 1346331"/>
                <a:gd name="connsiteY3" fmla="*/ 297279 h 1623652"/>
                <a:gd name="connsiteX4" fmla="*/ 283644 w 1346331"/>
                <a:gd name="connsiteY4" fmla="*/ 8954 h 1623652"/>
                <a:gd name="connsiteX5" fmla="*/ 77698 w 1346331"/>
                <a:gd name="connsiteY5" fmla="*/ 305516 h 1623652"/>
                <a:gd name="connsiteX0" fmla="*/ 77698 w 1346325"/>
                <a:gd name="connsiteY0" fmla="*/ 327165 h 1645301"/>
                <a:gd name="connsiteX1" fmla="*/ 110650 w 1346325"/>
                <a:gd name="connsiteY1" fmla="*/ 1414560 h 1645301"/>
                <a:gd name="connsiteX2" fmla="*/ 1338087 w 1346325"/>
                <a:gd name="connsiteY2" fmla="*/ 1439274 h 1645301"/>
                <a:gd name="connsiteX3" fmla="*/ 1346325 w 1346325"/>
                <a:gd name="connsiteY3" fmla="*/ 318928 h 1645301"/>
                <a:gd name="connsiteX4" fmla="*/ 283644 w 1346325"/>
                <a:gd name="connsiteY4" fmla="*/ 30603 h 1645301"/>
                <a:gd name="connsiteX5" fmla="*/ 77698 w 1346325"/>
                <a:gd name="connsiteY5" fmla="*/ 327165 h 1645301"/>
                <a:gd name="connsiteX0" fmla="*/ 89860 w 1358487"/>
                <a:gd name="connsiteY0" fmla="*/ 327165 h 1645301"/>
                <a:gd name="connsiteX1" fmla="*/ 122812 w 1358487"/>
                <a:gd name="connsiteY1" fmla="*/ 1414560 h 1645301"/>
                <a:gd name="connsiteX2" fmla="*/ 1350249 w 1358487"/>
                <a:gd name="connsiteY2" fmla="*/ 1439274 h 1645301"/>
                <a:gd name="connsiteX3" fmla="*/ 1358487 w 1358487"/>
                <a:gd name="connsiteY3" fmla="*/ 318928 h 1645301"/>
                <a:gd name="connsiteX4" fmla="*/ 295806 w 1358487"/>
                <a:gd name="connsiteY4" fmla="*/ 30603 h 1645301"/>
                <a:gd name="connsiteX5" fmla="*/ 89860 w 1358487"/>
                <a:gd name="connsiteY5" fmla="*/ 327165 h 1645301"/>
                <a:gd name="connsiteX0" fmla="*/ 66492 w 1384546"/>
                <a:gd name="connsiteY0" fmla="*/ 440965 h 1612372"/>
                <a:gd name="connsiteX1" fmla="*/ 148871 w 1384546"/>
                <a:gd name="connsiteY1" fmla="*/ 1388317 h 1612372"/>
                <a:gd name="connsiteX2" fmla="*/ 1376308 w 1384546"/>
                <a:gd name="connsiteY2" fmla="*/ 1413031 h 1612372"/>
                <a:gd name="connsiteX3" fmla="*/ 1384546 w 1384546"/>
                <a:gd name="connsiteY3" fmla="*/ 292685 h 1612372"/>
                <a:gd name="connsiteX4" fmla="*/ 321865 w 1384546"/>
                <a:gd name="connsiteY4" fmla="*/ 4360 h 1612372"/>
                <a:gd name="connsiteX5" fmla="*/ 66492 w 1384546"/>
                <a:gd name="connsiteY5" fmla="*/ 440965 h 1612372"/>
                <a:gd name="connsiteX0" fmla="*/ 46037 w 1421756"/>
                <a:gd name="connsiteY0" fmla="*/ 363886 h 1612943"/>
                <a:gd name="connsiteX1" fmla="*/ 186081 w 1421756"/>
                <a:gd name="connsiteY1" fmla="*/ 1385379 h 1612943"/>
                <a:gd name="connsiteX2" fmla="*/ 1413518 w 1421756"/>
                <a:gd name="connsiteY2" fmla="*/ 1410093 h 1612943"/>
                <a:gd name="connsiteX3" fmla="*/ 1421756 w 1421756"/>
                <a:gd name="connsiteY3" fmla="*/ 289747 h 1612943"/>
                <a:gd name="connsiteX4" fmla="*/ 359075 w 1421756"/>
                <a:gd name="connsiteY4" fmla="*/ 1422 h 1612943"/>
                <a:gd name="connsiteX5" fmla="*/ 46037 w 1421756"/>
                <a:gd name="connsiteY5" fmla="*/ 363886 h 1612943"/>
                <a:gd name="connsiteX0" fmla="*/ 49570 w 1523441"/>
                <a:gd name="connsiteY0" fmla="*/ 363461 h 1482445"/>
                <a:gd name="connsiteX1" fmla="*/ 189614 w 1523441"/>
                <a:gd name="connsiteY1" fmla="*/ 1384954 h 1482445"/>
                <a:gd name="connsiteX2" fmla="*/ 1491191 w 1523441"/>
                <a:gd name="connsiteY2" fmla="*/ 1187246 h 1482445"/>
                <a:gd name="connsiteX3" fmla="*/ 1425289 w 1523441"/>
                <a:gd name="connsiteY3" fmla="*/ 289322 h 1482445"/>
                <a:gd name="connsiteX4" fmla="*/ 362608 w 1523441"/>
                <a:gd name="connsiteY4" fmla="*/ 997 h 1482445"/>
                <a:gd name="connsiteX5" fmla="*/ 49570 w 1523441"/>
                <a:gd name="connsiteY5" fmla="*/ 363461 h 1482445"/>
                <a:gd name="connsiteX0" fmla="*/ 49570 w 1545313"/>
                <a:gd name="connsiteY0" fmla="*/ 363461 h 1468199"/>
                <a:gd name="connsiteX1" fmla="*/ 189614 w 1545313"/>
                <a:gd name="connsiteY1" fmla="*/ 1384954 h 1468199"/>
                <a:gd name="connsiteX2" fmla="*/ 1491191 w 1545313"/>
                <a:gd name="connsiteY2" fmla="*/ 1187246 h 1468199"/>
                <a:gd name="connsiteX3" fmla="*/ 1425289 w 1545313"/>
                <a:gd name="connsiteY3" fmla="*/ 289322 h 1468199"/>
                <a:gd name="connsiteX4" fmla="*/ 362608 w 1545313"/>
                <a:gd name="connsiteY4" fmla="*/ 997 h 1468199"/>
                <a:gd name="connsiteX5" fmla="*/ 49570 w 1545313"/>
                <a:gd name="connsiteY5" fmla="*/ 363461 h 1468199"/>
                <a:gd name="connsiteX0" fmla="*/ 82423 w 1495787"/>
                <a:gd name="connsiteY0" fmla="*/ 338226 h 1469481"/>
                <a:gd name="connsiteX1" fmla="*/ 140088 w 1495787"/>
                <a:gd name="connsiteY1" fmla="*/ 1384433 h 1469481"/>
                <a:gd name="connsiteX2" fmla="*/ 1441665 w 1495787"/>
                <a:gd name="connsiteY2" fmla="*/ 1186725 h 1469481"/>
                <a:gd name="connsiteX3" fmla="*/ 1375763 w 1495787"/>
                <a:gd name="connsiteY3" fmla="*/ 288801 h 1469481"/>
                <a:gd name="connsiteX4" fmla="*/ 313082 w 1495787"/>
                <a:gd name="connsiteY4" fmla="*/ 476 h 1469481"/>
                <a:gd name="connsiteX5" fmla="*/ 82423 w 1495787"/>
                <a:gd name="connsiteY5" fmla="*/ 338226 h 1469481"/>
                <a:gd name="connsiteX0" fmla="*/ 78189 w 1481300"/>
                <a:gd name="connsiteY0" fmla="*/ 321819 h 1453074"/>
                <a:gd name="connsiteX1" fmla="*/ 135854 w 1481300"/>
                <a:gd name="connsiteY1" fmla="*/ 1368026 h 1453074"/>
                <a:gd name="connsiteX2" fmla="*/ 1437431 w 1481300"/>
                <a:gd name="connsiteY2" fmla="*/ 1170318 h 1453074"/>
                <a:gd name="connsiteX3" fmla="*/ 1371529 w 1481300"/>
                <a:gd name="connsiteY3" fmla="*/ 272394 h 1453074"/>
                <a:gd name="connsiteX4" fmla="*/ 473604 w 1481300"/>
                <a:gd name="connsiteY4" fmla="*/ 544 h 1453074"/>
                <a:gd name="connsiteX5" fmla="*/ 78189 w 1481300"/>
                <a:gd name="connsiteY5" fmla="*/ 321819 h 1453074"/>
                <a:gd name="connsiteX0" fmla="*/ 77696 w 1476601"/>
                <a:gd name="connsiteY0" fmla="*/ 321831 h 1458744"/>
                <a:gd name="connsiteX1" fmla="*/ 135361 w 1476601"/>
                <a:gd name="connsiteY1" fmla="*/ 1368038 h 1458744"/>
                <a:gd name="connsiteX2" fmla="*/ 1429646 w 1476601"/>
                <a:gd name="connsiteY2" fmla="*/ 1184195 h 1458744"/>
                <a:gd name="connsiteX3" fmla="*/ 1371036 w 1476601"/>
                <a:gd name="connsiteY3" fmla="*/ 272406 h 1458744"/>
                <a:gd name="connsiteX4" fmla="*/ 473111 w 1476601"/>
                <a:gd name="connsiteY4" fmla="*/ 556 h 1458744"/>
                <a:gd name="connsiteX5" fmla="*/ 77696 w 1476601"/>
                <a:gd name="connsiteY5" fmla="*/ 321831 h 1458744"/>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8583 w 1501289"/>
                <a:gd name="connsiteY0" fmla="*/ 321893 h 1472879"/>
                <a:gd name="connsiteX1" fmla="*/ 136248 w 1501289"/>
                <a:gd name="connsiteY1" fmla="*/ 1368100 h 1472879"/>
                <a:gd name="connsiteX2" fmla="*/ 1443658 w 1501289"/>
                <a:gd name="connsiteY2" fmla="*/ 1242488 h 1472879"/>
                <a:gd name="connsiteX3" fmla="*/ 1371923 w 1501289"/>
                <a:gd name="connsiteY3" fmla="*/ 272468 h 1472879"/>
                <a:gd name="connsiteX4" fmla="*/ 473998 w 1501289"/>
                <a:gd name="connsiteY4" fmla="*/ 618 h 1472879"/>
                <a:gd name="connsiteX5" fmla="*/ 78583 w 1501289"/>
                <a:gd name="connsiteY5" fmla="*/ 321893 h 1472879"/>
                <a:gd name="connsiteX0" fmla="*/ 78583 w 1514864"/>
                <a:gd name="connsiteY0" fmla="*/ 321893 h 1464370"/>
                <a:gd name="connsiteX1" fmla="*/ 136248 w 1514864"/>
                <a:gd name="connsiteY1" fmla="*/ 1368100 h 1464370"/>
                <a:gd name="connsiteX2" fmla="*/ 1443658 w 1514864"/>
                <a:gd name="connsiteY2" fmla="*/ 1242488 h 1464370"/>
                <a:gd name="connsiteX3" fmla="*/ 1371923 w 1514864"/>
                <a:gd name="connsiteY3" fmla="*/ 272468 h 1464370"/>
                <a:gd name="connsiteX4" fmla="*/ 473998 w 1514864"/>
                <a:gd name="connsiteY4" fmla="*/ 618 h 1464370"/>
                <a:gd name="connsiteX5" fmla="*/ 78583 w 1514864"/>
                <a:gd name="connsiteY5" fmla="*/ 321893 h 146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864" h="1464370">
                  <a:moveTo>
                    <a:pt x="78583" y="321893"/>
                  </a:moveTo>
                  <a:cubicBezTo>
                    <a:pt x="22291" y="549807"/>
                    <a:pt x="-91265" y="1214668"/>
                    <a:pt x="136248" y="1368100"/>
                  </a:cubicBezTo>
                  <a:cubicBezTo>
                    <a:pt x="363761" y="1521533"/>
                    <a:pt x="1328265" y="1499961"/>
                    <a:pt x="1443658" y="1242488"/>
                  </a:cubicBezTo>
                  <a:cubicBezTo>
                    <a:pt x="1559051" y="985015"/>
                    <a:pt x="1533533" y="479446"/>
                    <a:pt x="1371923" y="272468"/>
                  </a:cubicBezTo>
                  <a:cubicBezTo>
                    <a:pt x="1210313" y="65490"/>
                    <a:pt x="689555" y="-7619"/>
                    <a:pt x="473998" y="618"/>
                  </a:cubicBezTo>
                  <a:cubicBezTo>
                    <a:pt x="258441" y="8855"/>
                    <a:pt x="134875" y="93979"/>
                    <a:pt x="78583" y="321893"/>
                  </a:cubicBezTo>
                  <a:close/>
                </a:path>
              </a:pathLst>
            </a:custGeom>
            <a:gradFill flip="none" rotWithShape="1">
              <a:gsLst>
                <a:gs pos="16000">
                  <a:srgbClr val="6FC4F6"/>
                </a:gs>
                <a:gs pos="88000">
                  <a:srgbClr val="2C5ADE"/>
                </a:gs>
              </a:gsLst>
              <a:lin ang="16200000" scaled="1"/>
              <a:tileRect/>
            </a:gradFill>
            <a:ln w="381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阿里巴巴普惠体 Heavy"/>
                <a:ea typeface="Aa润行体 (非商业使用)"/>
                <a:sym typeface="阿里巴巴普惠体 Heavy"/>
              </a:endParaRPr>
            </a:p>
          </p:txBody>
        </p:sp>
        <p:pic>
          <p:nvPicPr>
            <p:cNvPr id="28" name="图片 27">
              <a:extLst>
                <a:ext uri="{FF2B5EF4-FFF2-40B4-BE49-F238E27FC236}">
                  <a16:creationId xmlns:a16="http://schemas.microsoft.com/office/drawing/2014/main" id="{2E6D354C-20CF-FED4-679C-390046CE6B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2531" y="0"/>
              <a:ext cx="2186938" cy="521501"/>
            </a:xfrm>
            <a:prstGeom prst="rect">
              <a:avLst/>
            </a:prstGeom>
          </p:spPr>
        </p:pic>
      </p:grpSp>
      <p:sp>
        <p:nvSpPr>
          <p:cNvPr id="30" name="文本框 29">
            <a:extLst>
              <a:ext uri="{FF2B5EF4-FFF2-40B4-BE49-F238E27FC236}">
                <a16:creationId xmlns:a16="http://schemas.microsoft.com/office/drawing/2014/main" id="{700F039F-C2CB-CAB5-1E1F-EDFD28484F80}"/>
              </a:ext>
            </a:extLst>
          </p:cNvPr>
          <p:cNvSpPr txBox="1"/>
          <p:nvPr/>
        </p:nvSpPr>
        <p:spPr>
          <a:xfrm>
            <a:off x="5002531" y="347991"/>
            <a:ext cx="2186939" cy="523220"/>
          </a:xfrm>
          <a:prstGeom prst="rect">
            <a:avLst/>
          </a:prstGeom>
          <a:noFill/>
        </p:spPr>
        <p:txBody>
          <a:bodyPr wrap="square" rtlCol="0">
            <a:spAutoFit/>
          </a:bodyPr>
          <a:lstStyle/>
          <a:p>
            <a:pPr algn="ctr"/>
            <a:r>
              <a:rPr lang="en-US" altLang="zh-CN" sz="2800" b="1" dirty="0">
                <a:solidFill>
                  <a:schemeClr val="bg1"/>
                </a:solidFill>
                <a:latin typeface="阿里巴巴普惠体 Heavy"/>
                <a:ea typeface="Aa润行体 (非商业使用)"/>
                <a:cs typeface="+mn-ea"/>
                <a:sym typeface="阿里巴巴普惠体 Heavy"/>
              </a:rPr>
              <a:t>Add title text</a:t>
            </a:r>
            <a:endParaRPr lang="zh-CN" altLang="en-US" sz="2800" b="1" dirty="0">
              <a:solidFill>
                <a:schemeClr val="bg1"/>
              </a:solidFill>
              <a:latin typeface="阿里巴巴普惠体 Heavy"/>
              <a:ea typeface="Aa润行体 (非商业使用)"/>
              <a:cs typeface="+mn-ea"/>
              <a:sym typeface="阿里巴巴普惠体 Heavy"/>
            </a:endParaRPr>
          </a:p>
        </p:txBody>
      </p:sp>
      <p:pic>
        <p:nvPicPr>
          <p:cNvPr id="3" name="图片 2">
            <a:extLst>
              <a:ext uri="{FF2B5EF4-FFF2-40B4-BE49-F238E27FC236}">
                <a16:creationId xmlns:a16="http://schemas.microsoft.com/office/drawing/2014/main" id="{5BA93B19-B997-820D-7941-A2B76FC34B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55069" y="260750"/>
            <a:ext cx="6025691" cy="6025690"/>
          </a:xfrm>
          <a:prstGeom prst="rect">
            <a:avLst/>
          </a:prstGeom>
        </p:spPr>
      </p:pic>
      <p:grpSp>
        <p:nvGrpSpPr>
          <p:cNvPr id="16" name="Group 5">
            <a:extLst>
              <a:ext uri="{FF2B5EF4-FFF2-40B4-BE49-F238E27FC236}">
                <a16:creationId xmlns:a16="http://schemas.microsoft.com/office/drawing/2014/main" id="{AB9B156E-6BE0-43F1-988F-C24E69CF15F1}"/>
              </a:ext>
            </a:extLst>
          </p:cNvPr>
          <p:cNvGrpSpPr/>
          <p:nvPr/>
        </p:nvGrpSpPr>
        <p:grpSpPr>
          <a:xfrm>
            <a:off x="1003955" y="1764114"/>
            <a:ext cx="6904757" cy="3942985"/>
            <a:chOff x="4840840" y="1531369"/>
            <a:chExt cx="6904757" cy="3942985"/>
          </a:xfrm>
        </p:grpSpPr>
        <p:grpSp>
          <p:nvGrpSpPr>
            <p:cNvPr id="17" name="Group 4">
              <a:extLst>
                <a:ext uri="{FF2B5EF4-FFF2-40B4-BE49-F238E27FC236}">
                  <a16:creationId xmlns:a16="http://schemas.microsoft.com/office/drawing/2014/main" id="{DB87475F-1087-1766-888D-84FC9369C0C7}"/>
                </a:ext>
              </a:extLst>
            </p:cNvPr>
            <p:cNvGrpSpPr/>
            <p:nvPr/>
          </p:nvGrpSpPr>
          <p:grpSpPr>
            <a:xfrm>
              <a:off x="5163820" y="2541440"/>
              <a:ext cx="6192848" cy="1899119"/>
              <a:chOff x="5163820" y="2541440"/>
              <a:chExt cx="6192848" cy="1899119"/>
            </a:xfrm>
          </p:grpSpPr>
          <p:sp>
            <p:nvSpPr>
              <p:cNvPr id="34" name="Partial Circle 5">
                <a:extLst>
                  <a:ext uri="{FF2B5EF4-FFF2-40B4-BE49-F238E27FC236}">
                    <a16:creationId xmlns:a16="http://schemas.microsoft.com/office/drawing/2014/main" id="{4E229B76-424E-84C7-5B86-49754289F2FD}"/>
                  </a:ext>
                </a:extLst>
              </p:cNvPr>
              <p:cNvSpPr/>
              <p:nvPr/>
            </p:nvSpPr>
            <p:spPr>
              <a:xfrm>
                <a:off x="5165154" y="2541440"/>
                <a:ext cx="1878562" cy="1878561"/>
              </a:xfrm>
              <a:prstGeom prst="ellipse">
                <a:avLst/>
              </a:prstGeom>
              <a:noFill/>
              <a:ln w="12700" cap="flat" cmpd="sng" algn="ctr">
                <a:solidFill>
                  <a:srgbClr val="FFFFFF">
                    <a:lumMod val="9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dirty="0">
                  <a:ln>
                    <a:noFill/>
                  </a:ln>
                  <a:solidFill>
                    <a:srgbClr val="000000"/>
                  </a:solidFill>
                  <a:effectLst/>
                  <a:uLnTx/>
                  <a:uFillTx/>
                  <a:latin typeface="微软雅黑" pitchFamily="34" charset="-122"/>
                  <a:ea typeface="微软雅黑" pitchFamily="34" charset="-122"/>
                  <a:sym typeface="阿里巴巴普惠体 Heavy"/>
                </a:endParaRPr>
              </a:p>
            </p:txBody>
          </p:sp>
          <p:sp>
            <p:nvSpPr>
              <p:cNvPr id="35" name="Partial Circle 5">
                <a:extLst>
                  <a:ext uri="{FF2B5EF4-FFF2-40B4-BE49-F238E27FC236}">
                    <a16:creationId xmlns:a16="http://schemas.microsoft.com/office/drawing/2014/main" id="{037EBCEC-6EE2-6F0B-CCFA-5BB0779C7DEC}"/>
                  </a:ext>
                </a:extLst>
              </p:cNvPr>
              <p:cNvSpPr/>
              <p:nvPr/>
            </p:nvSpPr>
            <p:spPr>
              <a:xfrm>
                <a:off x="6607345" y="2551719"/>
                <a:ext cx="1878562" cy="1878561"/>
              </a:xfrm>
              <a:prstGeom prst="ellipse">
                <a:avLst/>
              </a:prstGeom>
              <a:noFill/>
              <a:ln w="12700" cap="flat" cmpd="sng" algn="ctr">
                <a:solidFill>
                  <a:srgbClr val="FFFFFF">
                    <a:lumMod val="9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dirty="0">
                  <a:ln>
                    <a:noFill/>
                  </a:ln>
                  <a:solidFill>
                    <a:srgbClr val="000000"/>
                  </a:solidFill>
                  <a:effectLst/>
                  <a:uLnTx/>
                  <a:uFillTx/>
                  <a:latin typeface="微软雅黑" pitchFamily="34" charset="-122"/>
                  <a:ea typeface="微软雅黑" pitchFamily="34" charset="-122"/>
                  <a:sym typeface="阿里巴巴普惠体 Heavy"/>
                </a:endParaRPr>
              </a:p>
            </p:txBody>
          </p:sp>
          <p:sp>
            <p:nvSpPr>
              <p:cNvPr id="36" name="Partial Circle 5">
                <a:extLst>
                  <a:ext uri="{FF2B5EF4-FFF2-40B4-BE49-F238E27FC236}">
                    <a16:creationId xmlns:a16="http://schemas.microsoft.com/office/drawing/2014/main" id="{170576EF-25AF-D2DA-6F0F-35BA56062098}"/>
                  </a:ext>
                </a:extLst>
              </p:cNvPr>
              <p:cNvSpPr/>
              <p:nvPr/>
            </p:nvSpPr>
            <p:spPr>
              <a:xfrm>
                <a:off x="8040008" y="2551719"/>
                <a:ext cx="1878562" cy="1878561"/>
              </a:xfrm>
              <a:prstGeom prst="ellipse">
                <a:avLst/>
              </a:prstGeom>
              <a:noFill/>
              <a:ln w="12700" cap="flat" cmpd="sng" algn="ctr">
                <a:solidFill>
                  <a:srgbClr val="FFFFFF">
                    <a:lumMod val="9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dirty="0">
                  <a:ln>
                    <a:noFill/>
                  </a:ln>
                  <a:solidFill>
                    <a:srgbClr val="000000"/>
                  </a:solidFill>
                  <a:effectLst/>
                  <a:uLnTx/>
                  <a:uFillTx/>
                  <a:latin typeface="微软雅黑" pitchFamily="34" charset="-122"/>
                  <a:ea typeface="微软雅黑" pitchFamily="34" charset="-122"/>
                  <a:sym typeface="阿里巴巴普惠体 Heavy"/>
                </a:endParaRPr>
              </a:p>
            </p:txBody>
          </p:sp>
          <p:sp>
            <p:nvSpPr>
              <p:cNvPr id="37" name="Partial Circle 5">
                <a:extLst>
                  <a:ext uri="{FF2B5EF4-FFF2-40B4-BE49-F238E27FC236}">
                    <a16:creationId xmlns:a16="http://schemas.microsoft.com/office/drawing/2014/main" id="{FCC5793C-23C3-CEC7-868E-139B28837505}"/>
                  </a:ext>
                </a:extLst>
              </p:cNvPr>
              <p:cNvSpPr/>
              <p:nvPr/>
            </p:nvSpPr>
            <p:spPr>
              <a:xfrm>
                <a:off x="9467243" y="2551719"/>
                <a:ext cx="1878562" cy="1878561"/>
              </a:xfrm>
              <a:prstGeom prst="ellipse">
                <a:avLst/>
              </a:prstGeom>
              <a:noFill/>
              <a:ln w="12700" cap="flat" cmpd="sng" algn="ctr">
                <a:solidFill>
                  <a:srgbClr val="FFFFFF">
                    <a:lumMod val="9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dirty="0">
                  <a:ln>
                    <a:noFill/>
                  </a:ln>
                  <a:solidFill>
                    <a:srgbClr val="000000"/>
                  </a:solidFill>
                  <a:effectLst/>
                  <a:uLnTx/>
                  <a:uFillTx/>
                  <a:latin typeface="微软雅黑" pitchFamily="34" charset="-122"/>
                  <a:ea typeface="微软雅黑" pitchFamily="34" charset="-122"/>
                  <a:sym typeface="阿里巴巴普惠体 Heavy"/>
                </a:endParaRPr>
              </a:p>
            </p:txBody>
          </p:sp>
          <p:sp>
            <p:nvSpPr>
              <p:cNvPr id="38" name="Partial Circle 5">
                <a:extLst>
                  <a:ext uri="{FF2B5EF4-FFF2-40B4-BE49-F238E27FC236}">
                    <a16:creationId xmlns:a16="http://schemas.microsoft.com/office/drawing/2014/main" id="{89F62E68-4101-BA57-E2B8-C502FA0560EE}"/>
                  </a:ext>
                </a:extLst>
              </p:cNvPr>
              <p:cNvSpPr/>
              <p:nvPr/>
            </p:nvSpPr>
            <p:spPr>
              <a:xfrm>
                <a:off x="5163820" y="2541440"/>
                <a:ext cx="1878562" cy="1878561"/>
              </a:xfrm>
              <a:prstGeom prst="pie">
                <a:avLst>
                  <a:gd name="adj1" fmla="val 0"/>
                  <a:gd name="adj2" fmla="val 10822036"/>
                </a:avLst>
              </a:prstGeom>
              <a:solidFill>
                <a:srgbClr val="ABE1F2"/>
              </a:solidFill>
              <a:ln w="12700" cap="flat" cmpd="sng" algn="ctr">
                <a:noFill/>
                <a:prstDash val="solid"/>
                <a:miter lim="800000"/>
              </a:ln>
              <a:effectLst/>
            </p:spPr>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sym typeface="阿里巴巴普惠体 Heavy"/>
                </a:endParaRPr>
              </a:p>
            </p:txBody>
          </p:sp>
          <p:sp>
            <p:nvSpPr>
              <p:cNvPr id="39" name="Partial Circle 6">
                <a:extLst>
                  <a:ext uri="{FF2B5EF4-FFF2-40B4-BE49-F238E27FC236}">
                    <a16:creationId xmlns:a16="http://schemas.microsoft.com/office/drawing/2014/main" id="{FA4EAE4A-D09B-69AF-03AB-25FFB988E0E9}"/>
                  </a:ext>
                </a:extLst>
              </p:cNvPr>
              <p:cNvSpPr/>
              <p:nvPr/>
            </p:nvSpPr>
            <p:spPr>
              <a:xfrm>
                <a:off x="8040011" y="2541441"/>
                <a:ext cx="1878562" cy="1878561"/>
              </a:xfrm>
              <a:prstGeom prst="pie">
                <a:avLst>
                  <a:gd name="adj1" fmla="val 0"/>
                  <a:gd name="adj2" fmla="val 10822036"/>
                </a:avLst>
              </a:prstGeom>
              <a:solidFill>
                <a:srgbClr val="5195EB"/>
              </a:solidFill>
              <a:ln w="12700" cap="flat" cmpd="sng" algn="ctr">
                <a:noFill/>
                <a:prstDash val="solid"/>
                <a:miter lim="800000"/>
              </a:ln>
              <a:effectLst/>
            </p:spPr>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微软雅黑" pitchFamily="34" charset="-122"/>
                  <a:ea typeface="微软雅黑" pitchFamily="34" charset="-122"/>
                  <a:sym typeface="阿里巴巴普惠体 Heavy"/>
                </a:endParaRPr>
              </a:p>
            </p:txBody>
          </p:sp>
          <p:sp>
            <p:nvSpPr>
              <p:cNvPr id="40" name="Partial Circle 7">
                <a:extLst>
                  <a:ext uri="{FF2B5EF4-FFF2-40B4-BE49-F238E27FC236}">
                    <a16:creationId xmlns:a16="http://schemas.microsoft.com/office/drawing/2014/main" id="{55DDB530-EA51-A441-6212-5DC280A2D0B9}"/>
                  </a:ext>
                </a:extLst>
              </p:cNvPr>
              <p:cNvSpPr/>
              <p:nvPr/>
            </p:nvSpPr>
            <p:spPr>
              <a:xfrm>
                <a:off x="6601914" y="2561998"/>
                <a:ext cx="1878562" cy="1878561"/>
              </a:xfrm>
              <a:prstGeom prst="pie">
                <a:avLst>
                  <a:gd name="adj1" fmla="val 10776671"/>
                  <a:gd name="adj2" fmla="val 14138"/>
                </a:avLst>
              </a:prstGeom>
              <a:solidFill>
                <a:srgbClr val="6FC4F6"/>
              </a:solidFill>
              <a:ln w="12700" cap="flat" cmpd="sng" algn="ctr">
                <a:noFill/>
                <a:prstDash val="solid"/>
                <a:miter lim="800000"/>
              </a:ln>
              <a:effectLst/>
            </p:spPr>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微软雅黑" pitchFamily="34" charset="-122"/>
                  <a:ea typeface="微软雅黑" pitchFamily="34" charset="-122"/>
                  <a:sym typeface="阿里巴巴普惠体 Heavy"/>
                </a:endParaRPr>
              </a:p>
            </p:txBody>
          </p:sp>
          <p:sp>
            <p:nvSpPr>
              <p:cNvPr id="41" name="Oval 68">
                <a:extLst>
                  <a:ext uri="{FF2B5EF4-FFF2-40B4-BE49-F238E27FC236}">
                    <a16:creationId xmlns:a16="http://schemas.microsoft.com/office/drawing/2014/main" id="{849F03EC-C292-D730-FF04-3102541497F0}"/>
                  </a:ext>
                </a:extLst>
              </p:cNvPr>
              <p:cNvSpPr/>
              <p:nvPr/>
            </p:nvSpPr>
            <p:spPr>
              <a:xfrm>
                <a:off x="5604287" y="2981907"/>
                <a:ext cx="997629" cy="997628"/>
              </a:xfrm>
              <a:prstGeom prst="ellipse">
                <a:avLst/>
              </a:prstGeom>
              <a:solidFill>
                <a:srgbClr val="FFFFFF"/>
              </a:solidFill>
              <a:ln w="12700" cap="flat" cmpd="sng" algn="ctr">
                <a:noFill/>
                <a:prstDash val="solid"/>
                <a:miter lim="800000"/>
              </a:ln>
              <a:effectLst>
                <a:outerShdw blurRad="508000" dist="266700" dir="5520000" sx="87000" sy="87000" algn="t" rotWithShape="0">
                  <a:prstClr val="black">
                    <a:alpha val="39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150" normalizeH="0" baseline="0" noProof="0" dirty="0">
                    <a:ln>
                      <a:noFill/>
                    </a:ln>
                    <a:solidFill>
                      <a:prstClr val="black"/>
                    </a:solidFill>
                    <a:effectLst/>
                    <a:uLnTx/>
                    <a:uFillTx/>
                    <a:latin typeface="微软雅黑" pitchFamily="34" charset="-122"/>
                    <a:ea typeface="微软雅黑" pitchFamily="34" charset="-122"/>
                    <a:cs typeface="Poppins" panose="00000500000000000000" pitchFamily="2" charset="0"/>
                    <a:sym typeface="阿里巴巴普惠体 Heavy"/>
                  </a:rPr>
                  <a:t>01</a:t>
                </a:r>
              </a:p>
            </p:txBody>
          </p:sp>
          <p:sp>
            <p:nvSpPr>
              <p:cNvPr id="42" name="Oval 69">
                <a:extLst>
                  <a:ext uri="{FF2B5EF4-FFF2-40B4-BE49-F238E27FC236}">
                    <a16:creationId xmlns:a16="http://schemas.microsoft.com/office/drawing/2014/main" id="{7BF3FC84-AB31-E977-6943-3F2F7ED797EB}"/>
                  </a:ext>
                </a:extLst>
              </p:cNvPr>
              <p:cNvSpPr/>
              <p:nvPr/>
            </p:nvSpPr>
            <p:spPr>
              <a:xfrm>
                <a:off x="7042381" y="2981907"/>
                <a:ext cx="997629" cy="997628"/>
              </a:xfrm>
              <a:prstGeom prst="ellipse">
                <a:avLst/>
              </a:prstGeom>
              <a:solidFill>
                <a:srgbClr val="FFFFFF"/>
              </a:solidFill>
              <a:ln w="12700" cap="flat" cmpd="sng" algn="ctr">
                <a:noFill/>
                <a:prstDash val="solid"/>
                <a:miter lim="800000"/>
              </a:ln>
              <a:effectLst>
                <a:outerShdw blurRad="508000" dist="266700" dir="5520000" sx="87000" sy="87000" algn="t" rotWithShape="0">
                  <a:prstClr val="black">
                    <a:alpha val="39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Poppins" panose="00000500000000000000" pitchFamily="2" charset="0"/>
                    <a:sym typeface="阿里巴巴普惠体 Heavy"/>
                  </a:rPr>
                  <a:t>02</a:t>
                </a:r>
              </a:p>
            </p:txBody>
          </p:sp>
          <p:sp>
            <p:nvSpPr>
              <p:cNvPr id="43" name="Partial Circle 10">
                <a:extLst>
                  <a:ext uri="{FF2B5EF4-FFF2-40B4-BE49-F238E27FC236}">
                    <a16:creationId xmlns:a16="http://schemas.microsoft.com/office/drawing/2014/main" id="{677D6FB5-8AC2-F63D-3F88-F0EF92BD9AE4}"/>
                  </a:ext>
                </a:extLst>
              </p:cNvPr>
              <p:cNvSpPr/>
              <p:nvPr/>
            </p:nvSpPr>
            <p:spPr>
              <a:xfrm>
                <a:off x="9478106" y="2561998"/>
                <a:ext cx="1878562" cy="1878561"/>
              </a:xfrm>
              <a:prstGeom prst="pie">
                <a:avLst>
                  <a:gd name="adj1" fmla="val 10776671"/>
                  <a:gd name="adj2" fmla="val 14138"/>
                </a:avLst>
              </a:prstGeom>
              <a:solidFill>
                <a:srgbClr val="2C5ADE"/>
              </a:solidFill>
              <a:ln w="12700" cap="flat" cmpd="sng" algn="ctr">
                <a:noFill/>
                <a:prstDash val="solid"/>
                <a:miter lim="800000"/>
              </a:ln>
              <a:effectLst/>
            </p:spPr>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微软雅黑" pitchFamily="34" charset="-122"/>
                  <a:ea typeface="微软雅黑" pitchFamily="34" charset="-122"/>
                  <a:sym typeface="阿里巴巴普惠体 Heavy"/>
                </a:endParaRPr>
              </a:p>
            </p:txBody>
          </p:sp>
          <p:sp>
            <p:nvSpPr>
              <p:cNvPr id="44" name="Oval 71">
                <a:extLst>
                  <a:ext uri="{FF2B5EF4-FFF2-40B4-BE49-F238E27FC236}">
                    <a16:creationId xmlns:a16="http://schemas.microsoft.com/office/drawing/2014/main" id="{38472165-290D-4B99-9205-227674E4DA73}"/>
                  </a:ext>
                </a:extLst>
              </p:cNvPr>
              <p:cNvSpPr/>
              <p:nvPr/>
            </p:nvSpPr>
            <p:spPr>
              <a:xfrm>
                <a:off x="8480477" y="2981907"/>
                <a:ext cx="997629" cy="997628"/>
              </a:xfrm>
              <a:prstGeom prst="ellipse">
                <a:avLst/>
              </a:prstGeom>
              <a:solidFill>
                <a:srgbClr val="FFFFFF"/>
              </a:solidFill>
              <a:ln w="12700" cap="flat" cmpd="sng" algn="ctr">
                <a:noFill/>
                <a:prstDash val="solid"/>
                <a:miter lim="800000"/>
              </a:ln>
              <a:effectLst>
                <a:outerShdw blurRad="508000" dist="266700" dir="5520000" sx="87000" sy="87000" algn="t" rotWithShape="0">
                  <a:prstClr val="black">
                    <a:alpha val="39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Poppins" panose="00000500000000000000" pitchFamily="2" charset="0"/>
                    <a:sym typeface="阿里巴巴普惠体 Heavy"/>
                  </a:rPr>
                  <a:t>03</a:t>
                </a:r>
              </a:p>
            </p:txBody>
          </p:sp>
          <p:sp>
            <p:nvSpPr>
              <p:cNvPr id="45" name="Oval 72">
                <a:extLst>
                  <a:ext uri="{FF2B5EF4-FFF2-40B4-BE49-F238E27FC236}">
                    <a16:creationId xmlns:a16="http://schemas.microsoft.com/office/drawing/2014/main" id="{E746BADC-D833-DEFE-538E-0F18F94EB275}"/>
                  </a:ext>
                </a:extLst>
              </p:cNvPr>
              <p:cNvSpPr/>
              <p:nvPr/>
            </p:nvSpPr>
            <p:spPr>
              <a:xfrm>
                <a:off x="9918573" y="2981907"/>
                <a:ext cx="997629" cy="997628"/>
              </a:xfrm>
              <a:prstGeom prst="ellipse">
                <a:avLst/>
              </a:prstGeom>
              <a:solidFill>
                <a:srgbClr val="FFFFFF"/>
              </a:solidFill>
              <a:ln w="12700" cap="flat" cmpd="sng" algn="ctr">
                <a:noFill/>
                <a:prstDash val="solid"/>
                <a:miter lim="800000"/>
              </a:ln>
              <a:effectLst>
                <a:outerShdw blurRad="508000" dist="266700" dir="5520000" sx="87000" sy="87000" algn="t" rotWithShape="0">
                  <a:prstClr val="black">
                    <a:alpha val="39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Poppins" panose="00000500000000000000" pitchFamily="2" charset="0"/>
                    <a:sym typeface="阿里巴巴普惠体 Heavy"/>
                  </a:rPr>
                  <a:t>04</a:t>
                </a:r>
              </a:p>
            </p:txBody>
          </p:sp>
        </p:grpSp>
        <p:grpSp>
          <p:nvGrpSpPr>
            <p:cNvPr id="18" name="Group 30">
              <a:extLst>
                <a:ext uri="{FF2B5EF4-FFF2-40B4-BE49-F238E27FC236}">
                  <a16:creationId xmlns:a16="http://schemas.microsoft.com/office/drawing/2014/main" id="{C84BAC6D-3E68-70E8-B2C3-5500A8FC6821}"/>
                </a:ext>
              </a:extLst>
            </p:cNvPr>
            <p:cNvGrpSpPr/>
            <p:nvPr/>
          </p:nvGrpSpPr>
          <p:grpSpPr>
            <a:xfrm>
              <a:off x="4840840" y="1531369"/>
              <a:ext cx="2604988" cy="801966"/>
              <a:chOff x="4840840" y="1531369"/>
              <a:chExt cx="2604988" cy="801966"/>
            </a:xfrm>
          </p:grpSpPr>
          <p:sp>
            <p:nvSpPr>
              <p:cNvPr id="32" name="Rectangle 77">
                <a:extLst>
                  <a:ext uri="{FF2B5EF4-FFF2-40B4-BE49-F238E27FC236}">
                    <a16:creationId xmlns:a16="http://schemas.microsoft.com/office/drawing/2014/main" id="{BA856CDD-A6C0-591E-23F3-FF203FC8348C}"/>
                  </a:ext>
                </a:extLst>
              </p:cNvPr>
              <p:cNvSpPr/>
              <p:nvPr/>
            </p:nvSpPr>
            <p:spPr>
              <a:xfrm>
                <a:off x="4840840" y="1822298"/>
                <a:ext cx="2604988" cy="511037"/>
              </a:xfrm>
              <a:prstGeom prst="rect">
                <a:avLst/>
              </a:prstGeom>
            </p:spPr>
            <p:txBody>
              <a:bodyPr wrap="square">
                <a:spAutoFit/>
              </a:bodyPr>
              <a:lstStyle/>
              <a:p>
                <a:pPr marL="0" marR="0" lvl="0" indent="0" algn="ctr" defTabSz="457200" eaLnBrk="1" fontAlgn="auto" latinLnBrk="0" hangingPunct="1">
                  <a:lnSpc>
                    <a:spcPct val="13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lumMod val="50000"/>
                      </a:prstClr>
                    </a:solidFill>
                    <a:effectLst/>
                    <a:uLnTx/>
                    <a:uFillTx/>
                    <a:latin typeface="微软雅黑" pitchFamily="34" charset="-122"/>
                    <a:ea typeface="微软雅黑" pitchFamily="34" charset="-122"/>
                    <a:cs typeface="Poppins Light" panose="00000400000000000000" pitchFamily="2" charset="0"/>
                    <a:sym typeface="阿里巴巴普惠体 Heavy"/>
                  </a:rPr>
                  <a:t>Click here to add content, content to match the title. </a:t>
                </a:r>
                <a:endParaRPr kumimoji="0" lang="en-US" sz="1100" b="0" i="0" u="none" strike="noStrike" kern="0" cap="none" spc="0" normalizeH="0" baseline="0" noProof="0" dirty="0">
                  <a:ln>
                    <a:noFill/>
                  </a:ln>
                  <a:solidFill>
                    <a:prstClr val="white">
                      <a:lumMod val="50000"/>
                    </a:prstClr>
                  </a:solidFill>
                  <a:effectLst/>
                  <a:uLnTx/>
                  <a:uFillTx/>
                  <a:latin typeface="微软雅黑" pitchFamily="34" charset="-122"/>
                  <a:ea typeface="微软雅黑" pitchFamily="34" charset="-122"/>
                  <a:cs typeface="Poppins Light" panose="00000400000000000000" pitchFamily="2" charset="0"/>
                  <a:sym typeface="阿里巴巴普惠体 Heavy"/>
                </a:endParaRPr>
              </a:p>
            </p:txBody>
          </p:sp>
          <p:sp>
            <p:nvSpPr>
              <p:cNvPr id="33" name="TextBox 78">
                <a:extLst>
                  <a:ext uri="{FF2B5EF4-FFF2-40B4-BE49-F238E27FC236}">
                    <a16:creationId xmlns:a16="http://schemas.microsoft.com/office/drawing/2014/main" id="{93182419-2AB3-B4F8-9E35-796E74A7D5D6}"/>
                  </a:ext>
                </a:extLst>
              </p:cNvPr>
              <p:cNvSpPr txBox="1"/>
              <p:nvPr/>
            </p:nvSpPr>
            <p:spPr>
              <a:xfrm>
                <a:off x="5512947" y="1531369"/>
                <a:ext cx="1260775" cy="308995"/>
              </a:xfrm>
              <a:prstGeom prst="rect">
                <a:avLst/>
              </a:prstGeom>
              <a:noFill/>
            </p:spPr>
            <p:txBody>
              <a:bodyPr wrap="square" rtlCol="0">
                <a:spAutoFit/>
              </a:bodyPr>
              <a:lstStyle/>
              <a:p>
                <a:pPr marL="0" marR="0" lvl="0" indent="0" algn="ctr" defTabSz="457200" eaLnBrk="1" fontAlgn="auto" latinLnBrk="0" hangingPunct="1">
                  <a:lnSpc>
                    <a:spcPct val="13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微软雅黑" pitchFamily="34" charset="-122"/>
                    <a:ea typeface="微软雅黑" pitchFamily="34" charset="-122"/>
                    <a:cs typeface="Poppins" panose="00000500000000000000" pitchFamily="2" charset="0"/>
                    <a:sym typeface="阿里巴巴普惠体 Heavy"/>
                  </a:rPr>
                  <a:t>Add Subtitle</a:t>
                </a:r>
                <a:endParaRPr kumimoji="0" lang="zh-CN" altLang="en-US" sz="1200" b="1" i="0" u="none" strike="noStrike" kern="0" cap="none" spc="0" normalizeH="0" baseline="0" noProof="0" dirty="0">
                  <a:ln>
                    <a:noFill/>
                  </a:ln>
                  <a:solidFill>
                    <a:prstClr val="black"/>
                  </a:solidFill>
                  <a:effectLst/>
                  <a:uLnTx/>
                  <a:uFillTx/>
                  <a:latin typeface="微软雅黑" pitchFamily="34" charset="-122"/>
                  <a:ea typeface="微软雅黑" pitchFamily="34" charset="-122"/>
                  <a:cs typeface="Poppins" panose="00000500000000000000" pitchFamily="2" charset="0"/>
                  <a:sym typeface="阿里巴巴普惠体 Heavy"/>
                </a:endParaRPr>
              </a:p>
            </p:txBody>
          </p:sp>
        </p:grpSp>
        <p:grpSp>
          <p:nvGrpSpPr>
            <p:cNvPr id="19" name="Group 79">
              <a:extLst>
                <a:ext uri="{FF2B5EF4-FFF2-40B4-BE49-F238E27FC236}">
                  <a16:creationId xmlns:a16="http://schemas.microsoft.com/office/drawing/2014/main" id="{5AAB3408-90AD-7A3F-C7BC-816F4746D5B5}"/>
                </a:ext>
              </a:extLst>
            </p:cNvPr>
            <p:cNvGrpSpPr/>
            <p:nvPr/>
          </p:nvGrpSpPr>
          <p:grpSpPr>
            <a:xfrm>
              <a:off x="6264420" y="4672388"/>
              <a:ext cx="2604988" cy="801966"/>
              <a:chOff x="4826326" y="1634544"/>
              <a:chExt cx="2604988" cy="801966"/>
            </a:xfrm>
          </p:grpSpPr>
          <p:sp>
            <p:nvSpPr>
              <p:cNvPr id="27" name="Rectangle 80">
                <a:extLst>
                  <a:ext uri="{FF2B5EF4-FFF2-40B4-BE49-F238E27FC236}">
                    <a16:creationId xmlns:a16="http://schemas.microsoft.com/office/drawing/2014/main" id="{857D093F-AC28-9497-695D-AB9FF61049DC}"/>
                  </a:ext>
                </a:extLst>
              </p:cNvPr>
              <p:cNvSpPr/>
              <p:nvPr/>
            </p:nvSpPr>
            <p:spPr>
              <a:xfrm>
                <a:off x="4826326" y="1925473"/>
                <a:ext cx="2604988" cy="511037"/>
              </a:xfrm>
              <a:prstGeom prst="rect">
                <a:avLst/>
              </a:prstGeom>
            </p:spPr>
            <p:txBody>
              <a:bodyPr wrap="square">
                <a:spAutoFit/>
              </a:bodyPr>
              <a:lstStyle/>
              <a:p>
                <a:pPr marL="0" marR="0" lvl="0" indent="0" algn="ctr" defTabSz="457200" eaLnBrk="1" fontAlgn="auto" latinLnBrk="0" hangingPunct="1">
                  <a:lnSpc>
                    <a:spcPct val="13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lumMod val="50000"/>
                      </a:prstClr>
                    </a:solidFill>
                    <a:effectLst/>
                    <a:uLnTx/>
                    <a:uFillTx/>
                    <a:latin typeface="微软雅黑" pitchFamily="34" charset="-122"/>
                    <a:ea typeface="微软雅黑" pitchFamily="34" charset="-122"/>
                    <a:cs typeface="Poppins Light" panose="00000400000000000000" pitchFamily="2" charset="0"/>
                    <a:sym typeface="阿里巴巴普惠体 Heavy"/>
                  </a:rPr>
                  <a:t>Click here to add content, content to match the title. </a:t>
                </a:r>
                <a:endParaRPr kumimoji="0" lang="en-US" sz="1100" b="0" i="0" u="none" strike="noStrike" kern="0" cap="none" spc="0" normalizeH="0" baseline="0" noProof="0" dirty="0">
                  <a:ln>
                    <a:noFill/>
                  </a:ln>
                  <a:solidFill>
                    <a:prstClr val="white">
                      <a:lumMod val="50000"/>
                    </a:prstClr>
                  </a:solidFill>
                  <a:effectLst/>
                  <a:uLnTx/>
                  <a:uFillTx/>
                  <a:latin typeface="微软雅黑" pitchFamily="34" charset="-122"/>
                  <a:ea typeface="微软雅黑" pitchFamily="34" charset="-122"/>
                  <a:cs typeface="Poppins Light" panose="00000400000000000000" pitchFamily="2" charset="0"/>
                  <a:sym typeface="阿里巴巴普惠体 Heavy"/>
                </a:endParaRPr>
              </a:p>
            </p:txBody>
          </p:sp>
          <p:sp>
            <p:nvSpPr>
              <p:cNvPr id="31" name="TextBox 81">
                <a:extLst>
                  <a:ext uri="{FF2B5EF4-FFF2-40B4-BE49-F238E27FC236}">
                    <a16:creationId xmlns:a16="http://schemas.microsoft.com/office/drawing/2014/main" id="{C9DDE9B9-5FC8-52C6-D424-99B5B2B6F489}"/>
                  </a:ext>
                </a:extLst>
              </p:cNvPr>
              <p:cNvSpPr txBox="1"/>
              <p:nvPr/>
            </p:nvSpPr>
            <p:spPr>
              <a:xfrm>
                <a:off x="5498433" y="1634544"/>
                <a:ext cx="1260775" cy="308995"/>
              </a:xfrm>
              <a:prstGeom prst="rect">
                <a:avLst/>
              </a:prstGeom>
              <a:noFill/>
            </p:spPr>
            <p:txBody>
              <a:bodyPr wrap="square" rtlCol="0">
                <a:spAutoFit/>
              </a:bodyPr>
              <a:lstStyle/>
              <a:p>
                <a:pPr marL="0" marR="0" lvl="0" indent="0" algn="ctr" defTabSz="457200" eaLnBrk="1" fontAlgn="auto" latinLnBrk="0" hangingPunct="1">
                  <a:lnSpc>
                    <a:spcPct val="13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微软雅黑" pitchFamily="34" charset="-122"/>
                    <a:ea typeface="微软雅黑" pitchFamily="34" charset="-122"/>
                    <a:cs typeface="Poppins" panose="00000500000000000000" pitchFamily="2" charset="0"/>
                    <a:sym typeface="阿里巴巴普惠体 Heavy"/>
                  </a:rPr>
                  <a:t>Add Subtitle</a:t>
                </a:r>
                <a:endParaRPr kumimoji="0" lang="zh-CN" altLang="en-US" sz="1200" b="1" i="0" u="none" strike="noStrike" kern="0" cap="none" spc="0" normalizeH="0" baseline="0" noProof="0" dirty="0">
                  <a:ln>
                    <a:noFill/>
                  </a:ln>
                  <a:solidFill>
                    <a:prstClr val="black"/>
                  </a:solidFill>
                  <a:effectLst/>
                  <a:uLnTx/>
                  <a:uFillTx/>
                  <a:latin typeface="微软雅黑" pitchFamily="34" charset="-122"/>
                  <a:ea typeface="微软雅黑" pitchFamily="34" charset="-122"/>
                  <a:cs typeface="Poppins" panose="00000500000000000000" pitchFamily="2" charset="0"/>
                  <a:sym typeface="阿里巴巴普惠体 Heavy"/>
                </a:endParaRPr>
              </a:p>
            </p:txBody>
          </p:sp>
        </p:grpSp>
        <p:grpSp>
          <p:nvGrpSpPr>
            <p:cNvPr id="20" name="Group 82">
              <a:extLst>
                <a:ext uri="{FF2B5EF4-FFF2-40B4-BE49-F238E27FC236}">
                  <a16:creationId xmlns:a16="http://schemas.microsoft.com/office/drawing/2014/main" id="{BE80AB88-2F75-9A65-1EFD-C87D315E249D}"/>
                </a:ext>
              </a:extLst>
            </p:cNvPr>
            <p:cNvGrpSpPr/>
            <p:nvPr/>
          </p:nvGrpSpPr>
          <p:grpSpPr>
            <a:xfrm>
              <a:off x="9140609" y="4672388"/>
              <a:ext cx="2604988" cy="801966"/>
              <a:chOff x="4826326" y="1634544"/>
              <a:chExt cx="2604988" cy="801966"/>
            </a:xfrm>
          </p:grpSpPr>
          <p:sp>
            <p:nvSpPr>
              <p:cNvPr id="25" name="Rectangle 83">
                <a:extLst>
                  <a:ext uri="{FF2B5EF4-FFF2-40B4-BE49-F238E27FC236}">
                    <a16:creationId xmlns:a16="http://schemas.microsoft.com/office/drawing/2014/main" id="{B13B6138-3E63-96B6-C759-A6ACE75A3A6F}"/>
                  </a:ext>
                </a:extLst>
              </p:cNvPr>
              <p:cNvSpPr/>
              <p:nvPr/>
            </p:nvSpPr>
            <p:spPr>
              <a:xfrm>
                <a:off x="4826326" y="1925473"/>
                <a:ext cx="2604988" cy="511037"/>
              </a:xfrm>
              <a:prstGeom prst="rect">
                <a:avLst/>
              </a:prstGeom>
            </p:spPr>
            <p:txBody>
              <a:bodyPr wrap="square">
                <a:spAutoFit/>
              </a:bodyPr>
              <a:lstStyle/>
              <a:p>
                <a:pPr marL="0" marR="0" lvl="0" indent="0" algn="ctr" defTabSz="457200" eaLnBrk="1" fontAlgn="auto" latinLnBrk="0" hangingPunct="1">
                  <a:lnSpc>
                    <a:spcPct val="13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lumMod val="50000"/>
                      </a:prstClr>
                    </a:solidFill>
                    <a:effectLst/>
                    <a:uLnTx/>
                    <a:uFillTx/>
                    <a:latin typeface="微软雅黑" pitchFamily="34" charset="-122"/>
                    <a:ea typeface="微软雅黑" pitchFamily="34" charset="-122"/>
                    <a:cs typeface="Poppins Light" panose="00000400000000000000" pitchFamily="2" charset="0"/>
                    <a:sym typeface="阿里巴巴普惠体 Heavy"/>
                  </a:rPr>
                  <a:t>Click here to add content, content to match the title. </a:t>
                </a:r>
                <a:endParaRPr kumimoji="0" lang="en-US" sz="1100" b="0" i="0" u="none" strike="noStrike" kern="0" cap="none" spc="0" normalizeH="0" baseline="0" noProof="0" dirty="0">
                  <a:ln>
                    <a:noFill/>
                  </a:ln>
                  <a:solidFill>
                    <a:prstClr val="white">
                      <a:lumMod val="50000"/>
                    </a:prstClr>
                  </a:solidFill>
                  <a:effectLst/>
                  <a:uLnTx/>
                  <a:uFillTx/>
                  <a:latin typeface="微软雅黑" pitchFamily="34" charset="-122"/>
                  <a:ea typeface="微软雅黑" pitchFamily="34" charset="-122"/>
                  <a:cs typeface="Poppins Light" panose="00000400000000000000" pitchFamily="2" charset="0"/>
                  <a:sym typeface="阿里巴巴普惠体 Heavy"/>
                </a:endParaRPr>
              </a:p>
            </p:txBody>
          </p:sp>
          <p:sp>
            <p:nvSpPr>
              <p:cNvPr id="26" name="TextBox 84">
                <a:extLst>
                  <a:ext uri="{FF2B5EF4-FFF2-40B4-BE49-F238E27FC236}">
                    <a16:creationId xmlns:a16="http://schemas.microsoft.com/office/drawing/2014/main" id="{C0563E1A-6944-E89A-B072-3189DE674314}"/>
                  </a:ext>
                </a:extLst>
              </p:cNvPr>
              <p:cNvSpPr txBox="1"/>
              <p:nvPr/>
            </p:nvSpPr>
            <p:spPr>
              <a:xfrm>
                <a:off x="5498433" y="1634544"/>
                <a:ext cx="1260775" cy="308995"/>
              </a:xfrm>
              <a:prstGeom prst="rect">
                <a:avLst/>
              </a:prstGeom>
            </p:spPr>
            <p:txBody>
              <a:bodyPr wrap="square" rtlCol="0">
                <a:spAutoFit/>
              </a:bodyPr>
              <a:lstStyle/>
              <a:p>
                <a:pPr marL="0" marR="0" lvl="0" indent="0" algn="ctr" defTabSz="457200" eaLnBrk="1" fontAlgn="auto" latinLnBrk="0" hangingPunct="1">
                  <a:lnSpc>
                    <a:spcPct val="13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微软雅黑" pitchFamily="34" charset="-122"/>
                    <a:ea typeface="微软雅黑" pitchFamily="34" charset="-122"/>
                    <a:cs typeface="Poppins" panose="00000500000000000000" pitchFamily="2" charset="0"/>
                    <a:sym typeface="阿里巴巴普惠体 Heavy"/>
                  </a:rPr>
                  <a:t>Add Subtitle</a:t>
                </a:r>
                <a:endParaRPr kumimoji="0" lang="zh-CN" altLang="en-US" sz="1200" b="1" i="0" u="none" strike="noStrike" kern="0" cap="none" spc="0" normalizeH="0" baseline="0" noProof="0" dirty="0">
                  <a:ln>
                    <a:noFill/>
                  </a:ln>
                  <a:solidFill>
                    <a:prstClr val="black"/>
                  </a:solidFill>
                  <a:effectLst/>
                  <a:uLnTx/>
                  <a:uFillTx/>
                  <a:latin typeface="微软雅黑" pitchFamily="34" charset="-122"/>
                  <a:ea typeface="微软雅黑" pitchFamily="34" charset="-122"/>
                  <a:cs typeface="Poppins" panose="00000500000000000000" pitchFamily="2" charset="0"/>
                  <a:sym typeface="阿里巴巴普惠体 Heavy"/>
                </a:endParaRPr>
              </a:p>
            </p:txBody>
          </p:sp>
        </p:grpSp>
        <p:grpSp>
          <p:nvGrpSpPr>
            <p:cNvPr id="21" name="Group 85">
              <a:extLst>
                <a:ext uri="{FF2B5EF4-FFF2-40B4-BE49-F238E27FC236}">
                  <a16:creationId xmlns:a16="http://schemas.microsoft.com/office/drawing/2014/main" id="{EE01CCD9-29B2-55D0-A6CC-54B4364F4DD7}"/>
                </a:ext>
              </a:extLst>
            </p:cNvPr>
            <p:cNvGrpSpPr/>
            <p:nvPr/>
          </p:nvGrpSpPr>
          <p:grpSpPr>
            <a:xfrm>
              <a:off x="7713191" y="1531369"/>
              <a:ext cx="2604988" cy="801966"/>
              <a:chOff x="4840840" y="1531369"/>
              <a:chExt cx="2604988" cy="801966"/>
            </a:xfrm>
          </p:grpSpPr>
          <p:sp>
            <p:nvSpPr>
              <p:cNvPr id="22" name="Rectangle 86">
                <a:extLst>
                  <a:ext uri="{FF2B5EF4-FFF2-40B4-BE49-F238E27FC236}">
                    <a16:creationId xmlns:a16="http://schemas.microsoft.com/office/drawing/2014/main" id="{33DF4077-A41E-31CA-587B-7CF8BD371A23}"/>
                  </a:ext>
                </a:extLst>
              </p:cNvPr>
              <p:cNvSpPr/>
              <p:nvPr/>
            </p:nvSpPr>
            <p:spPr>
              <a:xfrm>
                <a:off x="4840840" y="1822298"/>
                <a:ext cx="2604988" cy="511037"/>
              </a:xfrm>
              <a:prstGeom prst="rect">
                <a:avLst/>
              </a:prstGeom>
            </p:spPr>
            <p:txBody>
              <a:bodyPr wrap="square">
                <a:spAutoFit/>
              </a:bodyPr>
              <a:lstStyle/>
              <a:p>
                <a:pPr marL="0" marR="0" lvl="0" indent="0" algn="ctr" defTabSz="457200" eaLnBrk="1" fontAlgn="auto" latinLnBrk="0" hangingPunct="1">
                  <a:lnSpc>
                    <a:spcPct val="13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lumMod val="50000"/>
                      </a:prstClr>
                    </a:solidFill>
                    <a:effectLst/>
                    <a:uLnTx/>
                    <a:uFillTx/>
                    <a:latin typeface="微软雅黑" pitchFamily="34" charset="-122"/>
                    <a:ea typeface="微软雅黑" pitchFamily="34" charset="-122"/>
                    <a:cs typeface="Poppins Light" panose="00000400000000000000" pitchFamily="2" charset="0"/>
                    <a:sym typeface="阿里巴巴普惠体 Heavy"/>
                  </a:rPr>
                  <a:t>Click here to add content, content to match the title. </a:t>
                </a:r>
                <a:endParaRPr kumimoji="0" lang="en-US" sz="1100" b="0" i="0" u="none" strike="noStrike" kern="0" cap="none" spc="0" normalizeH="0" baseline="0" noProof="0" dirty="0">
                  <a:ln>
                    <a:noFill/>
                  </a:ln>
                  <a:solidFill>
                    <a:prstClr val="white">
                      <a:lumMod val="50000"/>
                    </a:prstClr>
                  </a:solidFill>
                  <a:effectLst/>
                  <a:uLnTx/>
                  <a:uFillTx/>
                  <a:latin typeface="微软雅黑" pitchFamily="34" charset="-122"/>
                  <a:ea typeface="微软雅黑" pitchFamily="34" charset="-122"/>
                  <a:cs typeface="Poppins Light" panose="00000400000000000000" pitchFamily="2" charset="0"/>
                  <a:sym typeface="阿里巴巴普惠体 Heavy"/>
                </a:endParaRPr>
              </a:p>
            </p:txBody>
          </p:sp>
          <p:sp>
            <p:nvSpPr>
              <p:cNvPr id="23" name="TextBox 87">
                <a:extLst>
                  <a:ext uri="{FF2B5EF4-FFF2-40B4-BE49-F238E27FC236}">
                    <a16:creationId xmlns:a16="http://schemas.microsoft.com/office/drawing/2014/main" id="{E38A4C62-E8DC-5F4C-5029-C268F16CAC37}"/>
                  </a:ext>
                </a:extLst>
              </p:cNvPr>
              <p:cNvSpPr txBox="1"/>
              <p:nvPr/>
            </p:nvSpPr>
            <p:spPr>
              <a:xfrm>
                <a:off x="5512947" y="1531369"/>
                <a:ext cx="1260775" cy="308995"/>
              </a:xfrm>
              <a:prstGeom prst="rect">
                <a:avLst/>
              </a:prstGeom>
              <a:noFill/>
            </p:spPr>
            <p:txBody>
              <a:bodyPr wrap="square" rtlCol="0">
                <a:spAutoFit/>
              </a:bodyPr>
              <a:lstStyle/>
              <a:p>
                <a:pPr marL="0" marR="0" lvl="0" indent="0" algn="ctr" defTabSz="457200" eaLnBrk="1" fontAlgn="auto" latinLnBrk="0" hangingPunct="1">
                  <a:lnSpc>
                    <a:spcPct val="13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微软雅黑" pitchFamily="34" charset="-122"/>
                    <a:ea typeface="微软雅黑" pitchFamily="34" charset="-122"/>
                    <a:cs typeface="Poppins" panose="00000500000000000000" pitchFamily="2" charset="0"/>
                    <a:sym typeface="阿里巴巴普惠体 Heavy"/>
                  </a:rPr>
                  <a:t>Add Subtitle</a:t>
                </a:r>
                <a:endParaRPr kumimoji="0" lang="zh-CN" altLang="en-US" sz="1200" b="1" i="0" u="none" strike="noStrike" kern="0" cap="none" spc="0" normalizeH="0" baseline="0" noProof="0" dirty="0">
                  <a:ln>
                    <a:noFill/>
                  </a:ln>
                  <a:solidFill>
                    <a:prstClr val="black"/>
                  </a:solidFill>
                  <a:effectLst/>
                  <a:uLnTx/>
                  <a:uFillTx/>
                  <a:latin typeface="微软雅黑" pitchFamily="34" charset="-122"/>
                  <a:ea typeface="微软雅黑" pitchFamily="34" charset="-122"/>
                  <a:cs typeface="Poppins" panose="00000500000000000000" pitchFamily="2" charset="0"/>
                  <a:sym typeface="阿里巴巴普惠体 Heavy"/>
                </a:endParaRPr>
              </a:p>
            </p:txBody>
          </p:sp>
        </p:grpSp>
      </p:grpSp>
    </p:spTree>
    <p:extLst>
      <p:ext uri="{BB962C8B-B14F-4D97-AF65-F5344CB8AC3E}">
        <p14:creationId xmlns:p14="http://schemas.microsoft.com/office/powerpoint/2010/main" val="20510661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iterate type="lt">
                                    <p:tmPct val="10000"/>
                                  </p:iterate>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childTnLst>
                          </p:cTn>
                        </p:par>
                        <p:par>
                          <p:cTn id="13" fill="hold">
                            <p:stCondLst>
                              <p:cond delay="155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2050"/>
                            </p:stCondLst>
                            <p:childTnLst>
                              <p:par>
                                <p:cTn id="18" presetID="22" presetClass="entr" presetSubtype="8"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9DD4BECA-BE01-DD9D-0222-81555FDCBEE3}"/>
              </a:ext>
            </a:extLst>
          </p:cNvPr>
          <p:cNvGrpSpPr/>
          <p:nvPr/>
        </p:nvGrpSpPr>
        <p:grpSpPr>
          <a:xfrm>
            <a:off x="4777510" y="0"/>
            <a:ext cx="2636983" cy="988292"/>
            <a:chOff x="4678218" y="0"/>
            <a:chExt cx="2835564" cy="988292"/>
          </a:xfrm>
        </p:grpSpPr>
        <p:sp>
          <p:nvSpPr>
            <p:cNvPr id="24" name="KSO_Img1">
              <a:extLst>
                <a:ext uri="{FF2B5EF4-FFF2-40B4-BE49-F238E27FC236}">
                  <a16:creationId xmlns:a16="http://schemas.microsoft.com/office/drawing/2014/main" id="{126FE73B-36D9-0BC1-9CF9-609F23045B59}"/>
                </a:ext>
              </a:extLst>
            </p:cNvPr>
            <p:cNvSpPr/>
            <p:nvPr>
              <p:custDataLst>
                <p:tags r:id="rId1"/>
              </p:custDataLst>
            </p:nvPr>
          </p:nvSpPr>
          <p:spPr>
            <a:xfrm flipV="1">
              <a:off x="4678218" y="230910"/>
              <a:ext cx="2835564" cy="757382"/>
            </a:xfrm>
            <a:custGeom>
              <a:avLst/>
              <a:gdLst>
                <a:gd name="connsiteX0" fmla="*/ 0 w 1268627"/>
                <a:gd name="connsiteY0" fmla="*/ 296562 h 1408671"/>
                <a:gd name="connsiteX1" fmla="*/ 32952 w 1268627"/>
                <a:gd name="connsiteY1" fmla="*/ 1383957 h 1408671"/>
                <a:gd name="connsiteX2" fmla="*/ 1260389 w 1268627"/>
                <a:gd name="connsiteY2" fmla="*/ 1408671 h 1408671"/>
                <a:gd name="connsiteX3" fmla="*/ 1268627 w 1268627"/>
                <a:gd name="connsiteY3" fmla="*/ 288325 h 1408671"/>
                <a:gd name="connsiteX4" fmla="*/ 205946 w 1268627"/>
                <a:gd name="connsiteY4" fmla="*/ 0 h 1408671"/>
                <a:gd name="connsiteX5" fmla="*/ 0 w 1268627"/>
                <a:gd name="connsiteY5" fmla="*/ 296562 h 1408671"/>
                <a:gd name="connsiteX0" fmla="*/ 77698 w 1346325"/>
                <a:gd name="connsiteY0" fmla="*/ 296562 h 1534851"/>
                <a:gd name="connsiteX1" fmla="*/ 110650 w 1346325"/>
                <a:gd name="connsiteY1" fmla="*/ 1383957 h 1534851"/>
                <a:gd name="connsiteX2" fmla="*/ 1338087 w 1346325"/>
                <a:gd name="connsiteY2" fmla="*/ 1408671 h 1534851"/>
                <a:gd name="connsiteX3" fmla="*/ 1346325 w 1346325"/>
                <a:gd name="connsiteY3" fmla="*/ 288325 h 1534851"/>
                <a:gd name="connsiteX4" fmla="*/ 283644 w 1346325"/>
                <a:gd name="connsiteY4" fmla="*/ 0 h 1534851"/>
                <a:gd name="connsiteX5" fmla="*/ 77698 w 1346325"/>
                <a:gd name="connsiteY5" fmla="*/ 296562 h 1534851"/>
                <a:gd name="connsiteX0" fmla="*/ 77698 w 1346325"/>
                <a:gd name="connsiteY0" fmla="*/ 296562 h 1614698"/>
                <a:gd name="connsiteX1" fmla="*/ 110650 w 1346325"/>
                <a:gd name="connsiteY1" fmla="*/ 1383957 h 1614698"/>
                <a:gd name="connsiteX2" fmla="*/ 1338087 w 1346325"/>
                <a:gd name="connsiteY2" fmla="*/ 1408671 h 1614698"/>
                <a:gd name="connsiteX3" fmla="*/ 1346325 w 1346325"/>
                <a:gd name="connsiteY3" fmla="*/ 288325 h 1614698"/>
                <a:gd name="connsiteX4" fmla="*/ 283644 w 1346325"/>
                <a:gd name="connsiteY4" fmla="*/ 0 h 1614698"/>
                <a:gd name="connsiteX5" fmla="*/ 77698 w 1346325"/>
                <a:gd name="connsiteY5" fmla="*/ 296562 h 1614698"/>
                <a:gd name="connsiteX0" fmla="*/ 77698 w 1346331"/>
                <a:gd name="connsiteY0" fmla="*/ 305516 h 1623652"/>
                <a:gd name="connsiteX1" fmla="*/ 110650 w 1346331"/>
                <a:gd name="connsiteY1" fmla="*/ 1392911 h 1623652"/>
                <a:gd name="connsiteX2" fmla="*/ 1338087 w 1346331"/>
                <a:gd name="connsiteY2" fmla="*/ 1417625 h 1623652"/>
                <a:gd name="connsiteX3" fmla="*/ 1346325 w 1346331"/>
                <a:gd name="connsiteY3" fmla="*/ 297279 h 1623652"/>
                <a:gd name="connsiteX4" fmla="*/ 283644 w 1346331"/>
                <a:gd name="connsiteY4" fmla="*/ 8954 h 1623652"/>
                <a:gd name="connsiteX5" fmla="*/ 77698 w 1346331"/>
                <a:gd name="connsiteY5" fmla="*/ 305516 h 1623652"/>
                <a:gd name="connsiteX0" fmla="*/ 77698 w 1346325"/>
                <a:gd name="connsiteY0" fmla="*/ 327165 h 1645301"/>
                <a:gd name="connsiteX1" fmla="*/ 110650 w 1346325"/>
                <a:gd name="connsiteY1" fmla="*/ 1414560 h 1645301"/>
                <a:gd name="connsiteX2" fmla="*/ 1338087 w 1346325"/>
                <a:gd name="connsiteY2" fmla="*/ 1439274 h 1645301"/>
                <a:gd name="connsiteX3" fmla="*/ 1346325 w 1346325"/>
                <a:gd name="connsiteY3" fmla="*/ 318928 h 1645301"/>
                <a:gd name="connsiteX4" fmla="*/ 283644 w 1346325"/>
                <a:gd name="connsiteY4" fmla="*/ 30603 h 1645301"/>
                <a:gd name="connsiteX5" fmla="*/ 77698 w 1346325"/>
                <a:gd name="connsiteY5" fmla="*/ 327165 h 1645301"/>
                <a:gd name="connsiteX0" fmla="*/ 89860 w 1358487"/>
                <a:gd name="connsiteY0" fmla="*/ 327165 h 1645301"/>
                <a:gd name="connsiteX1" fmla="*/ 122812 w 1358487"/>
                <a:gd name="connsiteY1" fmla="*/ 1414560 h 1645301"/>
                <a:gd name="connsiteX2" fmla="*/ 1350249 w 1358487"/>
                <a:gd name="connsiteY2" fmla="*/ 1439274 h 1645301"/>
                <a:gd name="connsiteX3" fmla="*/ 1358487 w 1358487"/>
                <a:gd name="connsiteY3" fmla="*/ 318928 h 1645301"/>
                <a:gd name="connsiteX4" fmla="*/ 295806 w 1358487"/>
                <a:gd name="connsiteY4" fmla="*/ 30603 h 1645301"/>
                <a:gd name="connsiteX5" fmla="*/ 89860 w 1358487"/>
                <a:gd name="connsiteY5" fmla="*/ 327165 h 1645301"/>
                <a:gd name="connsiteX0" fmla="*/ 66492 w 1384546"/>
                <a:gd name="connsiteY0" fmla="*/ 440965 h 1612372"/>
                <a:gd name="connsiteX1" fmla="*/ 148871 w 1384546"/>
                <a:gd name="connsiteY1" fmla="*/ 1388317 h 1612372"/>
                <a:gd name="connsiteX2" fmla="*/ 1376308 w 1384546"/>
                <a:gd name="connsiteY2" fmla="*/ 1413031 h 1612372"/>
                <a:gd name="connsiteX3" fmla="*/ 1384546 w 1384546"/>
                <a:gd name="connsiteY3" fmla="*/ 292685 h 1612372"/>
                <a:gd name="connsiteX4" fmla="*/ 321865 w 1384546"/>
                <a:gd name="connsiteY4" fmla="*/ 4360 h 1612372"/>
                <a:gd name="connsiteX5" fmla="*/ 66492 w 1384546"/>
                <a:gd name="connsiteY5" fmla="*/ 440965 h 1612372"/>
                <a:gd name="connsiteX0" fmla="*/ 46037 w 1421756"/>
                <a:gd name="connsiteY0" fmla="*/ 363886 h 1612943"/>
                <a:gd name="connsiteX1" fmla="*/ 186081 w 1421756"/>
                <a:gd name="connsiteY1" fmla="*/ 1385379 h 1612943"/>
                <a:gd name="connsiteX2" fmla="*/ 1413518 w 1421756"/>
                <a:gd name="connsiteY2" fmla="*/ 1410093 h 1612943"/>
                <a:gd name="connsiteX3" fmla="*/ 1421756 w 1421756"/>
                <a:gd name="connsiteY3" fmla="*/ 289747 h 1612943"/>
                <a:gd name="connsiteX4" fmla="*/ 359075 w 1421756"/>
                <a:gd name="connsiteY4" fmla="*/ 1422 h 1612943"/>
                <a:gd name="connsiteX5" fmla="*/ 46037 w 1421756"/>
                <a:gd name="connsiteY5" fmla="*/ 363886 h 1612943"/>
                <a:gd name="connsiteX0" fmla="*/ 49570 w 1523441"/>
                <a:gd name="connsiteY0" fmla="*/ 363461 h 1482445"/>
                <a:gd name="connsiteX1" fmla="*/ 189614 w 1523441"/>
                <a:gd name="connsiteY1" fmla="*/ 1384954 h 1482445"/>
                <a:gd name="connsiteX2" fmla="*/ 1491191 w 1523441"/>
                <a:gd name="connsiteY2" fmla="*/ 1187246 h 1482445"/>
                <a:gd name="connsiteX3" fmla="*/ 1425289 w 1523441"/>
                <a:gd name="connsiteY3" fmla="*/ 289322 h 1482445"/>
                <a:gd name="connsiteX4" fmla="*/ 362608 w 1523441"/>
                <a:gd name="connsiteY4" fmla="*/ 997 h 1482445"/>
                <a:gd name="connsiteX5" fmla="*/ 49570 w 1523441"/>
                <a:gd name="connsiteY5" fmla="*/ 363461 h 1482445"/>
                <a:gd name="connsiteX0" fmla="*/ 49570 w 1545313"/>
                <a:gd name="connsiteY0" fmla="*/ 363461 h 1468199"/>
                <a:gd name="connsiteX1" fmla="*/ 189614 w 1545313"/>
                <a:gd name="connsiteY1" fmla="*/ 1384954 h 1468199"/>
                <a:gd name="connsiteX2" fmla="*/ 1491191 w 1545313"/>
                <a:gd name="connsiteY2" fmla="*/ 1187246 h 1468199"/>
                <a:gd name="connsiteX3" fmla="*/ 1425289 w 1545313"/>
                <a:gd name="connsiteY3" fmla="*/ 289322 h 1468199"/>
                <a:gd name="connsiteX4" fmla="*/ 362608 w 1545313"/>
                <a:gd name="connsiteY4" fmla="*/ 997 h 1468199"/>
                <a:gd name="connsiteX5" fmla="*/ 49570 w 1545313"/>
                <a:gd name="connsiteY5" fmla="*/ 363461 h 1468199"/>
                <a:gd name="connsiteX0" fmla="*/ 82423 w 1495787"/>
                <a:gd name="connsiteY0" fmla="*/ 338226 h 1469481"/>
                <a:gd name="connsiteX1" fmla="*/ 140088 w 1495787"/>
                <a:gd name="connsiteY1" fmla="*/ 1384433 h 1469481"/>
                <a:gd name="connsiteX2" fmla="*/ 1441665 w 1495787"/>
                <a:gd name="connsiteY2" fmla="*/ 1186725 h 1469481"/>
                <a:gd name="connsiteX3" fmla="*/ 1375763 w 1495787"/>
                <a:gd name="connsiteY3" fmla="*/ 288801 h 1469481"/>
                <a:gd name="connsiteX4" fmla="*/ 313082 w 1495787"/>
                <a:gd name="connsiteY4" fmla="*/ 476 h 1469481"/>
                <a:gd name="connsiteX5" fmla="*/ 82423 w 1495787"/>
                <a:gd name="connsiteY5" fmla="*/ 338226 h 1469481"/>
                <a:gd name="connsiteX0" fmla="*/ 78189 w 1481300"/>
                <a:gd name="connsiteY0" fmla="*/ 321819 h 1453074"/>
                <a:gd name="connsiteX1" fmla="*/ 135854 w 1481300"/>
                <a:gd name="connsiteY1" fmla="*/ 1368026 h 1453074"/>
                <a:gd name="connsiteX2" fmla="*/ 1437431 w 1481300"/>
                <a:gd name="connsiteY2" fmla="*/ 1170318 h 1453074"/>
                <a:gd name="connsiteX3" fmla="*/ 1371529 w 1481300"/>
                <a:gd name="connsiteY3" fmla="*/ 272394 h 1453074"/>
                <a:gd name="connsiteX4" fmla="*/ 473604 w 1481300"/>
                <a:gd name="connsiteY4" fmla="*/ 544 h 1453074"/>
                <a:gd name="connsiteX5" fmla="*/ 78189 w 1481300"/>
                <a:gd name="connsiteY5" fmla="*/ 321819 h 1453074"/>
                <a:gd name="connsiteX0" fmla="*/ 77696 w 1476601"/>
                <a:gd name="connsiteY0" fmla="*/ 321831 h 1458744"/>
                <a:gd name="connsiteX1" fmla="*/ 135361 w 1476601"/>
                <a:gd name="connsiteY1" fmla="*/ 1368038 h 1458744"/>
                <a:gd name="connsiteX2" fmla="*/ 1429646 w 1476601"/>
                <a:gd name="connsiteY2" fmla="*/ 1184195 h 1458744"/>
                <a:gd name="connsiteX3" fmla="*/ 1371036 w 1476601"/>
                <a:gd name="connsiteY3" fmla="*/ 272406 h 1458744"/>
                <a:gd name="connsiteX4" fmla="*/ 473111 w 1476601"/>
                <a:gd name="connsiteY4" fmla="*/ 556 h 1458744"/>
                <a:gd name="connsiteX5" fmla="*/ 77696 w 1476601"/>
                <a:gd name="connsiteY5" fmla="*/ 321831 h 1458744"/>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8583 w 1501289"/>
                <a:gd name="connsiteY0" fmla="*/ 321893 h 1472879"/>
                <a:gd name="connsiteX1" fmla="*/ 136248 w 1501289"/>
                <a:gd name="connsiteY1" fmla="*/ 1368100 h 1472879"/>
                <a:gd name="connsiteX2" fmla="*/ 1443658 w 1501289"/>
                <a:gd name="connsiteY2" fmla="*/ 1242488 h 1472879"/>
                <a:gd name="connsiteX3" fmla="*/ 1371923 w 1501289"/>
                <a:gd name="connsiteY3" fmla="*/ 272468 h 1472879"/>
                <a:gd name="connsiteX4" fmla="*/ 473998 w 1501289"/>
                <a:gd name="connsiteY4" fmla="*/ 618 h 1472879"/>
                <a:gd name="connsiteX5" fmla="*/ 78583 w 1501289"/>
                <a:gd name="connsiteY5" fmla="*/ 321893 h 1472879"/>
                <a:gd name="connsiteX0" fmla="*/ 78583 w 1514864"/>
                <a:gd name="connsiteY0" fmla="*/ 321893 h 1464370"/>
                <a:gd name="connsiteX1" fmla="*/ 136248 w 1514864"/>
                <a:gd name="connsiteY1" fmla="*/ 1368100 h 1464370"/>
                <a:gd name="connsiteX2" fmla="*/ 1443658 w 1514864"/>
                <a:gd name="connsiteY2" fmla="*/ 1242488 h 1464370"/>
                <a:gd name="connsiteX3" fmla="*/ 1371923 w 1514864"/>
                <a:gd name="connsiteY3" fmla="*/ 272468 h 1464370"/>
                <a:gd name="connsiteX4" fmla="*/ 473998 w 1514864"/>
                <a:gd name="connsiteY4" fmla="*/ 618 h 1464370"/>
                <a:gd name="connsiteX5" fmla="*/ 78583 w 1514864"/>
                <a:gd name="connsiteY5" fmla="*/ 321893 h 146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864" h="1464370">
                  <a:moveTo>
                    <a:pt x="78583" y="321893"/>
                  </a:moveTo>
                  <a:cubicBezTo>
                    <a:pt x="22291" y="549807"/>
                    <a:pt x="-91265" y="1214668"/>
                    <a:pt x="136248" y="1368100"/>
                  </a:cubicBezTo>
                  <a:cubicBezTo>
                    <a:pt x="363761" y="1521533"/>
                    <a:pt x="1328265" y="1499961"/>
                    <a:pt x="1443658" y="1242488"/>
                  </a:cubicBezTo>
                  <a:cubicBezTo>
                    <a:pt x="1559051" y="985015"/>
                    <a:pt x="1533533" y="479446"/>
                    <a:pt x="1371923" y="272468"/>
                  </a:cubicBezTo>
                  <a:cubicBezTo>
                    <a:pt x="1210313" y="65490"/>
                    <a:pt x="689555" y="-7619"/>
                    <a:pt x="473998" y="618"/>
                  </a:cubicBezTo>
                  <a:cubicBezTo>
                    <a:pt x="258441" y="8855"/>
                    <a:pt x="134875" y="93979"/>
                    <a:pt x="78583" y="321893"/>
                  </a:cubicBezTo>
                  <a:close/>
                </a:path>
              </a:pathLst>
            </a:custGeom>
            <a:gradFill flip="none" rotWithShape="1">
              <a:gsLst>
                <a:gs pos="16000">
                  <a:srgbClr val="6FC4F6"/>
                </a:gs>
                <a:gs pos="88000">
                  <a:srgbClr val="2C5ADE"/>
                </a:gs>
              </a:gsLst>
              <a:lin ang="16200000" scaled="1"/>
              <a:tileRect/>
            </a:gradFill>
            <a:ln w="381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阿里巴巴普惠体 Heavy"/>
                <a:ea typeface="Aa润行体 (非商业使用)"/>
                <a:sym typeface="阿里巴巴普惠体 Heavy"/>
              </a:endParaRPr>
            </a:p>
          </p:txBody>
        </p:sp>
        <p:pic>
          <p:nvPicPr>
            <p:cNvPr id="28" name="图片 27">
              <a:extLst>
                <a:ext uri="{FF2B5EF4-FFF2-40B4-BE49-F238E27FC236}">
                  <a16:creationId xmlns:a16="http://schemas.microsoft.com/office/drawing/2014/main" id="{2E6D354C-20CF-FED4-679C-390046CE6B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2531" y="0"/>
              <a:ext cx="2186938" cy="521501"/>
            </a:xfrm>
            <a:prstGeom prst="rect">
              <a:avLst/>
            </a:prstGeom>
          </p:spPr>
        </p:pic>
      </p:grpSp>
      <p:sp>
        <p:nvSpPr>
          <p:cNvPr id="30" name="文本框 29">
            <a:extLst>
              <a:ext uri="{FF2B5EF4-FFF2-40B4-BE49-F238E27FC236}">
                <a16:creationId xmlns:a16="http://schemas.microsoft.com/office/drawing/2014/main" id="{700F039F-C2CB-CAB5-1E1F-EDFD28484F80}"/>
              </a:ext>
            </a:extLst>
          </p:cNvPr>
          <p:cNvSpPr txBox="1"/>
          <p:nvPr/>
        </p:nvSpPr>
        <p:spPr>
          <a:xfrm>
            <a:off x="5002531" y="347991"/>
            <a:ext cx="2186939" cy="523220"/>
          </a:xfrm>
          <a:prstGeom prst="rect">
            <a:avLst/>
          </a:prstGeom>
          <a:noFill/>
        </p:spPr>
        <p:txBody>
          <a:bodyPr wrap="square" rtlCol="0">
            <a:spAutoFit/>
          </a:bodyPr>
          <a:lstStyle/>
          <a:p>
            <a:pPr algn="ctr"/>
            <a:r>
              <a:rPr lang="en-US" altLang="zh-CN" sz="2800" b="1" dirty="0">
                <a:solidFill>
                  <a:schemeClr val="bg1"/>
                </a:solidFill>
                <a:latin typeface="阿里巴巴普惠体 Heavy"/>
                <a:ea typeface="Aa润行体 (非商业使用)"/>
                <a:cs typeface="+mn-ea"/>
                <a:sym typeface="阿里巴巴普惠体 Heavy"/>
              </a:rPr>
              <a:t>Add title text</a:t>
            </a:r>
            <a:endParaRPr lang="zh-CN" altLang="en-US" sz="2800" b="1" dirty="0">
              <a:solidFill>
                <a:schemeClr val="bg1"/>
              </a:solidFill>
              <a:latin typeface="阿里巴巴普惠体 Heavy"/>
              <a:ea typeface="Aa润行体 (非商业使用)"/>
              <a:cs typeface="+mn-ea"/>
              <a:sym typeface="阿里巴巴普惠体 Heavy"/>
            </a:endParaRPr>
          </a:p>
        </p:txBody>
      </p:sp>
      <p:grpSp>
        <p:nvGrpSpPr>
          <p:cNvPr id="2" name="组合 1">
            <a:extLst>
              <a:ext uri="{FF2B5EF4-FFF2-40B4-BE49-F238E27FC236}">
                <a16:creationId xmlns:a16="http://schemas.microsoft.com/office/drawing/2014/main" id="{1230D530-785B-8377-B296-143173BFF2E6}"/>
              </a:ext>
            </a:extLst>
          </p:cNvPr>
          <p:cNvGrpSpPr/>
          <p:nvPr/>
        </p:nvGrpSpPr>
        <p:grpSpPr>
          <a:xfrm>
            <a:off x="1774743" y="1748860"/>
            <a:ext cx="1399139" cy="1404157"/>
            <a:chOff x="1721476" y="2166109"/>
            <a:chExt cx="1399138" cy="1404157"/>
          </a:xfrm>
        </p:grpSpPr>
        <p:sp>
          <p:nvSpPr>
            <p:cNvPr id="3" name="椭圆 2">
              <a:extLst>
                <a:ext uri="{FF2B5EF4-FFF2-40B4-BE49-F238E27FC236}">
                  <a16:creationId xmlns:a16="http://schemas.microsoft.com/office/drawing/2014/main" id="{949FEA94-1362-D9BA-5EDC-C5D69035EFD8}"/>
                </a:ext>
              </a:extLst>
            </p:cNvPr>
            <p:cNvSpPr/>
            <p:nvPr/>
          </p:nvSpPr>
          <p:spPr>
            <a:xfrm>
              <a:off x="1722241" y="2171893"/>
              <a:ext cx="1398373" cy="1398373"/>
            </a:xfrm>
            <a:prstGeom prst="ellipse">
              <a:avLst/>
            </a:prstGeom>
            <a:noFill/>
            <a:ln w="381000" cap="flat" cmpd="sng" algn="ctr">
              <a:solidFill>
                <a:srgbClr val="ABE1F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itchFamily="34" charset="-122"/>
                <a:ea typeface="微软雅黑" pitchFamily="34" charset="-122"/>
                <a:cs typeface="+mn-ea"/>
                <a:sym typeface="阿里巴巴普惠体 Heavy"/>
              </a:endParaRPr>
            </a:p>
          </p:txBody>
        </p:sp>
        <p:sp>
          <p:nvSpPr>
            <p:cNvPr id="4" name="弧形 3">
              <a:extLst>
                <a:ext uri="{FF2B5EF4-FFF2-40B4-BE49-F238E27FC236}">
                  <a16:creationId xmlns:a16="http://schemas.microsoft.com/office/drawing/2014/main" id="{10A4FD7E-0675-2F45-1BA6-42E8AD634473}"/>
                </a:ext>
              </a:extLst>
            </p:cNvPr>
            <p:cNvSpPr/>
            <p:nvPr/>
          </p:nvSpPr>
          <p:spPr>
            <a:xfrm>
              <a:off x="1721476" y="2166109"/>
              <a:ext cx="1398373" cy="1398373"/>
            </a:xfrm>
            <a:prstGeom prst="arc">
              <a:avLst>
                <a:gd name="adj1" fmla="val 16200000"/>
                <a:gd name="adj2" fmla="val 20831704"/>
              </a:avLst>
            </a:prstGeom>
            <a:noFill/>
            <a:ln w="381000" cap="flat" cmpd="sng" algn="ctr">
              <a:solidFill>
                <a:srgbClr val="5195E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微软雅黑" pitchFamily="34" charset="-122"/>
                <a:ea typeface="微软雅黑" pitchFamily="34" charset="-122"/>
                <a:cs typeface="+mn-ea"/>
                <a:sym typeface="阿里巴巴普惠体 Heavy"/>
              </a:endParaRPr>
            </a:p>
          </p:txBody>
        </p:sp>
        <p:sp>
          <p:nvSpPr>
            <p:cNvPr id="5" name="文本框 4">
              <a:extLst>
                <a:ext uri="{FF2B5EF4-FFF2-40B4-BE49-F238E27FC236}">
                  <a16:creationId xmlns:a16="http://schemas.microsoft.com/office/drawing/2014/main" id="{50F4EE93-71EC-6A4D-A677-6B1409EF0DC6}"/>
                </a:ext>
              </a:extLst>
            </p:cNvPr>
            <p:cNvSpPr txBox="1"/>
            <p:nvPr/>
          </p:nvSpPr>
          <p:spPr>
            <a:xfrm>
              <a:off x="2039708" y="2649987"/>
              <a:ext cx="859345"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ea"/>
                  <a:sym typeface="阿里巴巴普惠体 Heavy"/>
                </a:rPr>
                <a:t>20%</a:t>
              </a:r>
              <a:endParaRPr kumimoji="0" lang="zh-CN" altLang="en-US" sz="2400" b="0" i="0" u="none" strike="noStrike" kern="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ea"/>
                <a:sym typeface="阿里巴巴普惠体 Heavy"/>
              </a:endParaRPr>
            </a:p>
          </p:txBody>
        </p:sp>
      </p:grpSp>
      <p:grpSp>
        <p:nvGrpSpPr>
          <p:cNvPr id="6" name="组合 5">
            <a:extLst>
              <a:ext uri="{FF2B5EF4-FFF2-40B4-BE49-F238E27FC236}">
                <a16:creationId xmlns:a16="http://schemas.microsoft.com/office/drawing/2014/main" id="{9B8DE60E-CD06-41AC-0ED3-A80A8134D093}"/>
              </a:ext>
            </a:extLst>
          </p:cNvPr>
          <p:cNvGrpSpPr/>
          <p:nvPr/>
        </p:nvGrpSpPr>
        <p:grpSpPr>
          <a:xfrm>
            <a:off x="1774744" y="4030104"/>
            <a:ext cx="1398373" cy="1398373"/>
            <a:chOff x="1721476" y="4447353"/>
            <a:chExt cx="1398373" cy="1398373"/>
          </a:xfrm>
        </p:grpSpPr>
        <p:sp>
          <p:nvSpPr>
            <p:cNvPr id="7" name="椭圆 6">
              <a:extLst>
                <a:ext uri="{FF2B5EF4-FFF2-40B4-BE49-F238E27FC236}">
                  <a16:creationId xmlns:a16="http://schemas.microsoft.com/office/drawing/2014/main" id="{81BC7667-7F0F-2003-4495-548555298F0A}"/>
                </a:ext>
              </a:extLst>
            </p:cNvPr>
            <p:cNvSpPr/>
            <p:nvPr/>
          </p:nvSpPr>
          <p:spPr>
            <a:xfrm>
              <a:off x="1721476" y="4447353"/>
              <a:ext cx="1398373" cy="1398373"/>
            </a:xfrm>
            <a:prstGeom prst="ellipse">
              <a:avLst/>
            </a:prstGeom>
            <a:noFill/>
            <a:ln w="381000" cap="flat" cmpd="sng" algn="ctr">
              <a:solidFill>
                <a:srgbClr val="ABE1F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itchFamily="34" charset="-122"/>
                <a:ea typeface="微软雅黑" pitchFamily="34" charset="-122"/>
                <a:cs typeface="+mn-ea"/>
                <a:sym typeface="阿里巴巴普惠体 Heavy"/>
              </a:endParaRPr>
            </a:p>
          </p:txBody>
        </p:sp>
        <p:sp>
          <p:nvSpPr>
            <p:cNvPr id="8" name="弧形 7">
              <a:extLst>
                <a:ext uri="{FF2B5EF4-FFF2-40B4-BE49-F238E27FC236}">
                  <a16:creationId xmlns:a16="http://schemas.microsoft.com/office/drawing/2014/main" id="{6ABEAAD2-C654-FA83-5581-A0C48F4B883F}"/>
                </a:ext>
              </a:extLst>
            </p:cNvPr>
            <p:cNvSpPr/>
            <p:nvPr/>
          </p:nvSpPr>
          <p:spPr>
            <a:xfrm>
              <a:off x="1721476" y="4447353"/>
              <a:ext cx="1398373" cy="1398373"/>
            </a:xfrm>
            <a:prstGeom prst="arc">
              <a:avLst>
                <a:gd name="adj1" fmla="val 16200000"/>
                <a:gd name="adj2" fmla="val 8762095"/>
              </a:avLst>
            </a:prstGeom>
            <a:noFill/>
            <a:ln w="381000" cap="flat" cmpd="sng" algn="ctr">
              <a:solidFill>
                <a:srgbClr val="5195E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微软雅黑" pitchFamily="34" charset="-122"/>
                <a:ea typeface="微软雅黑" pitchFamily="34" charset="-122"/>
                <a:cs typeface="+mn-ea"/>
                <a:sym typeface="阿里巴巴普惠体 Heavy"/>
              </a:endParaRPr>
            </a:p>
          </p:txBody>
        </p:sp>
        <p:sp>
          <p:nvSpPr>
            <p:cNvPr id="9" name="文本框 8">
              <a:extLst>
                <a:ext uri="{FF2B5EF4-FFF2-40B4-BE49-F238E27FC236}">
                  <a16:creationId xmlns:a16="http://schemas.microsoft.com/office/drawing/2014/main" id="{6D435817-7816-35EF-C885-9FFD48E9ECB4}"/>
                </a:ext>
              </a:extLst>
            </p:cNvPr>
            <p:cNvSpPr txBox="1"/>
            <p:nvPr/>
          </p:nvSpPr>
          <p:spPr>
            <a:xfrm>
              <a:off x="2057477" y="4931231"/>
              <a:ext cx="859345"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ea"/>
                  <a:sym typeface="阿里巴巴普惠体 Heavy"/>
                </a:rPr>
                <a:t>60%</a:t>
              </a:r>
              <a:endParaRPr kumimoji="0" lang="zh-CN" altLang="en-US" sz="2400" b="0" i="0" u="none" strike="noStrike" kern="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ea"/>
                <a:sym typeface="阿里巴巴普惠体 Heavy"/>
              </a:endParaRPr>
            </a:p>
          </p:txBody>
        </p:sp>
      </p:grpSp>
      <p:grpSp>
        <p:nvGrpSpPr>
          <p:cNvPr id="10" name="组合 9">
            <a:extLst>
              <a:ext uri="{FF2B5EF4-FFF2-40B4-BE49-F238E27FC236}">
                <a16:creationId xmlns:a16="http://schemas.microsoft.com/office/drawing/2014/main" id="{D5CEC4C7-2EEB-29E5-A82D-E9F6C5FAE5CE}"/>
              </a:ext>
            </a:extLst>
          </p:cNvPr>
          <p:cNvGrpSpPr/>
          <p:nvPr/>
        </p:nvGrpSpPr>
        <p:grpSpPr>
          <a:xfrm>
            <a:off x="6529300" y="1748859"/>
            <a:ext cx="1398373" cy="1398373"/>
            <a:chOff x="6476033" y="2166109"/>
            <a:chExt cx="1398373" cy="1398373"/>
          </a:xfrm>
        </p:grpSpPr>
        <p:sp>
          <p:nvSpPr>
            <p:cNvPr id="11" name="椭圆 10">
              <a:extLst>
                <a:ext uri="{FF2B5EF4-FFF2-40B4-BE49-F238E27FC236}">
                  <a16:creationId xmlns:a16="http://schemas.microsoft.com/office/drawing/2014/main" id="{B6FA4EC3-B93B-2C9A-6374-4F5ECBA57F1C}"/>
                </a:ext>
              </a:extLst>
            </p:cNvPr>
            <p:cNvSpPr/>
            <p:nvPr/>
          </p:nvSpPr>
          <p:spPr>
            <a:xfrm>
              <a:off x="6476033" y="2166109"/>
              <a:ext cx="1398373" cy="1398373"/>
            </a:xfrm>
            <a:prstGeom prst="ellipse">
              <a:avLst/>
            </a:prstGeom>
            <a:noFill/>
            <a:ln w="381000" cap="flat" cmpd="sng" algn="ctr">
              <a:solidFill>
                <a:srgbClr val="ABE1F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itchFamily="34" charset="-122"/>
                <a:ea typeface="微软雅黑" pitchFamily="34" charset="-122"/>
                <a:cs typeface="+mn-ea"/>
                <a:sym typeface="阿里巴巴普惠体 Heavy"/>
              </a:endParaRPr>
            </a:p>
          </p:txBody>
        </p:sp>
        <p:sp>
          <p:nvSpPr>
            <p:cNvPr id="12" name="弧形 11">
              <a:extLst>
                <a:ext uri="{FF2B5EF4-FFF2-40B4-BE49-F238E27FC236}">
                  <a16:creationId xmlns:a16="http://schemas.microsoft.com/office/drawing/2014/main" id="{1C8ABEEF-EECC-9BA5-0E17-71F10A057ED8}"/>
                </a:ext>
              </a:extLst>
            </p:cNvPr>
            <p:cNvSpPr/>
            <p:nvPr/>
          </p:nvSpPr>
          <p:spPr>
            <a:xfrm>
              <a:off x="6476033" y="2166109"/>
              <a:ext cx="1398373" cy="1398373"/>
            </a:xfrm>
            <a:prstGeom prst="arc">
              <a:avLst>
                <a:gd name="adj1" fmla="val 16200000"/>
                <a:gd name="adj2" fmla="val 11484651"/>
              </a:avLst>
            </a:prstGeom>
            <a:noFill/>
            <a:ln w="381000" cap="flat" cmpd="sng" algn="ctr">
              <a:solidFill>
                <a:srgbClr val="5195E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微软雅黑" pitchFamily="34" charset="-122"/>
                <a:ea typeface="微软雅黑" pitchFamily="34" charset="-122"/>
                <a:cs typeface="+mn-ea"/>
                <a:sym typeface="阿里巴巴普惠体 Heavy"/>
              </a:endParaRPr>
            </a:p>
          </p:txBody>
        </p:sp>
        <p:sp>
          <p:nvSpPr>
            <p:cNvPr id="13" name="文本框 12">
              <a:extLst>
                <a:ext uri="{FF2B5EF4-FFF2-40B4-BE49-F238E27FC236}">
                  <a16:creationId xmlns:a16="http://schemas.microsoft.com/office/drawing/2014/main" id="{5B1908B0-44BA-C187-0F6D-4EF417E26202}"/>
                </a:ext>
              </a:extLst>
            </p:cNvPr>
            <p:cNvSpPr txBox="1"/>
            <p:nvPr/>
          </p:nvSpPr>
          <p:spPr>
            <a:xfrm>
              <a:off x="6765050" y="2649987"/>
              <a:ext cx="859345"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ea"/>
                  <a:sym typeface="阿里巴巴普惠体 Heavy"/>
                </a:rPr>
                <a:t>80%</a:t>
              </a:r>
              <a:endParaRPr kumimoji="0" lang="zh-CN" altLang="en-US" sz="2400" b="0" i="0" u="none" strike="noStrike" kern="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ea"/>
                <a:sym typeface="阿里巴巴普惠体 Heavy"/>
              </a:endParaRPr>
            </a:p>
          </p:txBody>
        </p:sp>
      </p:grpSp>
      <p:grpSp>
        <p:nvGrpSpPr>
          <p:cNvPr id="14" name="组合 13">
            <a:extLst>
              <a:ext uri="{FF2B5EF4-FFF2-40B4-BE49-F238E27FC236}">
                <a16:creationId xmlns:a16="http://schemas.microsoft.com/office/drawing/2014/main" id="{B429C7F8-2264-0CDF-FD31-263A1C08C2B7}"/>
              </a:ext>
            </a:extLst>
          </p:cNvPr>
          <p:cNvGrpSpPr/>
          <p:nvPr/>
        </p:nvGrpSpPr>
        <p:grpSpPr>
          <a:xfrm>
            <a:off x="6529300" y="4030104"/>
            <a:ext cx="1398373" cy="1398373"/>
            <a:chOff x="6476033" y="4447353"/>
            <a:chExt cx="1398373" cy="1398373"/>
          </a:xfrm>
        </p:grpSpPr>
        <p:sp>
          <p:nvSpPr>
            <p:cNvPr id="15" name="椭圆 14">
              <a:extLst>
                <a:ext uri="{FF2B5EF4-FFF2-40B4-BE49-F238E27FC236}">
                  <a16:creationId xmlns:a16="http://schemas.microsoft.com/office/drawing/2014/main" id="{70BB91A5-8F13-2F02-49AD-39E4B353A59C}"/>
                </a:ext>
              </a:extLst>
            </p:cNvPr>
            <p:cNvSpPr/>
            <p:nvPr/>
          </p:nvSpPr>
          <p:spPr>
            <a:xfrm>
              <a:off x="6476033" y="4447353"/>
              <a:ext cx="1398373" cy="1398373"/>
            </a:xfrm>
            <a:prstGeom prst="ellipse">
              <a:avLst/>
            </a:prstGeom>
            <a:noFill/>
            <a:ln w="381000" cap="flat" cmpd="sng" algn="ctr">
              <a:solidFill>
                <a:srgbClr val="ABE1F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itchFamily="34" charset="-122"/>
                <a:ea typeface="微软雅黑" pitchFamily="34" charset="-122"/>
                <a:cs typeface="+mn-ea"/>
                <a:sym typeface="阿里巴巴普惠体 Heavy"/>
              </a:endParaRPr>
            </a:p>
          </p:txBody>
        </p:sp>
        <p:sp>
          <p:nvSpPr>
            <p:cNvPr id="16" name="弧形 15">
              <a:extLst>
                <a:ext uri="{FF2B5EF4-FFF2-40B4-BE49-F238E27FC236}">
                  <a16:creationId xmlns:a16="http://schemas.microsoft.com/office/drawing/2014/main" id="{4C08A450-65D7-6164-64E0-DFB00A05A628}"/>
                </a:ext>
              </a:extLst>
            </p:cNvPr>
            <p:cNvSpPr/>
            <p:nvPr/>
          </p:nvSpPr>
          <p:spPr>
            <a:xfrm>
              <a:off x="6476033" y="4447353"/>
              <a:ext cx="1398373" cy="1398373"/>
            </a:xfrm>
            <a:prstGeom prst="arc">
              <a:avLst>
                <a:gd name="adj1" fmla="val 16200000"/>
                <a:gd name="adj2" fmla="val 3663209"/>
              </a:avLst>
            </a:prstGeom>
            <a:noFill/>
            <a:ln w="381000" cap="flat" cmpd="sng" algn="ctr">
              <a:solidFill>
                <a:srgbClr val="5195E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微软雅黑" pitchFamily="34" charset="-122"/>
                <a:ea typeface="微软雅黑" pitchFamily="34" charset="-122"/>
                <a:cs typeface="+mn-ea"/>
                <a:sym typeface="阿里巴巴普惠体 Heavy"/>
              </a:endParaRPr>
            </a:p>
          </p:txBody>
        </p:sp>
        <p:sp>
          <p:nvSpPr>
            <p:cNvPr id="17" name="文本框 16">
              <a:extLst>
                <a:ext uri="{FF2B5EF4-FFF2-40B4-BE49-F238E27FC236}">
                  <a16:creationId xmlns:a16="http://schemas.microsoft.com/office/drawing/2014/main" id="{76EE6CAD-AFAE-758C-50EC-70A6C1C201A7}"/>
                </a:ext>
              </a:extLst>
            </p:cNvPr>
            <p:cNvSpPr txBox="1"/>
            <p:nvPr/>
          </p:nvSpPr>
          <p:spPr>
            <a:xfrm>
              <a:off x="6773934" y="4931231"/>
              <a:ext cx="859345"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ea"/>
                  <a:sym typeface="阿里巴巴普惠体 Heavy"/>
                </a:rPr>
                <a:t>40%</a:t>
              </a:r>
              <a:endParaRPr kumimoji="0" lang="zh-CN" altLang="en-US" sz="2400" b="0" i="0" u="none" strike="noStrike" kern="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ea"/>
                <a:sym typeface="阿里巴巴普惠体 Heavy"/>
              </a:endParaRPr>
            </a:p>
          </p:txBody>
        </p:sp>
      </p:grpSp>
      <p:sp>
        <p:nvSpPr>
          <p:cNvPr id="18" name="Rectangle 70">
            <a:extLst>
              <a:ext uri="{FF2B5EF4-FFF2-40B4-BE49-F238E27FC236}">
                <a16:creationId xmlns:a16="http://schemas.microsoft.com/office/drawing/2014/main" id="{B1275A25-6774-711A-F876-3A989A1E5DEC}"/>
              </a:ext>
            </a:extLst>
          </p:cNvPr>
          <p:cNvSpPr>
            <a:spLocks noChangeArrowheads="1"/>
          </p:cNvSpPr>
          <p:nvPr/>
        </p:nvSpPr>
        <p:spPr bwMode="auto">
          <a:xfrm>
            <a:off x="3490583" y="1794316"/>
            <a:ext cx="22380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2813">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nSpc>
                <a:spcPct val="100000"/>
              </a:lnSpc>
              <a:spcBef>
                <a:spcPct val="0"/>
              </a:spcBef>
              <a:buFont typeface="Arial" panose="020B0604020202020204" pitchFamily="34" charset="0"/>
              <a:buNone/>
            </a:pPr>
            <a:r>
              <a:rPr lang="en-US" altLang="zh-CN" sz="1600" b="1" noProof="1">
                <a:solidFill>
                  <a:prstClr val="black">
                    <a:lumMod val="85000"/>
                    <a:lumOff val="15000"/>
                  </a:prstClr>
                </a:solidFill>
                <a:latin typeface="微软雅黑" pitchFamily="34" charset="-122"/>
                <a:ea typeface="微软雅黑" pitchFamily="34" charset="-122"/>
                <a:cs typeface="+mn-ea"/>
                <a:sym typeface="阿里巴巴普惠体 Heavy"/>
              </a:rPr>
              <a:t>Add Subtitle</a:t>
            </a:r>
            <a:endParaRPr lang="zh-CN" altLang="en-US" sz="1600" b="1" noProof="1">
              <a:solidFill>
                <a:prstClr val="black">
                  <a:lumMod val="85000"/>
                  <a:lumOff val="15000"/>
                </a:prstClr>
              </a:solidFill>
              <a:latin typeface="微软雅黑" pitchFamily="34" charset="-122"/>
              <a:ea typeface="微软雅黑" pitchFamily="34" charset="-122"/>
              <a:cs typeface="+mn-ea"/>
              <a:sym typeface="阿里巴巴普惠体 Heavy"/>
            </a:endParaRPr>
          </a:p>
        </p:txBody>
      </p:sp>
      <p:sp>
        <p:nvSpPr>
          <p:cNvPr id="19" name="Rectangle 70">
            <a:extLst>
              <a:ext uri="{FF2B5EF4-FFF2-40B4-BE49-F238E27FC236}">
                <a16:creationId xmlns:a16="http://schemas.microsoft.com/office/drawing/2014/main" id="{F9910EE7-7714-E3C2-C0A0-C1F4838EE692}"/>
              </a:ext>
            </a:extLst>
          </p:cNvPr>
          <p:cNvSpPr>
            <a:spLocks noChangeArrowheads="1"/>
          </p:cNvSpPr>
          <p:nvPr/>
        </p:nvSpPr>
        <p:spPr bwMode="auto">
          <a:xfrm>
            <a:off x="3490583" y="4117532"/>
            <a:ext cx="22380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2813">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nSpc>
                <a:spcPct val="100000"/>
              </a:lnSpc>
              <a:spcBef>
                <a:spcPct val="0"/>
              </a:spcBef>
              <a:buFont typeface="Arial" panose="020B0604020202020204" pitchFamily="34" charset="0"/>
              <a:buNone/>
            </a:pPr>
            <a:r>
              <a:rPr lang="en-US" altLang="zh-CN" sz="1600" b="1" noProof="1">
                <a:solidFill>
                  <a:prstClr val="black">
                    <a:lumMod val="85000"/>
                    <a:lumOff val="15000"/>
                  </a:prstClr>
                </a:solidFill>
                <a:latin typeface="微软雅黑" pitchFamily="34" charset="-122"/>
                <a:ea typeface="微软雅黑" pitchFamily="34" charset="-122"/>
                <a:cs typeface="+mn-ea"/>
                <a:sym typeface="阿里巴巴普惠体 Heavy"/>
              </a:rPr>
              <a:t>Add Subtitle</a:t>
            </a:r>
            <a:endParaRPr lang="zh-CN" altLang="en-US" sz="1600" b="1" noProof="1">
              <a:solidFill>
                <a:prstClr val="black">
                  <a:lumMod val="85000"/>
                  <a:lumOff val="15000"/>
                </a:prstClr>
              </a:solidFill>
              <a:latin typeface="微软雅黑" pitchFamily="34" charset="-122"/>
              <a:ea typeface="微软雅黑" pitchFamily="34" charset="-122"/>
              <a:cs typeface="+mn-ea"/>
              <a:sym typeface="阿里巴巴普惠体 Heavy"/>
            </a:endParaRPr>
          </a:p>
        </p:txBody>
      </p:sp>
      <p:sp>
        <p:nvSpPr>
          <p:cNvPr id="20" name="Rectangle 70">
            <a:extLst>
              <a:ext uri="{FF2B5EF4-FFF2-40B4-BE49-F238E27FC236}">
                <a16:creationId xmlns:a16="http://schemas.microsoft.com/office/drawing/2014/main" id="{1F5E7A7B-2A2F-83DE-D6BA-5B5059F606EA}"/>
              </a:ext>
            </a:extLst>
          </p:cNvPr>
          <p:cNvSpPr>
            <a:spLocks noChangeArrowheads="1"/>
          </p:cNvSpPr>
          <p:nvPr/>
        </p:nvSpPr>
        <p:spPr bwMode="auto">
          <a:xfrm>
            <a:off x="8323174" y="1745741"/>
            <a:ext cx="22380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2813">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nSpc>
                <a:spcPct val="100000"/>
              </a:lnSpc>
              <a:spcBef>
                <a:spcPct val="0"/>
              </a:spcBef>
              <a:buFont typeface="Arial" panose="020B0604020202020204" pitchFamily="34" charset="0"/>
              <a:buNone/>
            </a:pPr>
            <a:r>
              <a:rPr lang="en-US" altLang="zh-CN" sz="1600" b="1" noProof="1">
                <a:solidFill>
                  <a:prstClr val="black">
                    <a:lumMod val="85000"/>
                    <a:lumOff val="15000"/>
                  </a:prstClr>
                </a:solidFill>
                <a:latin typeface="微软雅黑" pitchFamily="34" charset="-122"/>
                <a:ea typeface="微软雅黑" pitchFamily="34" charset="-122"/>
                <a:cs typeface="+mn-ea"/>
                <a:sym typeface="阿里巴巴普惠体 Heavy"/>
              </a:rPr>
              <a:t>Add Subtitle</a:t>
            </a:r>
            <a:endParaRPr lang="zh-CN" altLang="en-US" sz="1600" b="1" noProof="1">
              <a:solidFill>
                <a:prstClr val="black">
                  <a:lumMod val="85000"/>
                  <a:lumOff val="15000"/>
                </a:prstClr>
              </a:solidFill>
              <a:latin typeface="微软雅黑" pitchFamily="34" charset="-122"/>
              <a:ea typeface="微软雅黑" pitchFamily="34" charset="-122"/>
              <a:cs typeface="+mn-ea"/>
              <a:sym typeface="阿里巴巴普惠体 Heavy"/>
            </a:endParaRPr>
          </a:p>
        </p:txBody>
      </p:sp>
      <p:sp>
        <p:nvSpPr>
          <p:cNvPr id="21" name="Rectangle 70">
            <a:extLst>
              <a:ext uri="{FF2B5EF4-FFF2-40B4-BE49-F238E27FC236}">
                <a16:creationId xmlns:a16="http://schemas.microsoft.com/office/drawing/2014/main" id="{97D85D8E-933E-3817-3957-3BD5BA8C5E94}"/>
              </a:ext>
            </a:extLst>
          </p:cNvPr>
          <p:cNvSpPr>
            <a:spLocks noChangeArrowheads="1"/>
          </p:cNvSpPr>
          <p:nvPr/>
        </p:nvSpPr>
        <p:spPr bwMode="auto">
          <a:xfrm>
            <a:off x="8323174" y="4068957"/>
            <a:ext cx="22380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2813">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nSpc>
                <a:spcPct val="100000"/>
              </a:lnSpc>
              <a:spcBef>
                <a:spcPct val="0"/>
              </a:spcBef>
              <a:buFont typeface="Arial" panose="020B0604020202020204" pitchFamily="34" charset="0"/>
              <a:buNone/>
            </a:pPr>
            <a:r>
              <a:rPr lang="en-US" altLang="zh-CN" sz="1600" b="1" noProof="1">
                <a:solidFill>
                  <a:prstClr val="black">
                    <a:lumMod val="85000"/>
                    <a:lumOff val="15000"/>
                  </a:prstClr>
                </a:solidFill>
                <a:latin typeface="微软雅黑" pitchFamily="34" charset="-122"/>
                <a:ea typeface="微软雅黑" pitchFamily="34" charset="-122"/>
                <a:cs typeface="+mn-ea"/>
                <a:sym typeface="阿里巴巴普惠体 Heavy"/>
              </a:rPr>
              <a:t>Add Subtitle</a:t>
            </a:r>
            <a:endParaRPr lang="zh-CN" altLang="en-US" sz="1600" b="1" noProof="1">
              <a:solidFill>
                <a:prstClr val="black">
                  <a:lumMod val="85000"/>
                  <a:lumOff val="15000"/>
                </a:prstClr>
              </a:solidFill>
              <a:latin typeface="微软雅黑" pitchFamily="34" charset="-122"/>
              <a:ea typeface="微软雅黑" pitchFamily="34" charset="-122"/>
              <a:cs typeface="+mn-ea"/>
              <a:sym typeface="阿里巴巴普惠体 Heavy"/>
            </a:endParaRPr>
          </a:p>
        </p:txBody>
      </p:sp>
      <p:sp>
        <p:nvSpPr>
          <p:cNvPr id="22" name="文本框 21">
            <a:extLst>
              <a:ext uri="{FF2B5EF4-FFF2-40B4-BE49-F238E27FC236}">
                <a16:creationId xmlns:a16="http://schemas.microsoft.com/office/drawing/2014/main" id="{F802E09B-278D-8453-3E41-4D0697F4CA36}"/>
              </a:ext>
            </a:extLst>
          </p:cNvPr>
          <p:cNvSpPr txBox="1"/>
          <p:nvPr/>
        </p:nvSpPr>
        <p:spPr>
          <a:xfrm>
            <a:off x="3462133" y="2166858"/>
            <a:ext cx="2394624" cy="1078116"/>
          </a:xfrm>
          <a:prstGeom prst="rect">
            <a:avLst/>
          </a:prstGeom>
          <a:noFill/>
        </p:spPr>
        <p:txBody>
          <a:bodyPr wrap="square" rtlCol="0">
            <a:spAutoFit/>
          </a:bodyPr>
          <a:lstStyle/>
          <a:p>
            <a:pPr>
              <a:lnSpc>
                <a:spcPct val="150000"/>
              </a:lnSpc>
            </a:pPr>
            <a:r>
              <a:rPr lang="en-US" altLang="zh-CN" sz="1100" dirty="0">
                <a:solidFill>
                  <a:prstClr val="black">
                    <a:lumMod val="50000"/>
                    <a:lumOff val="50000"/>
                  </a:prstClr>
                </a:solidFill>
                <a:latin typeface="微软雅黑" pitchFamily="34" charset="-122"/>
                <a:ea typeface="微软雅黑" pitchFamily="34" charset="-122"/>
                <a:cs typeface="+mn-ea"/>
                <a:sym typeface="阿里巴巴普惠体 Heavy"/>
              </a:rPr>
              <a:t>Click here to add content, content to match the title. Click here to add content, content to match the title. </a:t>
            </a:r>
            <a:r>
              <a:rPr lang="zh-CN" altLang="en-US" sz="1100" dirty="0">
                <a:solidFill>
                  <a:prstClr val="black">
                    <a:lumMod val="50000"/>
                    <a:lumOff val="50000"/>
                  </a:prstClr>
                </a:solidFill>
                <a:latin typeface="微软雅黑" pitchFamily="34" charset="-122"/>
                <a:ea typeface="微软雅黑" pitchFamily="34" charset="-122"/>
                <a:cs typeface="+mn-ea"/>
                <a:sym typeface="阿里巴巴普惠体 Heavy"/>
              </a:rPr>
              <a:t>。</a:t>
            </a:r>
          </a:p>
        </p:txBody>
      </p:sp>
      <p:sp>
        <p:nvSpPr>
          <p:cNvPr id="23" name="文本框 22">
            <a:extLst>
              <a:ext uri="{FF2B5EF4-FFF2-40B4-BE49-F238E27FC236}">
                <a16:creationId xmlns:a16="http://schemas.microsoft.com/office/drawing/2014/main" id="{46C27C43-EEFE-438B-DAF2-04A4070F2B97}"/>
              </a:ext>
            </a:extLst>
          </p:cNvPr>
          <p:cNvSpPr txBox="1"/>
          <p:nvPr/>
        </p:nvSpPr>
        <p:spPr>
          <a:xfrm>
            <a:off x="8323175" y="2166858"/>
            <a:ext cx="2394624" cy="1078116"/>
          </a:xfrm>
          <a:prstGeom prst="rect">
            <a:avLst/>
          </a:prstGeom>
          <a:noFill/>
        </p:spPr>
        <p:txBody>
          <a:bodyPr wrap="square" rtlCol="0">
            <a:spAutoFit/>
          </a:bodyPr>
          <a:lstStyle/>
          <a:p>
            <a:pPr>
              <a:lnSpc>
                <a:spcPct val="150000"/>
              </a:lnSpc>
            </a:pPr>
            <a:r>
              <a:rPr lang="en-US" altLang="zh-CN" sz="1100" dirty="0">
                <a:solidFill>
                  <a:prstClr val="black">
                    <a:lumMod val="50000"/>
                    <a:lumOff val="50000"/>
                  </a:prstClr>
                </a:solidFill>
                <a:latin typeface="微软雅黑" pitchFamily="34" charset="-122"/>
                <a:ea typeface="微软雅黑" pitchFamily="34" charset="-122"/>
                <a:cs typeface="+mn-ea"/>
                <a:sym typeface="阿里巴巴普惠体 Heavy"/>
              </a:rPr>
              <a:t>Click here to add content, content to match the title. Click here to add content, content to match the title. </a:t>
            </a:r>
            <a:r>
              <a:rPr lang="zh-CN" altLang="en-US" sz="1100" dirty="0">
                <a:solidFill>
                  <a:prstClr val="black">
                    <a:lumMod val="50000"/>
                    <a:lumOff val="50000"/>
                  </a:prstClr>
                </a:solidFill>
                <a:latin typeface="微软雅黑" pitchFamily="34" charset="-122"/>
                <a:ea typeface="微软雅黑" pitchFamily="34" charset="-122"/>
                <a:cs typeface="+mn-ea"/>
                <a:sym typeface="阿里巴巴普惠体 Heavy"/>
              </a:rPr>
              <a:t>。</a:t>
            </a:r>
          </a:p>
        </p:txBody>
      </p:sp>
      <p:sp>
        <p:nvSpPr>
          <p:cNvPr id="25" name="文本框 24">
            <a:extLst>
              <a:ext uri="{FF2B5EF4-FFF2-40B4-BE49-F238E27FC236}">
                <a16:creationId xmlns:a16="http://schemas.microsoft.com/office/drawing/2014/main" id="{E70F9773-874C-05FF-ECAF-EBFB092D2434}"/>
              </a:ext>
            </a:extLst>
          </p:cNvPr>
          <p:cNvSpPr txBox="1"/>
          <p:nvPr/>
        </p:nvSpPr>
        <p:spPr>
          <a:xfrm>
            <a:off x="3462133" y="4442246"/>
            <a:ext cx="2394624" cy="1078116"/>
          </a:xfrm>
          <a:prstGeom prst="rect">
            <a:avLst/>
          </a:prstGeom>
          <a:noFill/>
        </p:spPr>
        <p:txBody>
          <a:bodyPr wrap="square" rtlCol="0">
            <a:spAutoFit/>
          </a:bodyPr>
          <a:lstStyle/>
          <a:p>
            <a:pPr>
              <a:lnSpc>
                <a:spcPct val="150000"/>
              </a:lnSpc>
            </a:pPr>
            <a:r>
              <a:rPr lang="en-US" altLang="zh-CN" sz="1100" dirty="0">
                <a:solidFill>
                  <a:prstClr val="black">
                    <a:lumMod val="50000"/>
                    <a:lumOff val="50000"/>
                  </a:prstClr>
                </a:solidFill>
                <a:latin typeface="微软雅黑" pitchFamily="34" charset="-122"/>
                <a:ea typeface="微软雅黑" pitchFamily="34" charset="-122"/>
                <a:cs typeface="+mn-ea"/>
                <a:sym typeface="阿里巴巴普惠体 Heavy"/>
              </a:rPr>
              <a:t>Click here to add content, content to match the title. Click here to add content, content to match the title. </a:t>
            </a:r>
            <a:r>
              <a:rPr lang="zh-CN" altLang="en-US" sz="1100" dirty="0">
                <a:solidFill>
                  <a:prstClr val="black">
                    <a:lumMod val="50000"/>
                    <a:lumOff val="50000"/>
                  </a:prstClr>
                </a:solidFill>
                <a:latin typeface="微软雅黑" pitchFamily="34" charset="-122"/>
                <a:ea typeface="微软雅黑" pitchFamily="34" charset="-122"/>
                <a:cs typeface="+mn-ea"/>
                <a:sym typeface="阿里巴巴普惠体 Heavy"/>
              </a:rPr>
              <a:t>。</a:t>
            </a:r>
          </a:p>
        </p:txBody>
      </p:sp>
      <p:sp>
        <p:nvSpPr>
          <p:cNvPr id="26" name="文本框 25">
            <a:extLst>
              <a:ext uri="{FF2B5EF4-FFF2-40B4-BE49-F238E27FC236}">
                <a16:creationId xmlns:a16="http://schemas.microsoft.com/office/drawing/2014/main" id="{7B2AB2B0-09C1-AE1F-AC43-68E6C2CA4343}"/>
              </a:ext>
            </a:extLst>
          </p:cNvPr>
          <p:cNvSpPr txBox="1"/>
          <p:nvPr/>
        </p:nvSpPr>
        <p:spPr>
          <a:xfrm>
            <a:off x="8323175" y="4421362"/>
            <a:ext cx="2394624" cy="1078116"/>
          </a:xfrm>
          <a:prstGeom prst="rect">
            <a:avLst/>
          </a:prstGeom>
          <a:noFill/>
        </p:spPr>
        <p:txBody>
          <a:bodyPr wrap="square" rtlCol="0">
            <a:spAutoFit/>
          </a:bodyPr>
          <a:lstStyle/>
          <a:p>
            <a:pPr>
              <a:lnSpc>
                <a:spcPct val="150000"/>
              </a:lnSpc>
            </a:pPr>
            <a:r>
              <a:rPr lang="en-US" altLang="zh-CN" sz="1100" dirty="0">
                <a:solidFill>
                  <a:prstClr val="black">
                    <a:lumMod val="50000"/>
                    <a:lumOff val="50000"/>
                  </a:prstClr>
                </a:solidFill>
                <a:latin typeface="微软雅黑" pitchFamily="34" charset="-122"/>
                <a:ea typeface="微软雅黑" pitchFamily="34" charset="-122"/>
                <a:cs typeface="+mn-ea"/>
                <a:sym typeface="阿里巴巴普惠体 Heavy"/>
              </a:rPr>
              <a:t>Click here to add content, content to match the title. Click here to add content, content to match the title. </a:t>
            </a:r>
            <a:r>
              <a:rPr lang="zh-CN" altLang="en-US" sz="1100" dirty="0">
                <a:solidFill>
                  <a:prstClr val="black">
                    <a:lumMod val="50000"/>
                    <a:lumOff val="50000"/>
                  </a:prstClr>
                </a:solidFill>
                <a:latin typeface="微软雅黑" pitchFamily="34" charset="-122"/>
                <a:ea typeface="微软雅黑" pitchFamily="34" charset="-122"/>
                <a:cs typeface="+mn-ea"/>
                <a:sym typeface="阿里巴巴普惠体 Heavy"/>
              </a:rPr>
              <a:t>。</a:t>
            </a:r>
          </a:p>
        </p:txBody>
      </p:sp>
    </p:spTree>
    <p:extLst>
      <p:ext uri="{BB962C8B-B14F-4D97-AF65-F5344CB8AC3E}">
        <p14:creationId xmlns:p14="http://schemas.microsoft.com/office/powerpoint/2010/main" val="31111191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iterate type="lt">
                                    <p:tmPct val="10000"/>
                                  </p:iterate>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childTnLst>
                          </p:cTn>
                        </p:par>
                        <p:par>
                          <p:cTn id="13" fill="hold">
                            <p:stCondLst>
                              <p:cond delay="1550"/>
                            </p:stCondLst>
                            <p:childTnLst>
                              <p:par>
                                <p:cTn id="14" presetID="37"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900" decel="100000" fill="hold"/>
                                        <p:tgtEl>
                                          <p:spTgt spid="2"/>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20" fill="hold">
                            <p:stCondLst>
                              <p:cond delay="2550"/>
                            </p:stCondLst>
                            <p:childTnLst>
                              <p:par>
                                <p:cTn id="21" presetID="53" presetClass="entr" presetSubtype="16" fill="hold" grpId="0" nodeType="afterEffect">
                                  <p:stCondLst>
                                    <p:cond delay="0"/>
                                  </p:stCondLst>
                                  <p:iterate type="lt">
                                    <p:tmPct val="10000"/>
                                  </p:iterate>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par>
                          <p:cTn id="26" fill="hold">
                            <p:stCondLst>
                              <p:cond delay="3550"/>
                            </p:stCondLst>
                            <p:childTnLst>
                              <p:par>
                                <p:cTn id="27" presetID="2" presetClass="entr" presetSubtype="4"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par>
                          <p:cTn id="31" fill="hold">
                            <p:stCondLst>
                              <p:cond delay="4050"/>
                            </p:stCondLst>
                            <p:childTnLst>
                              <p:par>
                                <p:cTn id="32" presetID="37" presetClass="entr" presetSubtype="0"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900" decel="100000" fill="hold"/>
                                        <p:tgtEl>
                                          <p:spTgt spid="10"/>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38" fill="hold">
                            <p:stCondLst>
                              <p:cond delay="5050"/>
                            </p:stCondLst>
                            <p:childTnLst>
                              <p:par>
                                <p:cTn id="39" presetID="53" presetClass="entr" presetSubtype="16" fill="hold" grpId="0" nodeType="afterEffect">
                                  <p:stCondLst>
                                    <p:cond delay="0"/>
                                  </p:stCondLst>
                                  <p:iterate type="lt">
                                    <p:tmPct val="10000"/>
                                  </p:iterate>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childTnLst>
                                </p:cTn>
                              </p:par>
                            </p:childTnLst>
                          </p:cTn>
                        </p:par>
                        <p:par>
                          <p:cTn id="44" fill="hold">
                            <p:stCondLst>
                              <p:cond delay="6050"/>
                            </p:stCondLst>
                            <p:childTnLst>
                              <p:par>
                                <p:cTn id="45" presetID="2" presetClass="entr" presetSubtype="4"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childTnLst>
                          </p:cTn>
                        </p:par>
                        <p:par>
                          <p:cTn id="49" fill="hold">
                            <p:stCondLst>
                              <p:cond delay="6550"/>
                            </p:stCondLst>
                            <p:childTnLst>
                              <p:par>
                                <p:cTn id="50" presetID="37" presetClass="entr" presetSubtype="0"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1000"/>
                                        <p:tgtEl>
                                          <p:spTgt spid="6"/>
                                        </p:tgtEl>
                                      </p:cBhvr>
                                    </p:animEffect>
                                    <p:anim calcmode="lin" valueType="num">
                                      <p:cBhvr>
                                        <p:cTn id="53" dur="1000" fill="hold"/>
                                        <p:tgtEl>
                                          <p:spTgt spid="6"/>
                                        </p:tgtEl>
                                        <p:attrNameLst>
                                          <p:attrName>ppt_x</p:attrName>
                                        </p:attrNameLst>
                                      </p:cBhvr>
                                      <p:tavLst>
                                        <p:tav tm="0">
                                          <p:val>
                                            <p:strVal val="#ppt_x"/>
                                          </p:val>
                                        </p:tav>
                                        <p:tav tm="100000">
                                          <p:val>
                                            <p:strVal val="#ppt_x"/>
                                          </p:val>
                                        </p:tav>
                                      </p:tavLst>
                                    </p:anim>
                                    <p:anim calcmode="lin" valueType="num">
                                      <p:cBhvr>
                                        <p:cTn id="54" dur="900" decel="100000" fill="hold"/>
                                        <p:tgtEl>
                                          <p:spTgt spid="6"/>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56" fill="hold">
                            <p:stCondLst>
                              <p:cond delay="7550"/>
                            </p:stCondLst>
                            <p:childTnLst>
                              <p:par>
                                <p:cTn id="57" presetID="53" presetClass="entr" presetSubtype="16" fill="hold" grpId="0" nodeType="afterEffect">
                                  <p:stCondLst>
                                    <p:cond delay="0"/>
                                  </p:stCondLst>
                                  <p:iterate type="lt">
                                    <p:tmPct val="10000"/>
                                  </p:iterate>
                                  <p:childTnLst>
                                    <p:set>
                                      <p:cBhvr>
                                        <p:cTn id="58" dur="1" fill="hold">
                                          <p:stCondLst>
                                            <p:cond delay="0"/>
                                          </p:stCondLst>
                                        </p:cTn>
                                        <p:tgtEl>
                                          <p:spTgt spid="19"/>
                                        </p:tgtEl>
                                        <p:attrNameLst>
                                          <p:attrName>style.visibility</p:attrName>
                                        </p:attrNameLst>
                                      </p:cBhvr>
                                      <p:to>
                                        <p:strVal val="visible"/>
                                      </p:to>
                                    </p:set>
                                    <p:anim calcmode="lin" valueType="num">
                                      <p:cBhvr>
                                        <p:cTn id="59" dur="500" fill="hold"/>
                                        <p:tgtEl>
                                          <p:spTgt spid="19"/>
                                        </p:tgtEl>
                                        <p:attrNameLst>
                                          <p:attrName>ppt_w</p:attrName>
                                        </p:attrNameLst>
                                      </p:cBhvr>
                                      <p:tavLst>
                                        <p:tav tm="0">
                                          <p:val>
                                            <p:fltVal val="0"/>
                                          </p:val>
                                        </p:tav>
                                        <p:tav tm="100000">
                                          <p:val>
                                            <p:strVal val="#ppt_w"/>
                                          </p:val>
                                        </p:tav>
                                      </p:tavLst>
                                    </p:anim>
                                    <p:anim calcmode="lin" valueType="num">
                                      <p:cBhvr>
                                        <p:cTn id="60" dur="500" fill="hold"/>
                                        <p:tgtEl>
                                          <p:spTgt spid="19"/>
                                        </p:tgtEl>
                                        <p:attrNameLst>
                                          <p:attrName>ppt_h</p:attrName>
                                        </p:attrNameLst>
                                      </p:cBhvr>
                                      <p:tavLst>
                                        <p:tav tm="0">
                                          <p:val>
                                            <p:fltVal val="0"/>
                                          </p:val>
                                        </p:tav>
                                        <p:tav tm="100000">
                                          <p:val>
                                            <p:strVal val="#ppt_h"/>
                                          </p:val>
                                        </p:tav>
                                      </p:tavLst>
                                    </p:anim>
                                    <p:animEffect transition="in" filter="fade">
                                      <p:cBhvr>
                                        <p:cTn id="61" dur="500"/>
                                        <p:tgtEl>
                                          <p:spTgt spid="19"/>
                                        </p:tgtEl>
                                      </p:cBhvr>
                                    </p:animEffect>
                                  </p:childTnLst>
                                </p:cTn>
                              </p:par>
                            </p:childTnLst>
                          </p:cTn>
                        </p:par>
                        <p:par>
                          <p:cTn id="62" fill="hold">
                            <p:stCondLst>
                              <p:cond delay="8550"/>
                            </p:stCondLst>
                            <p:childTnLst>
                              <p:par>
                                <p:cTn id="63" presetID="2" presetClass="entr" presetSubtype="4"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additive="base">
                                        <p:cTn id="65" dur="500" fill="hold"/>
                                        <p:tgtEl>
                                          <p:spTgt spid="25"/>
                                        </p:tgtEl>
                                        <p:attrNameLst>
                                          <p:attrName>ppt_x</p:attrName>
                                        </p:attrNameLst>
                                      </p:cBhvr>
                                      <p:tavLst>
                                        <p:tav tm="0">
                                          <p:val>
                                            <p:strVal val="#ppt_x"/>
                                          </p:val>
                                        </p:tav>
                                        <p:tav tm="100000">
                                          <p:val>
                                            <p:strVal val="#ppt_x"/>
                                          </p:val>
                                        </p:tav>
                                      </p:tavLst>
                                    </p:anim>
                                    <p:anim calcmode="lin" valueType="num">
                                      <p:cBhvr additive="base">
                                        <p:cTn id="66" dur="500" fill="hold"/>
                                        <p:tgtEl>
                                          <p:spTgt spid="25"/>
                                        </p:tgtEl>
                                        <p:attrNameLst>
                                          <p:attrName>ppt_y</p:attrName>
                                        </p:attrNameLst>
                                      </p:cBhvr>
                                      <p:tavLst>
                                        <p:tav tm="0">
                                          <p:val>
                                            <p:strVal val="1+#ppt_h/2"/>
                                          </p:val>
                                        </p:tav>
                                        <p:tav tm="100000">
                                          <p:val>
                                            <p:strVal val="#ppt_y"/>
                                          </p:val>
                                        </p:tav>
                                      </p:tavLst>
                                    </p:anim>
                                  </p:childTnLst>
                                </p:cTn>
                              </p:par>
                            </p:childTnLst>
                          </p:cTn>
                        </p:par>
                        <p:par>
                          <p:cTn id="67" fill="hold">
                            <p:stCondLst>
                              <p:cond delay="9050"/>
                            </p:stCondLst>
                            <p:childTnLst>
                              <p:par>
                                <p:cTn id="68" presetID="37" presetClass="entr" presetSubtype="0" fill="hold" nodeType="after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1000"/>
                                        <p:tgtEl>
                                          <p:spTgt spid="14"/>
                                        </p:tgtEl>
                                      </p:cBhvr>
                                    </p:animEffect>
                                    <p:anim calcmode="lin" valueType="num">
                                      <p:cBhvr>
                                        <p:cTn id="71" dur="1000" fill="hold"/>
                                        <p:tgtEl>
                                          <p:spTgt spid="14"/>
                                        </p:tgtEl>
                                        <p:attrNameLst>
                                          <p:attrName>ppt_x</p:attrName>
                                        </p:attrNameLst>
                                      </p:cBhvr>
                                      <p:tavLst>
                                        <p:tav tm="0">
                                          <p:val>
                                            <p:strVal val="#ppt_x"/>
                                          </p:val>
                                        </p:tav>
                                        <p:tav tm="100000">
                                          <p:val>
                                            <p:strVal val="#ppt_x"/>
                                          </p:val>
                                        </p:tav>
                                      </p:tavLst>
                                    </p:anim>
                                    <p:anim calcmode="lin" valueType="num">
                                      <p:cBhvr>
                                        <p:cTn id="72" dur="900" decel="100000" fill="hold"/>
                                        <p:tgtEl>
                                          <p:spTgt spid="14"/>
                                        </p:tgtEl>
                                        <p:attrNameLst>
                                          <p:attrName>ppt_y</p:attrName>
                                        </p:attrNameLst>
                                      </p:cBhvr>
                                      <p:tavLst>
                                        <p:tav tm="0">
                                          <p:val>
                                            <p:strVal val="#ppt_y+1"/>
                                          </p:val>
                                        </p:tav>
                                        <p:tav tm="100000">
                                          <p:val>
                                            <p:strVal val="#ppt_y-.03"/>
                                          </p:val>
                                        </p:tav>
                                      </p:tavLst>
                                    </p:anim>
                                    <p:anim calcmode="lin" valueType="num">
                                      <p:cBhvr>
                                        <p:cTn id="73"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74" fill="hold">
                            <p:stCondLst>
                              <p:cond delay="10050"/>
                            </p:stCondLst>
                            <p:childTnLst>
                              <p:par>
                                <p:cTn id="75" presetID="53" presetClass="entr" presetSubtype="16" fill="hold" grpId="0" nodeType="afterEffect">
                                  <p:stCondLst>
                                    <p:cond delay="0"/>
                                  </p:stCondLst>
                                  <p:iterate type="lt">
                                    <p:tmPct val="10000"/>
                                  </p:iterate>
                                  <p:childTnLst>
                                    <p:set>
                                      <p:cBhvr>
                                        <p:cTn id="76" dur="1" fill="hold">
                                          <p:stCondLst>
                                            <p:cond delay="0"/>
                                          </p:stCondLst>
                                        </p:cTn>
                                        <p:tgtEl>
                                          <p:spTgt spid="21"/>
                                        </p:tgtEl>
                                        <p:attrNameLst>
                                          <p:attrName>style.visibility</p:attrName>
                                        </p:attrNameLst>
                                      </p:cBhvr>
                                      <p:to>
                                        <p:strVal val="visible"/>
                                      </p:to>
                                    </p:set>
                                    <p:anim calcmode="lin" valueType="num">
                                      <p:cBhvr>
                                        <p:cTn id="77" dur="500" fill="hold"/>
                                        <p:tgtEl>
                                          <p:spTgt spid="21"/>
                                        </p:tgtEl>
                                        <p:attrNameLst>
                                          <p:attrName>ppt_w</p:attrName>
                                        </p:attrNameLst>
                                      </p:cBhvr>
                                      <p:tavLst>
                                        <p:tav tm="0">
                                          <p:val>
                                            <p:fltVal val="0"/>
                                          </p:val>
                                        </p:tav>
                                        <p:tav tm="100000">
                                          <p:val>
                                            <p:strVal val="#ppt_w"/>
                                          </p:val>
                                        </p:tav>
                                      </p:tavLst>
                                    </p:anim>
                                    <p:anim calcmode="lin" valueType="num">
                                      <p:cBhvr>
                                        <p:cTn id="78" dur="500" fill="hold"/>
                                        <p:tgtEl>
                                          <p:spTgt spid="21"/>
                                        </p:tgtEl>
                                        <p:attrNameLst>
                                          <p:attrName>ppt_h</p:attrName>
                                        </p:attrNameLst>
                                      </p:cBhvr>
                                      <p:tavLst>
                                        <p:tav tm="0">
                                          <p:val>
                                            <p:fltVal val="0"/>
                                          </p:val>
                                        </p:tav>
                                        <p:tav tm="100000">
                                          <p:val>
                                            <p:strVal val="#ppt_h"/>
                                          </p:val>
                                        </p:tav>
                                      </p:tavLst>
                                    </p:anim>
                                    <p:animEffect transition="in" filter="fade">
                                      <p:cBhvr>
                                        <p:cTn id="79" dur="500"/>
                                        <p:tgtEl>
                                          <p:spTgt spid="21"/>
                                        </p:tgtEl>
                                      </p:cBhvr>
                                    </p:animEffect>
                                  </p:childTnLst>
                                </p:cTn>
                              </p:par>
                            </p:childTnLst>
                          </p:cTn>
                        </p:par>
                        <p:par>
                          <p:cTn id="80" fill="hold">
                            <p:stCondLst>
                              <p:cond delay="11050"/>
                            </p:stCondLst>
                            <p:childTnLst>
                              <p:par>
                                <p:cTn id="81" presetID="2" presetClass="entr" presetSubtype="4" fill="hold" grpId="0" nodeType="afterEffect">
                                  <p:stCondLst>
                                    <p:cond delay="0"/>
                                  </p:stCondLst>
                                  <p:childTnLst>
                                    <p:set>
                                      <p:cBhvr>
                                        <p:cTn id="82" dur="1" fill="hold">
                                          <p:stCondLst>
                                            <p:cond delay="0"/>
                                          </p:stCondLst>
                                        </p:cTn>
                                        <p:tgtEl>
                                          <p:spTgt spid="26"/>
                                        </p:tgtEl>
                                        <p:attrNameLst>
                                          <p:attrName>style.visibility</p:attrName>
                                        </p:attrNameLst>
                                      </p:cBhvr>
                                      <p:to>
                                        <p:strVal val="visible"/>
                                      </p:to>
                                    </p:set>
                                    <p:anim calcmode="lin" valueType="num">
                                      <p:cBhvr additive="base">
                                        <p:cTn id="83" dur="500" fill="hold"/>
                                        <p:tgtEl>
                                          <p:spTgt spid="26"/>
                                        </p:tgtEl>
                                        <p:attrNameLst>
                                          <p:attrName>ppt_x</p:attrName>
                                        </p:attrNameLst>
                                      </p:cBhvr>
                                      <p:tavLst>
                                        <p:tav tm="0">
                                          <p:val>
                                            <p:strVal val="#ppt_x"/>
                                          </p:val>
                                        </p:tav>
                                        <p:tav tm="100000">
                                          <p:val>
                                            <p:strVal val="#ppt_x"/>
                                          </p:val>
                                        </p:tav>
                                      </p:tavLst>
                                    </p:anim>
                                    <p:anim calcmode="lin" valueType="num">
                                      <p:cBhvr additive="base">
                                        <p:cTn id="8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8" grpId="0"/>
      <p:bldP spid="19" grpId="0"/>
      <p:bldP spid="20" grpId="0"/>
      <p:bldP spid="21" grpId="0"/>
      <p:bldP spid="22" grpId="0"/>
      <p:bldP spid="23" grpId="0"/>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a:extLst>
              <a:ext uri="{FF2B5EF4-FFF2-40B4-BE49-F238E27FC236}">
                <a16:creationId xmlns:a16="http://schemas.microsoft.com/office/drawing/2014/main" id="{187F3D07-ED3A-0DF7-BA48-52BA4EEBB5FD}"/>
              </a:ext>
            </a:extLst>
          </p:cNvPr>
          <p:cNvGrpSpPr/>
          <p:nvPr/>
        </p:nvGrpSpPr>
        <p:grpSpPr>
          <a:xfrm>
            <a:off x="2191477" y="3615221"/>
            <a:ext cx="783023" cy="783022"/>
            <a:chOff x="2569778" y="3383196"/>
            <a:chExt cx="783022" cy="783022"/>
          </a:xfrm>
        </p:grpSpPr>
        <p:sp>
          <p:nvSpPr>
            <p:cNvPr id="35" name="椭圆 34">
              <a:extLst>
                <a:ext uri="{FF2B5EF4-FFF2-40B4-BE49-F238E27FC236}">
                  <a16:creationId xmlns:a16="http://schemas.microsoft.com/office/drawing/2014/main" id="{3DF444DA-67A1-A090-1869-378FD0CC7D0E}"/>
                </a:ext>
              </a:extLst>
            </p:cNvPr>
            <p:cNvSpPr/>
            <p:nvPr/>
          </p:nvSpPr>
          <p:spPr>
            <a:xfrm>
              <a:off x="2569778" y="3383196"/>
              <a:ext cx="783022" cy="783022"/>
            </a:xfrm>
            <a:prstGeom prst="ellipse">
              <a:avLst/>
            </a:prstGeom>
            <a:solidFill>
              <a:sysClr val="window" lastClr="FFFFFF"/>
            </a:solidFill>
            <a:ln w="12700" cap="flat" cmpd="sng" algn="ctr">
              <a:solidFill>
                <a:srgbClr val="7DC5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阿里巴巴普惠体 Heavy"/>
                <a:ea typeface="Aa润行体 (非商业使用)"/>
                <a:cs typeface="+mn-ea"/>
                <a:sym typeface="阿里巴巴普惠体 Heavy"/>
              </a:endParaRPr>
            </a:p>
          </p:txBody>
        </p:sp>
        <p:sp>
          <p:nvSpPr>
            <p:cNvPr id="36" name="文本框 35">
              <a:extLst>
                <a:ext uri="{FF2B5EF4-FFF2-40B4-BE49-F238E27FC236}">
                  <a16:creationId xmlns:a16="http://schemas.microsoft.com/office/drawing/2014/main" id="{158C9634-2CF3-32E7-8271-1A7D7AFBC034}"/>
                </a:ext>
              </a:extLst>
            </p:cNvPr>
            <p:cNvSpPr txBox="1"/>
            <p:nvPr/>
          </p:nvSpPr>
          <p:spPr>
            <a:xfrm>
              <a:off x="2641921" y="3394897"/>
              <a:ext cx="621980"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400" b="0" i="0" u="none" strike="noStrike" kern="0" cap="none" spc="0" normalizeH="0" baseline="0" noProof="0" dirty="0">
                  <a:ln>
                    <a:noFill/>
                  </a:ln>
                  <a:solidFill>
                    <a:prstClr val="black">
                      <a:lumMod val="95000"/>
                      <a:lumOff val="5000"/>
                    </a:prstClr>
                  </a:solidFill>
                  <a:effectLst/>
                  <a:uLnTx/>
                  <a:uFillTx/>
                  <a:latin typeface="阿里巴巴普惠体 Heavy"/>
                  <a:ea typeface="Aa润行体 (非商业使用)"/>
                  <a:cs typeface="+mn-ea"/>
                  <a:sym typeface="阿里巴巴普惠体 Heavy"/>
                </a:rPr>
                <a:t>1</a:t>
              </a:r>
              <a:endParaRPr kumimoji="0" lang="zh-CN" altLang="en-US" sz="4400" b="0" i="0" u="none" strike="noStrike" kern="0" cap="none" spc="0" normalizeH="0" baseline="0" noProof="0" dirty="0">
                <a:ln>
                  <a:noFill/>
                </a:ln>
                <a:solidFill>
                  <a:prstClr val="black">
                    <a:lumMod val="95000"/>
                    <a:lumOff val="5000"/>
                  </a:prstClr>
                </a:solidFill>
                <a:effectLst/>
                <a:uLnTx/>
                <a:uFillTx/>
                <a:latin typeface="阿里巴巴普惠体 Heavy"/>
                <a:ea typeface="Aa润行体 (非商业使用)"/>
                <a:cs typeface="+mn-ea"/>
                <a:sym typeface="阿里巴巴普惠体 Heavy"/>
              </a:endParaRPr>
            </a:p>
          </p:txBody>
        </p:sp>
      </p:grpSp>
      <p:grpSp>
        <p:nvGrpSpPr>
          <p:cNvPr id="37" name="组合 36">
            <a:extLst>
              <a:ext uri="{FF2B5EF4-FFF2-40B4-BE49-F238E27FC236}">
                <a16:creationId xmlns:a16="http://schemas.microsoft.com/office/drawing/2014/main" id="{1401585D-F85A-237F-A2EB-4DC37A3E1295}"/>
              </a:ext>
            </a:extLst>
          </p:cNvPr>
          <p:cNvGrpSpPr/>
          <p:nvPr/>
        </p:nvGrpSpPr>
        <p:grpSpPr>
          <a:xfrm>
            <a:off x="4463011" y="3615221"/>
            <a:ext cx="783023" cy="783022"/>
            <a:chOff x="4677600" y="3383196"/>
            <a:chExt cx="783022" cy="783022"/>
          </a:xfrm>
        </p:grpSpPr>
        <p:sp>
          <p:nvSpPr>
            <p:cNvPr id="38" name="椭圆 37">
              <a:extLst>
                <a:ext uri="{FF2B5EF4-FFF2-40B4-BE49-F238E27FC236}">
                  <a16:creationId xmlns:a16="http://schemas.microsoft.com/office/drawing/2014/main" id="{17284580-BC63-96D1-28C6-A63A38EF3A1D}"/>
                </a:ext>
              </a:extLst>
            </p:cNvPr>
            <p:cNvSpPr/>
            <p:nvPr/>
          </p:nvSpPr>
          <p:spPr>
            <a:xfrm>
              <a:off x="4677600" y="3383196"/>
              <a:ext cx="783022" cy="783022"/>
            </a:xfrm>
            <a:prstGeom prst="ellipse">
              <a:avLst/>
            </a:prstGeom>
            <a:solidFill>
              <a:sysClr val="window" lastClr="FFFFFF"/>
            </a:solidFill>
            <a:ln w="12700" cap="flat" cmpd="sng" algn="ctr">
              <a:solidFill>
                <a:srgbClr val="7DC5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阿里巴巴普惠体 Heavy"/>
                <a:ea typeface="Aa润行体 (非商业使用)"/>
                <a:cs typeface="+mn-ea"/>
                <a:sym typeface="阿里巴巴普惠体 Heavy"/>
              </a:endParaRPr>
            </a:p>
          </p:txBody>
        </p:sp>
        <p:sp>
          <p:nvSpPr>
            <p:cNvPr id="39" name="文本框 38">
              <a:extLst>
                <a:ext uri="{FF2B5EF4-FFF2-40B4-BE49-F238E27FC236}">
                  <a16:creationId xmlns:a16="http://schemas.microsoft.com/office/drawing/2014/main" id="{3C006D98-F5F5-AE76-A319-A6D0BAEE5161}"/>
                </a:ext>
              </a:extLst>
            </p:cNvPr>
            <p:cNvSpPr txBox="1"/>
            <p:nvPr/>
          </p:nvSpPr>
          <p:spPr>
            <a:xfrm>
              <a:off x="4749743" y="3394897"/>
              <a:ext cx="621980"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400" b="0" i="0" u="none" strike="noStrike" kern="0" cap="none" spc="0" normalizeH="0" baseline="0" noProof="0" dirty="0">
                  <a:ln>
                    <a:noFill/>
                  </a:ln>
                  <a:solidFill>
                    <a:prstClr val="black">
                      <a:lumMod val="95000"/>
                      <a:lumOff val="5000"/>
                    </a:prstClr>
                  </a:solidFill>
                  <a:effectLst/>
                  <a:uLnTx/>
                  <a:uFillTx/>
                  <a:latin typeface="阿里巴巴普惠体 Heavy"/>
                  <a:ea typeface="Aa润行体 (非商业使用)"/>
                  <a:cs typeface="+mn-ea"/>
                  <a:sym typeface="阿里巴巴普惠体 Heavy"/>
                </a:rPr>
                <a:t>2</a:t>
              </a:r>
              <a:endParaRPr kumimoji="0" lang="zh-CN" altLang="en-US" sz="4400" b="0" i="0" u="none" strike="noStrike" kern="0" cap="none" spc="0" normalizeH="0" baseline="0" noProof="0" dirty="0">
                <a:ln>
                  <a:noFill/>
                </a:ln>
                <a:solidFill>
                  <a:prstClr val="black">
                    <a:lumMod val="95000"/>
                    <a:lumOff val="5000"/>
                  </a:prstClr>
                </a:solidFill>
                <a:effectLst/>
                <a:uLnTx/>
                <a:uFillTx/>
                <a:latin typeface="阿里巴巴普惠体 Heavy"/>
                <a:ea typeface="Aa润行体 (非商业使用)"/>
                <a:cs typeface="+mn-ea"/>
                <a:sym typeface="阿里巴巴普惠体 Heavy"/>
              </a:endParaRPr>
            </a:p>
          </p:txBody>
        </p:sp>
      </p:grpSp>
      <p:grpSp>
        <p:nvGrpSpPr>
          <p:cNvPr id="40" name="组合 39">
            <a:extLst>
              <a:ext uri="{FF2B5EF4-FFF2-40B4-BE49-F238E27FC236}">
                <a16:creationId xmlns:a16="http://schemas.microsoft.com/office/drawing/2014/main" id="{EDE5ABAC-23D1-FBFE-B008-DACD996668C8}"/>
              </a:ext>
            </a:extLst>
          </p:cNvPr>
          <p:cNvGrpSpPr/>
          <p:nvPr/>
        </p:nvGrpSpPr>
        <p:grpSpPr>
          <a:xfrm>
            <a:off x="6734546" y="3615221"/>
            <a:ext cx="783023" cy="783022"/>
            <a:chOff x="6785422" y="3383196"/>
            <a:chExt cx="783022" cy="783022"/>
          </a:xfrm>
        </p:grpSpPr>
        <p:sp>
          <p:nvSpPr>
            <p:cNvPr id="41" name="椭圆 40">
              <a:extLst>
                <a:ext uri="{FF2B5EF4-FFF2-40B4-BE49-F238E27FC236}">
                  <a16:creationId xmlns:a16="http://schemas.microsoft.com/office/drawing/2014/main" id="{94F4AA14-EC0B-76EC-8B7A-3B4A2FDD33DE}"/>
                </a:ext>
              </a:extLst>
            </p:cNvPr>
            <p:cNvSpPr/>
            <p:nvPr/>
          </p:nvSpPr>
          <p:spPr>
            <a:xfrm>
              <a:off x="6785422" y="3383196"/>
              <a:ext cx="783022" cy="783022"/>
            </a:xfrm>
            <a:prstGeom prst="ellipse">
              <a:avLst/>
            </a:prstGeom>
            <a:solidFill>
              <a:sysClr val="window" lastClr="FFFFFF"/>
            </a:solidFill>
            <a:ln w="12700" cap="flat" cmpd="sng" algn="ctr">
              <a:solidFill>
                <a:srgbClr val="7DC5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阿里巴巴普惠体 Heavy"/>
                <a:ea typeface="Aa润行体 (非商业使用)"/>
                <a:cs typeface="+mn-ea"/>
                <a:sym typeface="阿里巴巴普惠体 Heavy"/>
              </a:endParaRPr>
            </a:p>
          </p:txBody>
        </p:sp>
        <p:sp>
          <p:nvSpPr>
            <p:cNvPr id="42" name="文本框 41">
              <a:extLst>
                <a:ext uri="{FF2B5EF4-FFF2-40B4-BE49-F238E27FC236}">
                  <a16:creationId xmlns:a16="http://schemas.microsoft.com/office/drawing/2014/main" id="{7A087E96-1906-91FD-0514-E9F763926CC2}"/>
                </a:ext>
              </a:extLst>
            </p:cNvPr>
            <p:cNvSpPr txBox="1"/>
            <p:nvPr/>
          </p:nvSpPr>
          <p:spPr>
            <a:xfrm>
              <a:off x="6870265" y="3394897"/>
              <a:ext cx="621980"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400" b="0" i="0" u="none" strike="noStrike" kern="0" cap="none" spc="0" normalizeH="0" baseline="0" noProof="0" dirty="0">
                  <a:ln>
                    <a:noFill/>
                  </a:ln>
                  <a:solidFill>
                    <a:prstClr val="black">
                      <a:lumMod val="95000"/>
                      <a:lumOff val="5000"/>
                    </a:prstClr>
                  </a:solidFill>
                  <a:effectLst/>
                  <a:uLnTx/>
                  <a:uFillTx/>
                  <a:latin typeface="阿里巴巴普惠体 Heavy"/>
                  <a:ea typeface="Aa润行体 (非商业使用)"/>
                  <a:cs typeface="+mn-ea"/>
                  <a:sym typeface="阿里巴巴普惠体 Heavy"/>
                </a:rPr>
                <a:t>3</a:t>
              </a:r>
              <a:endParaRPr kumimoji="0" lang="zh-CN" altLang="en-US" sz="4400" b="0" i="0" u="none" strike="noStrike" kern="0" cap="none" spc="0" normalizeH="0" baseline="0" noProof="0" dirty="0">
                <a:ln>
                  <a:noFill/>
                </a:ln>
                <a:solidFill>
                  <a:prstClr val="black">
                    <a:lumMod val="95000"/>
                    <a:lumOff val="5000"/>
                  </a:prstClr>
                </a:solidFill>
                <a:effectLst/>
                <a:uLnTx/>
                <a:uFillTx/>
                <a:latin typeface="阿里巴巴普惠体 Heavy"/>
                <a:ea typeface="Aa润行体 (非商业使用)"/>
                <a:cs typeface="+mn-ea"/>
                <a:sym typeface="阿里巴巴普惠体 Heavy"/>
              </a:endParaRPr>
            </a:p>
          </p:txBody>
        </p:sp>
      </p:grpSp>
      <p:grpSp>
        <p:nvGrpSpPr>
          <p:cNvPr id="43" name="组合 42">
            <a:extLst>
              <a:ext uri="{FF2B5EF4-FFF2-40B4-BE49-F238E27FC236}">
                <a16:creationId xmlns:a16="http://schemas.microsoft.com/office/drawing/2014/main" id="{E7397577-37C2-E22C-9035-F7F06AFDA439}"/>
              </a:ext>
            </a:extLst>
          </p:cNvPr>
          <p:cNvGrpSpPr/>
          <p:nvPr/>
        </p:nvGrpSpPr>
        <p:grpSpPr>
          <a:xfrm>
            <a:off x="9006081" y="3615221"/>
            <a:ext cx="783023" cy="783022"/>
            <a:chOff x="6785422" y="3383196"/>
            <a:chExt cx="783022" cy="783022"/>
          </a:xfrm>
        </p:grpSpPr>
        <p:sp>
          <p:nvSpPr>
            <p:cNvPr id="44" name="椭圆 43">
              <a:extLst>
                <a:ext uri="{FF2B5EF4-FFF2-40B4-BE49-F238E27FC236}">
                  <a16:creationId xmlns:a16="http://schemas.microsoft.com/office/drawing/2014/main" id="{2E7AA164-4847-BDA9-79C2-37071899382C}"/>
                </a:ext>
              </a:extLst>
            </p:cNvPr>
            <p:cNvSpPr/>
            <p:nvPr/>
          </p:nvSpPr>
          <p:spPr>
            <a:xfrm>
              <a:off x="6785422" y="3383196"/>
              <a:ext cx="783022" cy="783022"/>
            </a:xfrm>
            <a:prstGeom prst="ellipse">
              <a:avLst/>
            </a:prstGeom>
            <a:solidFill>
              <a:sysClr val="window" lastClr="FFFFFF"/>
            </a:solidFill>
            <a:ln w="12700" cap="flat" cmpd="sng" algn="ctr">
              <a:solidFill>
                <a:srgbClr val="7DC5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阿里巴巴普惠体 Heavy"/>
                <a:ea typeface="Aa润行体 (非商业使用)"/>
                <a:cs typeface="+mn-ea"/>
                <a:sym typeface="阿里巴巴普惠体 Heavy"/>
              </a:endParaRPr>
            </a:p>
          </p:txBody>
        </p:sp>
        <p:sp>
          <p:nvSpPr>
            <p:cNvPr id="45" name="文本框 44">
              <a:extLst>
                <a:ext uri="{FF2B5EF4-FFF2-40B4-BE49-F238E27FC236}">
                  <a16:creationId xmlns:a16="http://schemas.microsoft.com/office/drawing/2014/main" id="{867E7442-44CE-B5BC-84A1-7DF9FBF28B59}"/>
                </a:ext>
              </a:extLst>
            </p:cNvPr>
            <p:cNvSpPr txBox="1"/>
            <p:nvPr/>
          </p:nvSpPr>
          <p:spPr>
            <a:xfrm>
              <a:off x="6870265" y="3394897"/>
              <a:ext cx="621980"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400" b="0" i="0" u="none" strike="noStrike" kern="0" cap="none" spc="0" normalizeH="0" baseline="0" noProof="0" dirty="0">
                  <a:ln>
                    <a:noFill/>
                  </a:ln>
                  <a:solidFill>
                    <a:prstClr val="black">
                      <a:lumMod val="95000"/>
                      <a:lumOff val="5000"/>
                    </a:prstClr>
                  </a:solidFill>
                  <a:effectLst/>
                  <a:uLnTx/>
                  <a:uFillTx/>
                  <a:latin typeface="阿里巴巴普惠体 Heavy"/>
                  <a:ea typeface="Aa润行体 (非商业使用)"/>
                  <a:cs typeface="+mn-ea"/>
                  <a:sym typeface="阿里巴巴普惠体 Heavy"/>
                </a:rPr>
                <a:t>4</a:t>
              </a:r>
              <a:endParaRPr kumimoji="0" lang="zh-CN" altLang="en-US" sz="4400" b="0" i="0" u="none" strike="noStrike" kern="0" cap="none" spc="0" normalizeH="0" baseline="0" noProof="0" dirty="0">
                <a:ln>
                  <a:noFill/>
                </a:ln>
                <a:solidFill>
                  <a:prstClr val="black">
                    <a:lumMod val="95000"/>
                    <a:lumOff val="5000"/>
                  </a:prstClr>
                </a:solidFill>
                <a:effectLst/>
                <a:uLnTx/>
                <a:uFillTx/>
                <a:latin typeface="阿里巴巴普惠体 Heavy"/>
                <a:ea typeface="Aa润行体 (非商业使用)"/>
                <a:cs typeface="+mn-ea"/>
                <a:sym typeface="阿里巴巴普惠体 Heavy"/>
              </a:endParaRPr>
            </a:p>
          </p:txBody>
        </p:sp>
      </p:grpSp>
      <p:sp>
        <p:nvSpPr>
          <p:cNvPr id="46" name="TextBox 18">
            <a:extLst>
              <a:ext uri="{FF2B5EF4-FFF2-40B4-BE49-F238E27FC236}">
                <a16:creationId xmlns:a16="http://schemas.microsoft.com/office/drawing/2014/main" id="{C4CF08CC-EA0A-CA29-7D38-1728AA1FE8F7}"/>
              </a:ext>
            </a:extLst>
          </p:cNvPr>
          <p:cNvSpPr txBox="1"/>
          <p:nvPr/>
        </p:nvSpPr>
        <p:spPr>
          <a:xfrm>
            <a:off x="3724307" y="798379"/>
            <a:ext cx="4984595" cy="1323439"/>
          </a:xfrm>
          <a:prstGeom prst="rect">
            <a:avLst/>
          </a:prstGeom>
          <a:noFill/>
        </p:spPr>
        <p:txBody>
          <a:bodyPr wrap="square" rtlCol="0">
            <a:spAutoFit/>
          </a:bodyPr>
          <a:lstStyle/>
          <a:p>
            <a:pPr algn="ctr"/>
            <a:r>
              <a:rPr lang="en-US" sz="8000" dirty="0">
                <a:ln w="19050">
                  <a:solidFill>
                    <a:srgbClr val="6FC4F6"/>
                  </a:solidFill>
                </a:ln>
                <a:solidFill>
                  <a:schemeClr val="bg1"/>
                </a:solidFill>
                <a:latin typeface="阿里巴巴普惠体 Heavy"/>
                <a:ea typeface="Aa润行体 (非商业使用)"/>
                <a:cs typeface="Poppins Black" panose="00000A00000000000000" pitchFamily="2" charset="0"/>
                <a:sym typeface="阿里巴巴普惠体 Heavy"/>
              </a:rPr>
              <a:t>CONTENTS</a:t>
            </a:r>
            <a:endParaRPr lang="en-GB" sz="8000" dirty="0">
              <a:ln w="19050">
                <a:solidFill>
                  <a:srgbClr val="6FC4F6"/>
                </a:solidFill>
              </a:ln>
              <a:solidFill>
                <a:schemeClr val="bg1"/>
              </a:solidFill>
              <a:latin typeface="阿里巴巴普惠体 Heavy"/>
              <a:ea typeface="Aa润行体 (非商业使用)"/>
              <a:cs typeface="Poppins Black" panose="00000A00000000000000" pitchFamily="2" charset="0"/>
              <a:sym typeface="阿里巴巴普惠体 Heavy"/>
            </a:endParaRPr>
          </a:p>
        </p:txBody>
      </p:sp>
      <p:sp>
        <p:nvSpPr>
          <p:cNvPr id="47" name="Rectangle 70">
            <a:extLst>
              <a:ext uri="{FF2B5EF4-FFF2-40B4-BE49-F238E27FC236}">
                <a16:creationId xmlns:a16="http://schemas.microsoft.com/office/drawing/2014/main" id="{E901CBCC-1E79-E7E7-088D-05E3F42DA21E}"/>
              </a:ext>
            </a:extLst>
          </p:cNvPr>
          <p:cNvSpPr>
            <a:spLocks noChangeArrowheads="1"/>
          </p:cNvSpPr>
          <p:nvPr/>
        </p:nvSpPr>
        <p:spPr bwMode="auto">
          <a:xfrm>
            <a:off x="1552930" y="4558737"/>
            <a:ext cx="20163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2813">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altLang="zh-CN" sz="2400" noProof="1">
                <a:solidFill>
                  <a:schemeClr val="tx1"/>
                </a:solidFill>
                <a:latin typeface="阿里巴巴普惠体 Heavy"/>
                <a:ea typeface="Aa润行体 (非商业使用)"/>
                <a:cs typeface="Arial" panose="020B0604020202020204" pitchFamily="34" charset="0"/>
                <a:sym typeface="阿里巴巴普惠体 Heavy"/>
              </a:rPr>
              <a:t>Add title text</a:t>
            </a:r>
            <a:endParaRPr lang="zh-CN" altLang="en-US" sz="2400" noProof="1">
              <a:solidFill>
                <a:schemeClr val="tx1"/>
              </a:solidFill>
              <a:latin typeface="阿里巴巴普惠体 Heavy"/>
              <a:ea typeface="Aa润行体 (非商业使用)"/>
              <a:cs typeface="Arial" panose="020B0604020202020204" pitchFamily="34" charset="0"/>
              <a:sym typeface="阿里巴巴普惠体 Heavy"/>
            </a:endParaRPr>
          </a:p>
        </p:txBody>
      </p:sp>
      <p:sp>
        <p:nvSpPr>
          <p:cNvPr id="48" name="Rectangle 23">
            <a:extLst>
              <a:ext uri="{FF2B5EF4-FFF2-40B4-BE49-F238E27FC236}">
                <a16:creationId xmlns:a16="http://schemas.microsoft.com/office/drawing/2014/main" id="{41A1D039-57D9-F191-B0B6-1BCBF0EBFA6C}"/>
              </a:ext>
            </a:extLst>
          </p:cNvPr>
          <p:cNvSpPr/>
          <p:nvPr/>
        </p:nvSpPr>
        <p:spPr>
          <a:xfrm>
            <a:off x="1766709" y="5022282"/>
            <a:ext cx="1632561" cy="230832"/>
          </a:xfrm>
          <a:prstGeom prst="rect">
            <a:avLst/>
          </a:prstGeom>
        </p:spPr>
        <p:txBody>
          <a:bodyPr wrap="square">
            <a:spAutoFit/>
          </a:bodyPr>
          <a:lstStyle/>
          <a:p>
            <a:pPr algn="ctr">
              <a:defRPr/>
            </a:pPr>
            <a:r>
              <a:rPr lang="en-US" sz="900" spc="200" noProof="1">
                <a:solidFill>
                  <a:srgbClr val="5195EB"/>
                </a:solidFill>
                <a:latin typeface="阿里巴巴普惠体 Heavy"/>
                <a:ea typeface="Aa润行体 (非商业使用)"/>
                <a:sym typeface="阿里巴巴普惠体 Heavy"/>
              </a:rPr>
              <a:t>The part one</a:t>
            </a:r>
          </a:p>
        </p:txBody>
      </p:sp>
      <p:sp>
        <p:nvSpPr>
          <p:cNvPr id="49" name="Rectangle 70">
            <a:extLst>
              <a:ext uri="{FF2B5EF4-FFF2-40B4-BE49-F238E27FC236}">
                <a16:creationId xmlns:a16="http://schemas.microsoft.com/office/drawing/2014/main" id="{FB7BEDC6-3915-FB78-ECA4-036592DB3721}"/>
              </a:ext>
            </a:extLst>
          </p:cNvPr>
          <p:cNvSpPr>
            <a:spLocks noChangeArrowheads="1"/>
          </p:cNvSpPr>
          <p:nvPr/>
        </p:nvSpPr>
        <p:spPr bwMode="auto">
          <a:xfrm>
            <a:off x="3824464" y="4558737"/>
            <a:ext cx="20163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2813">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altLang="zh-CN" sz="2400" noProof="1">
                <a:solidFill>
                  <a:schemeClr val="tx1"/>
                </a:solidFill>
                <a:latin typeface="阿里巴巴普惠体 Heavy"/>
                <a:ea typeface="Aa润行体 (非商业使用)"/>
                <a:cs typeface="Arial" panose="020B0604020202020204" pitchFamily="34" charset="0"/>
                <a:sym typeface="阿里巴巴普惠体 Heavy"/>
              </a:rPr>
              <a:t>Add title text</a:t>
            </a:r>
            <a:endParaRPr lang="zh-CN" altLang="en-US" sz="2400" noProof="1">
              <a:solidFill>
                <a:schemeClr val="tx1"/>
              </a:solidFill>
              <a:latin typeface="阿里巴巴普惠体 Heavy"/>
              <a:ea typeface="Aa润行体 (非商业使用)"/>
              <a:cs typeface="Arial" panose="020B0604020202020204" pitchFamily="34" charset="0"/>
              <a:sym typeface="阿里巴巴普惠体 Heavy"/>
            </a:endParaRPr>
          </a:p>
        </p:txBody>
      </p:sp>
      <p:sp>
        <p:nvSpPr>
          <p:cNvPr id="50" name="Rectangle 23">
            <a:extLst>
              <a:ext uri="{FF2B5EF4-FFF2-40B4-BE49-F238E27FC236}">
                <a16:creationId xmlns:a16="http://schemas.microsoft.com/office/drawing/2014/main" id="{1838C7A2-9300-97EA-7007-A3A3B334B753}"/>
              </a:ext>
            </a:extLst>
          </p:cNvPr>
          <p:cNvSpPr/>
          <p:nvPr/>
        </p:nvSpPr>
        <p:spPr>
          <a:xfrm>
            <a:off x="4038244" y="5022282"/>
            <a:ext cx="1632561" cy="230832"/>
          </a:xfrm>
          <a:prstGeom prst="rect">
            <a:avLst/>
          </a:prstGeom>
        </p:spPr>
        <p:txBody>
          <a:bodyPr wrap="square">
            <a:spAutoFit/>
          </a:bodyPr>
          <a:lstStyle/>
          <a:p>
            <a:pPr algn="ctr">
              <a:defRPr/>
            </a:pPr>
            <a:r>
              <a:rPr lang="en-US" sz="900" spc="200" noProof="1">
                <a:solidFill>
                  <a:srgbClr val="5195EB"/>
                </a:solidFill>
                <a:latin typeface="阿里巴巴普惠体 Heavy"/>
                <a:ea typeface="Aa润行体 (非商业使用)"/>
                <a:sym typeface="阿里巴巴普惠体 Heavy"/>
              </a:rPr>
              <a:t>The part two</a:t>
            </a:r>
          </a:p>
        </p:txBody>
      </p:sp>
      <p:sp>
        <p:nvSpPr>
          <p:cNvPr id="51" name="Rectangle 70">
            <a:extLst>
              <a:ext uri="{FF2B5EF4-FFF2-40B4-BE49-F238E27FC236}">
                <a16:creationId xmlns:a16="http://schemas.microsoft.com/office/drawing/2014/main" id="{B247DA58-D123-279A-14AE-03A30F241BDC}"/>
              </a:ext>
            </a:extLst>
          </p:cNvPr>
          <p:cNvSpPr>
            <a:spLocks noChangeArrowheads="1"/>
          </p:cNvSpPr>
          <p:nvPr/>
        </p:nvSpPr>
        <p:spPr bwMode="auto">
          <a:xfrm>
            <a:off x="6096000" y="4558737"/>
            <a:ext cx="20163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2813">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altLang="zh-CN" sz="2400" noProof="1">
                <a:solidFill>
                  <a:schemeClr val="tx1"/>
                </a:solidFill>
                <a:latin typeface="阿里巴巴普惠体 Heavy"/>
                <a:ea typeface="Aa润行体 (非商业使用)"/>
                <a:cs typeface="Arial" panose="020B0604020202020204" pitchFamily="34" charset="0"/>
                <a:sym typeface="阿里巴巴普惠体 Heavy"/>
              </a:rPr>
              <a:t>Add title text</a:t>
            </a:r>
            <a:endParaRPr lang="zh-CN" altLang="en-US" sz="2400" noProof="1">
              <a:solidFill>
                <a:schemeClr val="tx1"/>
              </a:solidFill>
              <a:latin typeface="阿里巴巴普惠体 Heavy"/>
              <a:ea typeface="Aa润行体 (非商业使用)"/>
              <a:cs typeface="Arial" panose="020B0604020202020204" pitchFamily="34" charset="0"/>
              <a:sym typeface="阿里巴巴普惠体 Heavy"/>
            </a:endParaRPr>
          </a:p>
        </p:txBody>
      </p:sp>
      <p:sp>
        <p:nvSpPr>
          <p:cNvPr id="52" name="Rectangle 23">
            <a:extLst>
              <a:ext uri="{FF2B5EF4-FFF2-40B4-BE49-F238E27FC236}">
                <a16:creationId xmlns:a16="http://schemas.microsoft.com/office/drawing/2014/main" id="{4A58D71A-34D8-81DB-CF1B-82684DD8E774}"/>
              </a:ext>
            </a:extLst>
          </p:cNvPr>
          <p:cNvSpPr/>
          <p:nvPr/>
        </p:nvSpPr>
        <p:spPr>
          <a:xfrm>
            <a:off x="6309778" y="5022282"/>
            <a:ext cx="1632561" cy="230832"/>
          </a:xfrm>
          <a:prstGeom prst="rect">
            <a:avLst/>
          </a:prstGeom>
        </p:spPr>
        <p:txBody>
          <a:bodyPr wrap="square">
            <a:spAutoFit/>
          </a:bodyPr>
          <a:lstStyle/>
          <a:p>
            <a:pPr algn="ctr">
              <a:defRPr/>
            </a:pPr>
            <a:r>
              <a:rPr lang="en-US" sz="900" spc="200" noProof="1">
                <a:solidFill>
                  <a:srgbClr val="5195EB"/>
                </a:solidFill>
                <a:latin typeface="阿里巴巴普惠体 Heavy"/>
                <a:ea typeface="Aa润行体 (非商业使用)"/>
                <a:sym typeface="阿里巴巴普惠体 Heavy"/>
              </a:rPr>
              <a:t>The part three</a:t>
            </a:r>
          </a:p>
        </p:txBody>
      </p:sp>
      <p:sp>
        <p:nvSpPr>
          <p:cNvPr id="53" name="Rectangle 70">
            <a:extLst>
              <a:ext uri="{FF2B5EF4-FFF2-40B4-BE49-F238E27FC236}">
                <a16:creationId xmlns:a16="http://schemas.microsoft.com/office/drawing/2014/main" id="{BA8A3466-E6B2-0B48-3F26-925A371FCF9E}"/>
              </a:ext>
            </a:extLst>
          </p:cNvPr>
          <p:cNvSpPr>
            <a:spLocks noChangeArrowheads="1"/>
          </p:cNvSpPr>
          <p:nvPr/>
        </p:nvSpPr>
        <p:spPr bwMode="auto">
          <a:xfrm>
            <a:off x="8367534" y="4558737"/>
            <a:ext cx="20163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2813">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altLang="zh-CN" sz="2400" noProof="1">
                <a:solidFill>
                  <a:schemeClr val="tx1"/>
                </a:solidFill>
                <a:latin typeface="阿里巴巴普惠体 Heavy"/>
                <a:ea typeface="Aa润行体 (非商业使用)"/>
                <a:cs typeface="Arial" panose="020B0604020202020204" pitchFamily="34" charset="0"/>
                <a:sym typeface="阿里巴巴普惠体 Heavy"/>
              </a:rPr>
              <a:t>Add title text</a:t>
            </a:r>
            <a:endParaRPr lang="zh-CN" altLang="en-US" sz="2400" noProof="1">
              <a:solidFill>
                <a:schemeClr val="tx1"/>
              </a:solidFill>
              <a:latin typeface="阿里巴巴普惠体 Heavy"/>
              <a:ea typeface="Aa润行体 (非商业使用)"/>
              <a:cs typeface="Arial" panose="020B0604020202020204" pitchFamily="34" charset="0"/>
              <a:sym typeface="阿里巴巴普惠体 Heavy"/>
            </a:endParaRPr>
          </a:p>
        </p:txBody>
      </p:sp>
      <p:sp>
        <p:nvSpPr>
          <p:cNvPr id="54" name="Rectangle 23">
            <a:extLst>
              <a:ext uri="{FF2B5EF4-FFF2-40B4-BE49-F238E27FC236}">
                <a16:creationId xmlns:a16="http://schemas.microsoft.com/office/drawing/2014/main" id="{5B03F714-64BA-797C-138E-19578AE16B2C}"/>
              </a:ext>
            </a:extLst>
          </p:cNvPr>
          <p:cNvSpPr/>
          <p:nvPr/>
        </p:nvSpPr>
        <p:spPr>
          <a:xfrm>
            <a:off x="8581313" y="5022282"/>
            <a:ext cx="1632561" cy="230832"/>
          </a:xfrm>
          <a:prstGeom prst="rect">
            <a:avLst/>
          </a:prstGeom>
        </p:spPr>
        <p:txBody>
          <a:bodyPr wrap="square">
            <a:spAutoFit/>
          </a:bodyPr>
          <a:lstStyle/>
          <a:p>
            <a:pPr algn="ctr">
              <a:defRPr/>
            </a:pPr>
            <a:r>
              <a:rPr lang="en-US" sz="900" spc="200" noProof="1">
                <a:solidFill>
                  <a:srgbClr val="5195EB"/>
                </a:solidFill>
                <a:latin typeface="阿里巴巴普惠体 Heavy"/>
                <a:ea typeface="Aa润行体 (非商业使用)"/>
                <a:sym typeface="阿里巴巴普惠体 Heavy"/>
              </a:rPr>
              <a:t>The part four</a:t>
            </a:r>
          </a:p>
        </p:txBody>
      </p:sp>
      <p:sp>
        <p:nvSpPr>
          <p:cNvPr id="55" name="TextBox 3">
            <a:extLst>
              <a:ext uri="{FF2B5EF4-FFF2-40B4-BE49-F238E27FC236}">
                <a16:creationId xmlns:a16="http://schemas.microsoft.com/office/drawing/2014/main" id="{0E1C5434-DA25-B420-5682-E39DEFD708B8}"/>
              </a:ext>
            </a:extLst>
          </p:cNvPr>
          <p:cNvSpPr txBox="1"/>
          <p:nvPr/>
        </p:nvSpPr>
        <p:spPr>
          <a:xfrm>
            <a:off x="1" y="0"/>
            <a:ext cx="540060" cy="123111"/>
          </a:xfrm>
          <a:prstGeom prst="rect">
            <a:avLst/>
          </a:prstGeom>
          <a:noFill/>
        </p:spPr>
        <p:txBody>
          <a:bodyPr wrap="square" rtlCol="0">
            <a:spAutoFit/>
          </a:bodyPr>
          <a:lstStyle/>
          <a:p>
            <a:pPr>
              <a:lnSpc>
                <a:spcPct val="200000"/>
              </a:lnSpc>
            </a:pPr>
            <a:r>
              <a:rPr lang="en-US" altLang="zh-CN" sz="100" dirty="0">
                <a:noFill/>
                <a:latin typeface="微软雅黑" panose="020B0503020204020204" pitchFamily="34" charset="-122"/>
                <a:ea typeface="微软雅黑" panose="020B0503020204020204" pitchFamily="34" charset="-122"/>
              </a:rPr>
              <a:t>PPT</a:t>
            </a:r>
            <a:r>
              <a:rPr lang="zh-CN" altLang="en-US" sz="100" dirty="0">
                <a:noFill/>
                <a:latin typeface="微软雅黑" panose="020B0503020204020204" pitchFamily="34" charset="-122"/>
                <a:ea typeface="微软雅黑" panose="020B0503020204020204" pitchFamily="34" charset="-122"/>
              </a:rPr>
              <a:t>模板 </a:t>
            </a:r>
            <a:r>
              <a:rPr lang="en-US" altLang="zh-CN" sz="100" dirty="0">
                <a:noFill/>
                <a:latin typeface="微软雅黑" panose="020B0503020204020204" pitchFamily="34" charset="-122"/>
                <a:ea typeface="微软雅黑" panose="020B0503020204020204" pitchFamily="34" charset="-122"/>
              </a:rPr>
              <a:t>http://www.freeppt7.com/moban/</a:t>
            </a:r>
            <a:r>
              <a:rPr lang="zh-CN" altLang="en-US" sz="100" dirty="0">
                <a:noFill/>
                <a:latin typeface="微软雅黑" panose="020B0503020204020204" pitchFamily="34" charset="-122"/>
                <a:ea typeface="微软雅黑" panose="020B0503020204020204" pitchFamily="34" charset="-122"/>
              </a:rPr>
              <a:t> </a:t>
            </a:r>
            <a:endParaRPr lang="en-US" altLang="zh-CN" sz="100" dirty="0">
              <a:no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57571062"/>
      </p:ext>
    </p:extLst>
  </p:cSld>
  <p:clrMapOvr>
    <a:masterClrMapping/>
  </p:clrMapOvr>
  <p:transition spd="slow">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iterate type="lt">
                                        <p:tmPct val="10000"/>
                                      </p:iterate>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0-#ppt_h/2"/>
                                              </p:val>
                                            </p:tav>
                                            <p:tav tm="100000">
                                              <p:val>
                                                <p:strVal val="#ppt_y"/>
                                              </p:val>
                                            </p:tav>
                                          </p:tavLst>
                                        </p:anim>
                                      </p:childTnLst>
                                    </p:cTn>
                                  </p:par>
                                </p:childTnLst>
                              </p:cTn>
                            </p:par>
                            <p:par>
                              <p:cTn id="9" fill="hold">
                                <p:stCondLst>
                                  <p:cond delay="850"/>
                                </p:stCondLst>
                                <p:childTnLst>
                                  <p:par>
                                    <p:cTn id="10" presetID="53" presetClass="entr" presetSubtype="16"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par>
                              <p:cTn id="15" fill="hold">
                                <p:stCondLst>
                                  <p:cond delay="1350"/>
                                </p:stCondLst>
                                <p:childTnLst>
                                  <p:par>
                                    <p:cTn id="16" presetID="53" presetClass="entr" presetSubtype="16"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500" fill="hold"/>
                                            <p:tgtEl>
                                              <p:spTgt spid="37"/>
                                            </p:tgtEl>
                                            <p:attrNameLst>
                                              <p:attrName>ppt_w</p:attrName>
                                            </p:attrNameLst>
                                          </p:cBhvr>
                                          <p:tavLst>
                                            <p:tav tm="0">
                                              <p:val>
                                                <p:fltVal val="0"/>
                                              </p:val>
                                            </p:tav>
                                            <p:tav tm="100000">
                                              <p:val>
                                                <p:strVal val="#ppt_w"/>
                                              </p:val>
                                            </p:tav>
                                          </p:tavLst>
                                        </p:anim>
                                        <p:anim calcmode="lin" valueType="num">
                                          <p:cBhvr>
                                            <p:cTn id="19" dur="500" fill="hold"/>
                                            <p:tgtEl>
                                              <p:spTgt spid="37"/>
                                            </p:tgtEl>
                                            <p:attrNameLst>
                                              <p:attrName>ppt_h</p:attrName>
                                            </p:attrNameLst>
                                          </p:cBhvr>
                                          <p:tavLst>
                                            <p:tav tm="0">
                                              <p:val>
                                                <p:fltVal val="0"/>
                                              </p:val>
                                            </p:tav>
                                            <p:tav tm="100000">
                                              <p:val>
                                                <p:strVal val="#ppt_h"/>
                                              </p:val>
                                            </p:tav>
                                          </p:tavLst>
                                        </p:anim>
                                        <p:animEffect transition="in" filter="fade">
                                          <p:cBhvr>
                                            <p:cTn id="20" dur="500"/>
                                            <p:tgtEl>
                                              <p:spTgt spid="37"/>
                                            </p:tgtEl>
                                          </p:cBhvr>
                                        </p:animEffect>
                                      </p:childTnLst>
                                    </p:cTn>
                                  </p:par>
                                </p:childTnLst>
                              </p:cTn>
                            </p:par>
                            <p:par>
                              <p:cTn id="21" fill="hold">
                                <p:stCondLst>
                                  <p:cond delay="1850"/>
                                </p:stCondLst>
                                <p:childTnLst>
                                  <p:par>
                                    <p:cTn id="22" presetID="53" presetClass="entr" presetSubtype="16"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500" fill="hold"/>
                                            <p:tgtEl>
                                              <p:spTgt spid="40"/>
                                            </p:tgtEl>
                                            <p:attrNameLst>
                                              <p:attrName>ppt_w</p:attrName>
                                            </p:attrNameLst>
                                          </p:cBhvr>
                                          <p:tavLst>
                                            <p:tav tm="0">
                                              <p:val>
                                                <p:fltVal val="0"/>
                                              </p:val>
                                            </p:tav>
                                            <p:tav tm="100000">
                                              <p:val>
                                                <p:strVal val="#ppt_w"/>
                                              </p:val>
                                            </p:tav>
                                          </p:tavLst>
                                        </p:anim>
                                        <p:anim calcmode="lin" valueType="num">
                                          <p:cBhvr>
                                            <p:cTn id="25" dur="500" fill="hold"/>
                                            <p:tgtEl>
                                              <p:spTgt spid="40"/>
                                            </p:tgtEl>
                                            <p:attrNameLst>
                                              <p:attrName>ppt_h</p:attrName>
                                            </p:attrNameLst>
                                          </p:cBhvr>
                                          <p:tavLst>
                                            <p:tav tm="0">
                                              <p:val>
                                                <p:fltVal val="0"/>
                                              </p:val>
                                            </p:tav>
                                            <p:tav tm="100000">
                                              <p:val>
                                                <p:strVal val="#ppt_h"/>
                                              </p:val>
                                            </p:tav>
                                          </p:tavLst>
                                        </p:anim>
                                        <p:animEffect transition="in" filter="fade">
                                          <p:cBhvr>
                                            <p:cTn id="26" dur="500"/>
                                            <p:tgtEl>
                                              <p:spTgt spid="40"/>
                                            </p:tgtEl>
                                          </p:cBhvr>
                                        </p:animEffect>
                                      </p:childTnLst>
                                    </p:cTn>
                                  </p:par>
                                </p:childTnLst>
                              </p:cTn>
                            </p:par>
                            <p:par>
                              <p:cTn id="27" fill="hold">
                                <p:stCondLst>
                                  <p:cond delay="2350"/>
                                </p:stCondLst>
                                <p:childTnLst>
                                  <p:par>
                                    <p:cTn id="28" presetID="53" presetClass="entr" presetSubtype="16" fill="hold" nodeType="after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p:cTn id="30" dur="500" fill="hold"/>
                                            <p:tgtEl>
                                              <p:spTgt spid="43"/>
                                            </p:tgtEl>
                                            <p:attrNameLst>
                                              <p:attrName>ppt_w</p:attrName>
                                            </p:attrNameLst>
                                          </p:cBhvr>
                                          <p:tavLst>
                                            <p:tav tm="0">
                                              <p:val>
                                                <p:fltVal val="0"/>
                                              </p:val>
                                            </p:tav>
                                            <p:tav tm="100000">
                                              <p:val>
                                                <p:strVal val="#ppt_w"/>
                                              </p:val>
                                            </p:tav>
                                          </p:tavLst>
                                        </p:anim>
                                        <p:anim calcmode="lin" valueType="num">
                                          <p:cBhvr>
                                            <p:cTn id="31" dur="500" fill="hold"/>
                                            <p:tgtEl>
                                              <p:spTgt spid="43"/>
                                            </p:tgtEl>
                                            <p:attrNameLst>
                                              <p:attrName>ppt_h</p:attrName>
                                            </p:attrNameLst>
                                          </p:cBhvr>
                                          <p:tavLst>
                                            <p:tav tm="0">
                                              <p:val>
                                                <p:fltVal val="0"/>
                                              </p:val>
                                            </p:tav>
                                            <p:tav tm="100000">
                                              <p:val>
                                                <p:strVal val="#ppt_h"/>
                                              </p:val>
                                            </p:tav>
                                          </p:tavLst>
                                        </p:anim>
                                        <p:animEffect transition="in" filter="fade">
                                          <p:cBhvr>
                                            <p:cTn id="32" dur="500"/>
                                            <p:tgtEl>
                                              <p:spTgt spid="43"/>
                                            </p:tgtEl>
                                          </p:cBhvr>
                                        </p:animEffect>
                                      </p:childTnLst>
                                    </p:cTn>
                                  </p:par>
                                </p:childTnLst>
                              </p:cTn>
                            </p:par>
                            <p:par>
                              <p:cTn id="33" fill="hold">
                                <p:stCondLst>
                                  <p:cond delay="2850"/>
                                </p:stCondLst>
                                <p:childTnLst>
                                  <p:par>
                                    <p:cTn id="34" presetID="2" presetClass="entr" presetSubtype="4" fill="hold" grpId="0" nodeType="afterEffect" p14:presetBounceEnd="62000">
                                      <p:stCondLst>
                                        <p:cond delay="0"/>
                                      </p:stCondLst>
                                      <p:iterate type="lt">
                                        <p:tmPct val="5000"/>
                                      </p:iterate>
                                      <p:childTnLst>
                                        <p:set>
                                          <p:cBhvr>
                                            <p:cTn id="35" dur="1" fill="hold">
                                              <p:stCondLst>
                                                <p:cond delay="0"/>
                                              </p:stCondLst>
                                            </p:cTn>
                                            <p:tgtEl>
                                              <p:spTgt spid="47"/>
                                            </p:tgtEl>
                                            <p:attrNameLst>
                                              <p:attrName>style.visibility</p:attrName>
                                            </p:attrNameLst>
                                          </p:cBhvr>
                                          <p:to>
                                            <p:strVal val="visible"/>
                                          </p:to>
                                        </p:set>
                                        <p:anim calcmode="lin" valueType="num" p14:bounceEnd="62000">
                                          <p:cBhvr additive="base">
                                            <p:cTn id="36" dur="1500" fill="hold"/>
                                            <p:tgtEl>
                                              <p:spTgt spid="47"/>
                                            </p:tgtEl>
                                            <p:attrNameLst>
                                              <p:attrName>ppt_x</p:attrName>
                                            </p:attrNameLst>
                                          </p:cBhvr>
                                          <p:tavLst>
                                            <p:tav tm="0">
                                              <p:val>
                                                <p:strVal val="#ppt_x"/>
                                              </p:val>
                                            </p:tav>
                                            <p:tav tm="100000">
                                              <p:val>
                                                <p:strVal val="#ppt_x"/>
                                              </p:val>
                                            </p:tav>
                                          </p:tavLst>
                                        </p:anim>
                                        <p:anim calcmode="lin" valueType="num" p14:bounceEnd="62000">
                                          <p:cBhvr additive="base">
                                            <p:cTn id="37" dur="1500" fill="hold"/>
                                            <p:tgtEl>
                                              <p:spTgt spid="47"/>
                                            </p:tgtEl>
                                            <p:attrNameLst>
                                              <p:attrName>ppt_y</p:attrName>
                                            </p:attrNameLst>
                                          </p:cBhvr>
                                          <p:tavLst>
                                            <p:tav tm="0">
                                              <p:val>
                                                <p:strVal val="1+#ppt_h/2"/>
                                              </p:val>
                                            </p:tav>
                                            <p:tav tm="100000">
                                              <p:val>
                                                <p:strVal val="#ppt_y"/>
                                              </p:val>
                                            </p:tav>
                                          </p:tavLst>
                                        </p:anim>
                                      </p:childTnLst>
                                    </p:cTn>
                                  </p:par>
                                </p:childTnLst>
                              </p:cTn>
                            </p:par>
                            <p:par>
                              <p:cTn id="38" fill="hold">
                                <p:stCondLst>
                                  <p:cond delay="5175"/>
                                </p:stCondLst>
                                <p:childTnLst>
                                  <p:par>
                                    <p:cTn id="39" presetID="22" presetClass="entr" presetSubtype="8" fill="hold" grpId="0" nodeType="after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wipe(left)">
                                          <p:cBhvr>
                                            <p:cTn id="41" dur="500"/>
                                            <p:tgtEl>
                                              <p:spTgt spid="48"/>
                                            </p:tgtEl>
                                          </p:cBhvr>
                                        </p:animEffect>
                                      </p:childTnLst>
                                    </p:cTn>
                                  </p:par>
                                </p:childTnLst>
                              </p:cTn>
                            </p:par>
                            <p:par>
                              <p:cTn id="42" fill="hold">
                                <p:stCondLst>
                                  <p:cond delay="5675"/>
                                </p:stCondLst>
                                <p:childTnLst>
                                  <p:par>
                                    <p:cTn id="43" presetID="2" presetClass="entr" presetSubtype="4" fill="hold" grpId="0" nodeType="afterEffect" p14:presetBounceEnd="62000">
                                      <p:stCondLst>
                                        <p:cond delay="0"/>
                                      </p:stCondLst>
                                      <p:iterate type="lt">
                                        <p:tmPct val="5000"/>
                                      </p:iterate>
                                      <p:childTnLst>
                                        <p:set>
                                          <p:cBhvr>
                                            <p:cTn id="44" dur="1" fill="hold">
                                              <p:stCondLst>
                                                <p:cond delay="0"/>
                                              </p:stCondLst>
                                            </p:cTn>
                                            <p:tgtEl>
                                              <p:spTgt spid="49"/>
                                            </p:tgtEl>
                                            <p:attrNameLst>
                                              <p:attrName>style.visibility</p:attrName>
                                            </p:attrNameLst>
                                          </p:cBhvr>
                                          <p:to>
                                            <p:strVal val="visible"/>
                                          </p:to>
                                        </p:set>
                                        <p:anim calcmode="lin" valueType="num" p14:bounceEnd="62000">
                                          <p:cBhvr additive="base">
                                            <p:cTn id="45" dur="1500" fill="hold"/>
                                            <p:tgtEl>
                                              <p:spTgt spid="49"/>
                                            </p:tgtEl>
                                            <p:attrNameLst>
                                              <p:attrName>ppt_x</p:attrName>
                                            </p:attrNameLst>
                                          </p:cBhvr>
                                          <p:tavLst>
                                            <p:tav tm="0">
                                              <p:val>
                                                <p:strVal val="#ppt_x"/>
                                              </p:val>
                                            </p:tav>
                                            <p:tav tm="100000">
                                              <p:val>
                                                <p:strVal val="#ppt_x"/>
                                              </p:val>
                                            </p:tav>
                                          </p:tavLst>
                                        </p:anim>
                                        <p:anim calcmode="lin" valueType="num" p14:bounceEnd="62000">
                                          <p:cBhvr additive="base">
                                            <p:cTn id="46" dur="1500" fill="hold"/>
                                            <p:tgtEl>
                                              <p:spTgt spid="49"/>
                                            </p:tgtEl>
                                            <p:attrNameLst>
                                              <p:attrName>ppt_y</p:attrName>
                                            </p:attrNameLst>
                                          </p:cBhvr>
                                          <p:tavLst>
                                            <p:tav tm="0">
                                              <p:val>
                                                <p:strVal val="1+#ppt_h/2"/>
                                              </p:val>
                                            </p:tav>
                                            <p:tav tm="100000">
                                              <p:val>
                                                <p:strVal val="#ppt_y"/>
                                              </p:val>
                                            </p:tav>
                                          </p:tavLst>
                                        </p:anim>
                                      </p:childTnLst>
                                    </p:cTn>
                                  </p:par>
                                </p:childTnLst>
                              </p:cTn>
                            </p:par>
                            <p:par>
                              <p:cTn id="47" fill="hold">
                                <p:stCondLst>
                                  <p:cond delay="8000"/>
                                </p:stCondLst>
                                <p:childTnLst>
                                  <p:par>
                                    <p:cTn id="48" presetID="22" presetClass="entr" presetSubtype="8" fill="hold" grpId="0" nodeType="after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wipe(left)">
                                          <p:cBhvr>
                                            <p:cTn id="50" dur="500"/>
                                            <p:tgtEl>
                                              <p:spTgt spid="50"/>
                                            </p:tgtEl>
                                          </p:cBhvr>
                                        </p:animEffect>
                                      </p:childTnLst>
                                    </p:cTn>
                                  </p:par>
                                </p:childTnLst>
                              </p:cTn>
                            </p:par>
                            <p:par>
                              <p:cTn id="51" fill="hold">
                                <p:stCondLst>
                                  <p:cond delay="8500"/>
                                </p:stCondLst>
                                <p:childTnLst>
                                  <p:par>
                                    <p:cTn id="52" presetID="2" presetClass="entr" presetSubtype="4" fill="hold" grpId="0" nodeType="afterEffect" p14:presetBounceEnd="62000">
                                      <p:stCondLst>
                                        <p:cond delay="0"/>
                                      </p:stCondLst>
                                      <p:iterate type="lt">
                                        <p:tmPct val="5000"/>
                                      </p:iterate>
                                      <p:childTnLst>
                                        <p:set>
                                          <p:cBhvr>
                                            <p:cTn id="53" dur="1" fill="hold">
                                              <p:stCondLst>
                                                <p:cond delay="0"/>
                                              </p:stCondLst>
                                            </p:cTn>
                                            <p:tgtEl>
                                              <p:spTgt spid="51"/>
                                            </p:tgtEl>
                                            <p:attrNameLst>
                                              <p:attrName>style.visibility</p:attrName>
                                            </p:attrNameLst>
                                          </p:cBhvr>
                                          <p:to>
                                            <p:strVal val="visible"/>
                                          </p:to>
                                        </p:set>
                                        <p:anim calcmode="lin" valueType="num" p14:bounceEnd="62000">
                                          <p:cBhvr additive="base">
                                            <p:cTn id="54" dur="1500" fill="hold"/>
                                            <p:tgtEl>
                                              <p:spTgt spid="51"/>
                                            </p:tgtEl>
                                            <p:attrNameLst>
                                              <p:attrName>ppt_x</p:attrName>
                                            </p:attrNameLst>
                                          </p:cBhvr>
                                          <p:tavLst>
                                            <p:tav tm="0">
                                              <p:val>
                                                <p:strVal val="#ppt_x"/>
                                              </p:val>
                                            </p:tav>
                                            <p:tav tm="100000">
                                              <p:val>
                                                <p:strVal val="#ppt_x"/>
                                              </p:val>
                                            </p:tav>
                                          </p:tavLst>
                                        </p:anim>
                                        <p:anim calcmode="lin" valueType="num" p14:bounceEnd="62000">
                                          <p:cBhvr additive="base">
                                            <p:cTn id="55" dur="1500" fill="hold"/>
                                            <p:tgtEl>
                                              <p:spTgt spid="51"/>
                                            </p:tgtEl>
                                            <p:attrNameLst>
                                              <p:attrName>ppt_y</p:attrName>
                                            </p:attrNameLst>
                                          </p:cBhvr>
                                          <p:tavLst>
                                            <p:tav tm="0">
                                              <p:val>
                                                <p:strVal val="1+#ppt_h/2"/>
                                              </p:val>
                                            </p:tav>
                                            <p:tav tm="100000">
                                              <p:val>
                                                <p:strVal val="#ppt_y"/>
                                              </p:val>
                                            </p:tav>
                                          </p:tavLst>
                                        </p:anim>
                                      </p:childTnLst>
                                    </p:cTn>
                                  </p:par>
                                </p:childTnLst>
                              </p:cTn>
                            </p:par>
                            <p:par>
                              <p:cTn id="56" fill="hold">
                                <p:stCondLst>
                                  <p:cond delay="10825"/>
                                </p:stCondLst>
                                <p:childTnLst>
                                  <p:par>
                                    <p:cTn id="57" presetID="22" presetClass="entr" presetSubtype="8" fill="hold" grpId="0" nodeType="after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wipe(left)">
                                          <p:cBhvr>
                                            <p:cTn id="59" dur="500"/>
                                            <p:tgtEl>
                                              <p:spTgt spid="52"/>
                                            </p:tgtEl>
                                          </p:cBhvr>
                                        </p:animEffect>
                                      </p:childTnLst>
                                    </p:cTn>
                                  </p:par>
                                </p:childTnLst>
                              </p:cTn>
                            </p:par>
                            <p:par>
                              <p:cTn id="60" fill="hold">
                                <p:stCondLst>
                                  <p:cond delay="11325"/>
                                </p:stCondLst>
                                <p:childTnLst>
                                  <p:par>
                                    <p:cTn id="61" presetID="2" presetClass="entr" presetSubtype="4" fill="hold" grpId="0" nodeType="afterEffect" p14:presetBounceEnd="62000">
                                      <p:stCondLst>
                                        <p:cond delay="0"/>
                                      </p:stCondLst>
                                      <p:iterate type="lt">
                                        <p:tmPct val="5000"/>
                                      </p:iterate>
                                      <p:childTnLst>
                                        <p:set>
                                          <p:cBhvr>
                                            <p:cTn id="62" dur="1" fill="hold">
                                              <p:stCondLst>
                                                <p:cond delay="0"/>
                                              </p:stCondLst>
                                            </p:cTn>
                                            <p:tgtEl>
                                              <p:spTgt spid="53"/>
                                            </p:tgtEl>
                                            <p:attrNameLst>
                                              <p:attrName>style.visibility</p:attrName>
                                            </p:attrNameLst>
                                          </p:cBhvr>
                                          <p:to>
                                            <p:strVal val="visible"/>
                                          </p:to>
                                        </p:set>
                                        <p:anim calcmode="lin" valueType="num" p14:bounceEnd="62000">
                                          <p:cBhvr additive="base">
                                            <p:cTn id="63" dur="1500" fill="hold"/>
                                            <p:tgtEl>
                                              <p:spTgt spid="53"/>
                                            </p:tgtEl>
                                            <p:attrNameLst>
                                              <p:attrName>ppt_x</p:attrName>
                                            </p:attrNameLst>
                                          </p:cBhvr>
                                          <p:tavLst>
                                            <p:tav tm="0">
                                              <p:val>
                                                <p:strVal val="#ppt_x"/>
                                              </p:val>
                                            </p:tav>
                                            <p:tav tm="100000">
                                              <p:val>
                                                <p:strVal val="#ppt_x"/>
                                              </p:val>
                                            </p:tav>
                                          </p:tavLst>
                                        </p:anim>
                                        <p:anim calcmode="lin" valueType="num" p14:bounceEnd="62000">
                                          <p:cBhvr additive="base">
                                            <p:cTn id="64" dur="1500" fill="hold"/>
                                            <p:tgtEl>
                                              <p:spTgt spid="53"/>
                                            </p:tgtEl>
                                            <p:attrNameLst>
                                              <p:attrName>ppt_y</p:attrName>
                                            </p:attrNameLst>
                                          </p:cBhvr>
                                          <p:tavLst>
                                            <p:tav tm="0">
                                              <p:val>
                                                <p:strVal val="1+#ppt_h/2"/>
                                              </p:val>
                                            </p:tav>
                                            <p:tav tm="100000">
                                              <p:val>
                                                <p:strVal val="#ppt_y"/>
                                              </p:val>
                                            </p:tav>
                                          </p:tavLst>
                                        </p:anim>
                                      </p:childTnLst>
                                    </p:cTn>
                                  </p:par>
                                </p:childTnLst>
                              </p:cTn>
                            </p:par>
                            <p:par>
                              <p:cTn id="65" fill="hold">
                                <p:stCondLst>
                                  <p:cond delay="13650"/>
                                </p:stCondLst>
                                <p:childTnLst>
                                  <p:par>
                                    <p:cTn id="66" presetID="22" presetClass="entr" presetSubtype="8" fill="hold" grpId="0" nodeType="after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wipe(left)">
                                          <p:cBhvr>
                                            <p:cTn id="6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p:bldP spid="50" grpId="0"/>
          <p:bldP spid="51" grpId="0"/>
          <p:bldP spid="52" grpId="0"/>
          <p:bldP spid="53" grpId="0"/>
          <p:bldP spid="5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iterate type="lt">
                                        <p:tmPct val="10000"/>
                                      </p:iterate>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0-#ppt_h/2"/>
                                              </p:val>
                                            </p:tav>
                                            <p:tav tm="100000">
                                              <p:val>
                                                <p:strVal val="#ppt_y"/>
                                              </p:val>
                                            </p:tav>
                                          </p:tavLst>
                                        </p:anim>
                                      </p:childTnLst>
                                    </p:cTn>
                                  </p:par>
                                </p:childTnLst>
                              </p:cTn>
                            </p:par>
                            <p:par>
                              <p:cTn id="9" fill="hold">
                                <p:stCondLst>
                                  <p:cond delay="850"/>
                                </p:stCondLst>
                                <p:childTnLst>
                                  <p:par>
                                    <p:cTn id="10" presetID="53" presetClass="entr" presetSubtype="16"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par>
                              <p:cTn id="15" fill="hold">
                                <p:stCondLst>
                                  <p:cond delay="1350"/>
                                </p:stCondLst>
                                <p:childTnLst>
                                  <p:par>
                                    <p:cTn id="16" presetID="53" presetClass="entr" presetSubtype="16"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500" fill="hold"/>
                                            <p:tgtEl>
                                              <p:spTgt spid="37"/>
                                            </p:tgtEl>
                                            <p:attrNameLst>
                                              <p:attrName>ppt_w</p:attrName>
                                            </p:attrNameLst>
                                          </p:cBhvr>
                                          <p:tavLst>
                                            <p:tav tm="0">
                                              <p:val>
                                                <p:fltVal val="0"/>
                                              </p:val>
                                            </p:tav>
                                            <p:tav tm="100000">
                                              <p:val>
                                                <p:strVal val="#ppt_w"/>
                                              </p:val>
                                            </p:tav>
                                          </p:tavLst>
                                        </p:anim>
                                        <p:anim calcmode="lin" valueType="num">
                                          <p:cBhvr>
                                            <p:cTn id="19" dur="500" fill="hold"/>
                                            <p:tgtEl>
                                              <p:spTgt spid="37"/>
                                            </p:tgtEl>
                                            <p:attrNameLst>
                                              <p:attrName>ppt_h</p:attrName>
                                            </p:attrNameLst>
                                          </p:cBhvr>
                                          <p:tavLst>
                                            <p:tav tm="0">
                                              <p:val>
                                                <p:fltVal val="0"/>
                                              </p:val>
                                            </p:tav>
                                            <p:tav tm="100000">
                                              <p:val>
                                                <p:strVal val="#ppt_h"/>
                                              </p:val>
                                            </p:tav>
                                          </p:tavLst>
                                        </p:anim>
                                        <p:animEffect transition="in" filter="fade">
                                          <p:cBhvr>
                                            <p:cTn id="20" dur="500"/>
                                            <p:tgtEl>
                                              <p:spTgt spid="37"/>
                                            </p:tgtEl>
                                          </p:cBhvr>
                                        </p:animEffect>
                                      </p:childTnLst>
                                    </p:cTn>
                                  </p:par>
                                </p:childTnLst>
                              </p:cTn>
                            </p:par>
                            <p:par>
                              <p:cTn id="21" fill="hold">
                                <p:stCondLst>
                                  <p:cond delay="1850"/>
                                </p:stCondLst>
                                <p:childTnLst>
                                  <p:par>
                                    <p:cTn id="22" presetID="53" presetClass="entr" presetSubtype="16"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500" fill="hold"/>
                                            <p:tgtEl>
                                              <p:spTgt spid="40"/>
                                            </p:tgtEl>
                                            <p:attrNameLst>
                                              <p:attrName>ppt_w</p:attrName>
                                            </p:attrNameLst>
                                          </p:cBhvr>
                                          <p:tavLst>
                                            <p:tav tm="0">
                                              <p:val>
                                                <p:fltVal val="0"/>
                                              </p:val>
                                            </p:tav>
                                            <p:tav tm="100000">
                                              <p:val>
                                                <p:strVal val="#ppt_w"/>
                                              </p:val>
                                            </p:tav>
                                          </p:tavLst>
                                        </p:anim>
                                        <p:anim calcmode="lin" valueType="num">
                                          <p:cBhvr>
                                            <p:cTn id="25" dur="500" fill="hold"/>
                                            <p:tgtEl>
                                              <p:spTgt spid="40"/>
                                            </p:tgtEl>
                                            <p:attrNameLst>
                                              <p:attrName>ppt_h</p:attrName>
                                            </p:attrNameLst>
                                          </p:cBhvr>
                                          <p:tavLst>
                                            <p:tav tm="0">
                                              <p:val>
                                                <p:fltVal val="0"/>
                                              </p:val>
                                            </p:tav>
                                            <p:tav tm="100000">
                                              <p:val>
                                                <p:strVal val="#ppt_h"/>
                                              </p:val>
                                            </p:tav>
                                          </p:tavLst>
                                        </p:anim>
                                        <p:animEffect transition="in" filter="fade">
                                          <p:cBhvr>
                                            <p:cTn id="26" dur="500"/>
                                            <p:tgtEl>
                                              <p:spTgt spid="40"/>
                                            </p:tgtEl>
                                          </p:cBhvr>
                                        </p:animEffect>
                                      </p:childTnLst>
                                    </p:cTn>
                                  </p:par>
                                </p:childTnLst>
                              </p:cTn>
                            </p:par>
                            <p:par>
                              <p:cTn id="27" fill="hold">
                                <p:stCondLst>
                                  <p:cond delay="2350"/>
                                </p:stCondLst>
                                <p:childTnLst>
                                  <p:par>
                                    <p:cTn id="28" presetID="53" presetClass="entr" presetSubtype="16" fill="hold" nodeType="after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p:cTn id="30" dur="500" fill="hold"/>
                                            <p:tgtEl>
                                              <p:spTgt spid="43"/>
                                            </p:tgtEl>
                                            <p:attrNameLst>
                                              <p:attrName>ppt_w</p:attrName>
                                            </p:attrNameLst>
                                          </p:cBhvr>
                                          <p:tavLst>
                                            <p:tav tm="0">
                                              <p:val>
                                                <p:fltVal val="0"/>
                                              </p:val>
                                            </p:tav>
                                            <p:tav tm="100000">
                                              <p:val>
                                                <p:strVal val="#ppt_w"/>
                                              </p:val>
                                            </p:tav>
                                          </p:tavLst>
                                        </p:anim>
                                        <p:anim calcmode="lin" valueType="num">
                                          <p:cBhvr>
                                            <p:cTn id="31" dur="500" fill="hold"/>
                                            <p:tgtEl>
                                              <p:spTgt spid="43"/>
                                            </p:tgtEl>
                                            <p:attrNameLst>
                                              <p:attrName>ppt_h</p:attrName>
                                            </p:attrNameLst>
                                          </p:cBhvr>
                                          <p:tavLst>
                                            <p:tav tm="0">
                                              <p:val>
                                                <p:fltVal val="0"/>
                                              </p:val>
                                            </p:tav>
                                            <p:tav tm="100000">
                                              <p:val>
                                                <p:strVal val="#ppt_h"/>
                                              </p:val>
                                            </p:tav>
                                          </p:tavLst>
                                        </p:anim>
                                        <p:animEffect transition="in" filter="fade">
                                          <p:cBhvr>
                                            <p:cTn id="32" dur="500"/>
                                            <p:tgtEl>
                                              <p:spTgt spid="43"/>
                                            </p:tgtEl>
                                          </p:cBhvr>
                                        </p:animEffect>
                                      </p:childTnLst>
                                    </p:cTn>
                                  </p:par>
                                </p:childTnLst>
                              </p:cTn>
                            </p:par>
                            <p:par>
                              <p:cTn id="33" fill="hold">
                                <p:stCondLst>
                                  <p:cond delay="2850"/>
                                </p:stCondLst>
                                <p:childTnLst>
                                  <p:par>
                                    <p:cTn id="34" presetID="2" presetClass="entr" presetSubtype="4" fill="hold" grpId="0" nodeType="afterEffect">
                                      <p:stCondLst>
                                        <p:cond delay="0"/>
                                      </p:stCondLst>
                                      <p:iterate type="lt">
                                        <p:tmPct val="5000"/>
                                      </p:iterate>
                                      <p:childTnLst>
                                        <p:set>
                                          <p:cBhvr>
                                            <p:cTn id="35" dur="1" fill="hold">
                                              <p:stCondLst>
                                                <p:cond delay="0"/>
                                              </p:stCondLst>
                                            </p:cTn>
                                            <p:tgtEl>
                                              <p:spTgt spid="47"/>
                                            </p:tgtEl>
                                            <p:attrNameLst>
                                              <p:attrName>style.visibility</p:attrName>
                                            </p:attrNameLst>
                                          </p:cBhvr>
                                          <p:to>
                                            <p:strVal val="visible"/>
                                          </p:to>
                                        </p:set>
                                        <p:anim calcmode="lin" valueType="num">
                                          <p:cBhvr additive="base">
                                            <p:cTn id="36" dur="1500" fill="hold"/>
                                            <p:tgtEl>
                                              <p:spTgt spid="47"/>
                                            </p:tgtEl>
                                            <p:attrNameLst>
                                              <p:attrName>ppt_x</p:attrName>
                                            </p:attrNameLst>
                                          </p:cBhvr>
                                          <p:tavLst>
                                            <p:tav tm="0">
                                              <p:val>
                                                <p:strVal val="#ppt_x"/>
                                              </p:val>
                                            </p:tav>
                                            <p:tav tm="100000">
                                              <p:val>
                                                <p:strVal val="#ppt_x"/>
                                              </p:val>
                                            </p:tav>
                                          </p:tavLst>
                                        </p:anim>
                                        <p:anim calcmode="lin" valueType="num">
                                          <p:cBhvr additive="base">
                                            <p:cTn id="37" dur="1500" fill="hold"/>
                                            <p:tgtEl>
                                              <p:spTgt spid="47"/>
                                            </p:tgtEl>
                                            <p:attrNameLst>
                                              <p:attrName>ppt_y</p:attrName>
                                            </p:attrNameLst>
                                          </p:cBhvr>
                                          <p:tavLst>
                                            <p:tav tm="0">
                                              <p:val>
                                                <p:strVal val="1+#ppt_h/2"/>
                                              </p:val>
                                            </p:tav>
                                            <p:tav tm="100000">
                                              <p:val>
                                                <p:strVal val="#ppt_y"/>
                                              </p:val>
                                            </p:tav>
                                          </p:tavLst>
                                        </p:anim>
                                      </p:childTnLst>
                                    </p:cTn>
                                  </p:par>
                                </p:childTnLst>
                              </p:cTn>
                            </p:par>
                            <p:par>
                              <p:cTn id="38" fill="hold">
                                <p:stCondLst>
                                  <p:cond delay="5175"/>
                                </p:stCondLst>
                                <p:childTnLst>
                                  <p:par>
                                    <p:cTn id="39" presetID="22" presetClass="entr" presetSubtype="8" fill="hold" grpId="0" nodeType="after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wipe(left)">
                                          <p:cBhvr>
                                            <p:cTn id="41" dur="500"/>
                                            <p:tgtEl>
                                              <p:spTgt spid="48"/>
                                            </p:tgtEl>
                                          </p:cBhvr>
                                        </p:animEffect>
                                      </p:childTnLst>
                                    </p:cTn>
                                  </p:par>
                                </p:childTnLst>
                              </p:cTn>
                            </p:par>
                            <p:par>
                              <p:cTn id="42" fill="hold">
                                <p:stCondLst>
                                  <p:cond delay="5675"/>
                                </p:stCondLst>
                                <p:childTnLst>
                                  <p:par>
                                    <p:cTn id="43" presetID="2" presetClass="entr" presetSubtype="4" fill="hold" grpId="0" nodeType="afterEffect">
                                      <p:stCondLst>
                                        <p:cond delay="0"/>
                                      </p:stCondLst>
                                      <p:iterate type="lt">
                                        <p:tmPct val="5000"/>
                                      </p:iterate>
                                      <p:childTnLst>
                                        <p:set>
                                          <p:cBhvr>
                                            <p:cTn id="44" dur="1" fill="hold">
                                              <p:stCondLst>
                                                <p:cond delay="0"/>
                                              </p:stCondLst>
                                            </p:cTn>
                                            <p:tgtEl>
                                              <p:spTgt spid="49"/>
                                            </p:tgtEl>
                                            <p:attrNameLst>
                                              <p:attrName>style.visibility</p:attrName>
                                            </p:attrNameLst>
                                          </p:cBhvr>
                                          <p:to>
                                            <p:strVal val="visible"/>
                                          </p:to>
                                        </p:set>
                                        <p:anim calcmode="lin" valueType="num">
                                          <p:cBhvr additive="base">
                                            <p:cTn id="45" dur="1500" fill="hold"/>
                                            <p:tgtEl>
                                              <p:spTgt spid="49"/>
                                            </p:tgtEl>
                                            <p:attrNameLst>
                                              <p:attrName>ppt_x</p:attrName>
                                            </p:attrNameLst>
                                          </p:cBhvr>
                                          <p:tavLst>
                                            <p:tav tm="0">
                                              <p:val>
                                                <p:strVal val="#ppt_x"/>
                                              </p:val>
                                            </p:tav>
                                            <p:tav tm="100000">
                                              <p:val>
                                                <p:strVal val="#ppt_x"/>
                                              </p:val>
                                            </p:tav>
                                          </p:tavLst>
                                        </p:anim>
                                        <p:anim calcmode="lin" valueType="num">
                                          <p:cBhvr additive="base">
                                            <p:cTn id="46" dur="1500" fill="hold"/>
                                            <p:tgtEl>
                                              <p:spTgt spid="49"/>
                                            </p:tgtEl>
                                            <p:attrNameLst>
                                              <p:attrName>ppt_y</p:attrName>
                                            </p:attrNameLst>
                                          </p:cBhvr>
                                          <p:tavLst>
                                            <p:tav tm="0">
                                              <p:val>
                                                <p:strVal val="1+#ppt_h/2"/>
                                              </p:val>
                                            </p:tav>
                                            <p:tav tm="100000">
                                              <p:val>
                                                <p:strVal val="#ppt_y"/>
                                              </p:val>
                                            </p:tav>
                                          </p:tavLst>
                                        </p:anim>
                                      </p:childTnLst>
                                    </p:cTn>
                                  </p:par>
                                </p:childTnLst>
                              </p:cTn>
                            </p:par>
                            <p:par>
                              <p:cTn id="47" fill="hold">
                                <p:stCondLst>
                                  <p:cond delay="8000"/>
                                </p:stCondLst>
                                <p:childTnLst>
                                  <p:par>
                                    <p:cTn id="48" presetID="22" presetClass="entr" presetSubtype="8" fill="hold" grpId="0" nodeType="after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wipe(left)">
                                          <p:cBhvr>
                                            <p:cTn id="50" dur="500"/>
                                            <p:tgtEl>
                                              <p:spTgt spid="50"/>
                                            </p:tgtEl>
                                          </p:cBhvr>
                                        </p:animEffect>
                                      </p:childTnLst>
                                    </p:cTn>
                                  </p:par>
                                </p:childTnLst>
                              </p:cTn>
                            </p:par>
                            <p:par>
                              <p:cTn id="51" fill="hold">
                                <p:stCondLst>
                                  <p:cond delay="8500"/>
                                </p:stCondLst>
                                <p:childTnLst>
                                  <p:par>
                                    <p:cTn id="52" presetID="2" presetClass="entr" presetSubtype="4" fill="hold" grpId="0" nodeType="afterEffect">
                                      <p:stCondLst>
                                        <p:cond delay="0"/>
                                      </p:stCondLst>
                                      <p:iterate type="lt">
                                        <p:tmPct val="5000"/>
                                      </p:iterate>
                                      <p:childTnLst>
                                        <p:set>
                                          <p:cBhvr>
                                            <p:cTn id="53" dur="1" fill="hold">
                                              <p:stCondLst>
                                                <p:cond delay="0"/>
                                              </p:stCondLst>
                                            </p:cTn>
                                            <p:tgtEl>
                                              <p:spTgt spid="51"/>
                                            </p:tgtEl>
                                            <p:attrNameLst>
                                              <p:attrName>style.visibility</p:attrName>
                                            </p:attrNameLst>
                                          </p:cBhvr>
                                          <p:to>
                                            <p:strVal val="visible"/>
                                          </p:to>
                                        </p:set>
                                        <p:anim calcmode="lin" valueType="num">
                                          <p:cBhvr additive="base">
                                            <p:cTn id="54" dur="1500" fill="hold"/>
                                            <p:tgtEl>
                                              <p:spTgt spid="51"/>
                                            </p:tgtEl>
                                            <p:attrNameLst>
                                              <p:attrName>ppt_x</p:attrName>
                                            </p:attrNameLst>
                                          </p:cBhvr>
                                          <p:tavLst>
                                            <p:tav tm="0">
                                              <p:val>
                                                <p:strVal val="#ppt_x"/>
                                              </p:val>
                                            </p:tav>
                                            <p:tav tm="100000">
                                              <p:val>
                                                <p:strVal val="#ppt_x"/>
                                              </p:val>
                                            </p:tav>
                                          </p:tavLst>
                                        </p:anim>
                                        <p:anim calcmode="lin" valueType="num">
                                          <p:cBhvr additive="base">
                                            <p:cTn id="55" dur="1500" fill="hold"/>
                                            <p:tgtEl>
                                              <p:spTgt spid="51"/>
                                            </p:tgtEl>
                                            <p:attrNameLst>
                                              <p:attrName>ppt_y</p:attrName>
                                            </p:attrNameLst>
                                          </p:cBhvr>
                                          <p:tavLst>
                                            <p:tav tm="0">
                                              <p:val>
                                                <p:strVal val="1+#ppt_h/2"/>
                                              </p:val>
                                            </p:tav>
                                            <p:tav tm="100000">
                                              <p:val>
                                                <p:strVal val="#ppt_y"/>
                                              </p:val>
                                            </p:tav>
                                          </p:tavLst>
                                        </p:anim>
                                      </p:childTnLst>
                                    </p:cTn>
                                  </p:par>
                                </p:childTnLst>
                              </p:cTn>
                            </p:par>
                            <p:par>
                              <p:cTn id="56" fill="hold">
                                <p:stCondLst>
                                  <p:cond delay="10825"/>
                                </p:stCondLst>
                                <p:childTnLst>
                                  <p:par>
                                    <p:cTn id="57" presetID="22" presetClass="entr" presetSubtype="8" fill="hold" grpId="0" nodeType="after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wipe(left)">
                                          <p:cBhvr>
                                            <p:cTn id="59" dur="500"/>
                                            <p:tgtEl>
                                              <p:spTgt spid="52"/>
                                            </p:tgtEl>
                                          </p:cBhvr>
                                        </p:animEffect>
                                      </p:childTnLst>
                                    </p:cTn>
                                  </p:par>
                                </p:childTnLst>
                              </p:cTn>
                            </p:par>
                            <p:par>
                              <p:cTn id="60" fill="hold">
                                <p:stCondLst>
                                  <p:cond delay="11325"/>
                                </p:stCondLst>
                                <p:childTnLst>
                                  <p:par>
                                    <p:cTn id="61" presetID="2" presetClass="entr" presetSubtype="4" fill="hold" grpId="0" nodeType="afterEffect">
                                      <p:stCondLst>
                                        <p:cond delay="0"/>
                                      </p:stCondLst>
                                      <p:iterate type="lt">
                                        <p:tmPct val="5000"/>
                                      </p:iterate>
                                      <p:childTnLst>
                                        <p:set>
                                          <p:cBhvr>
                                            <p:cTn id="62" dur="1" fill="hold">
                                              <p:stCondLst>
                                                <p:cond delay="0"/>
                                              </p:stCondLst>
                                            </p:cTn>
                                            <p:tgtEl>
                                              <p:spTgt spid="53"/>
                                            </p:tgtEl>
                                            <p:attrNameLst>
                                              <p:attrName>style.visibility</p:attrName>
                                            </p:attrNameLst>
                                          </p:cBhvr>
                                          <p:to>
                                            <p:strVal val="visible"/>
                                          </p:to>
                                        </p:set>
                                        <p:anim calcmode="lin" valueType="num">
                                          <p:cBhvr additive="base">
                                            <p:cTn id="63" dur="1500" fill="hold"/>
                                            <p:tgtEl>
                                              <p:spTgt spid="53"/>
                                            </p:tgtEl>
                                            <p:attrNameLst>
                                              <p:attrName>ppt_x</p:attrName>
                                            </p:attrNameLst>
                                          </p:cBhvr>
                                          <p:tavLst>
                                            <p:tav tm="0">
                                              <p:val>
                                                <p:strVal val="#ppt_x"/>
                                              </p:val>
                                            </p:tav>
                                            <p:tav tm="100000">
                                              <p:val>
                                                <p:strVal val="#ppt_x"/>
                                              </p:val>
                                            </p:tav>
                                          </p:tavLst>
                                        </p:anim>
                                        <p:anim calcmode="lin" valueType="num">
                                          <p:cBhvr additive="base">
                                            <p:cTn id="64" dur="1500" fill="hold"/>
                                            <p:tgtEl>
                                              <p:spTgt spid="53"/>
                                            </p:tgtEl>
                                            <p:attrNameLst>
                                              <p:attrName>ppt_y</p:attrName>
                                            </p:attrNameLst>
                                          </p:cBhvr>
                                          <p:tavLst>
                                            <p:tav tm="0">
                                              <p:val>
                                                <p:strVal val="1+#ppt_h/2"/>
                                              </p:val>
                                            </p:tav>
                                            <p:tav tm="100000">
                                              <p:val>
                                                <p:strVal val="#ppt_y"/>
                                              </p:val>
                                            </p:tav>
                                          </p:tavLst>
                                        </p:anim>
                                      </p:childTnLst>
                                    </p:cTn>
                                  </p:par>
                                </p:childTnLst>
                              </p:cTn>
                            </p:par>
                            <p:par>
                              <p:cTn id="65" fill="hold">
                                <p:stCondLst>
                                  <p:cond delay="13650"/>
                                </p:stCondLst>
                                <p:childTnLst>
                                  <p:par>
                                    <p:cTn id="66" presetID="22" presetClass="entr" presetSubtype="8" fill="hold" grpId="0" nodeType="after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wipe(left)">
                                          <p:cBhvr>
                                            <p:cTn id="6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p:bldP spid="50" grpId="0"/>
          <p:bldP spid="51" grpId="0"/>
          <p:bldP spid="52" grpId="0"/>
          <p:bldP spid="53" grpId="0"/>
          <p:bldP spid="54"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306CF48-9BA0-C55A-8C4D-35A2076680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61047" y="895056"/>
            <a:ext cx="6836196" cy="5173585"/>
          </a:xfrm>
          <a:prstGeom prst="rect">
            <a:avLst/>
          </a:prstGeom>
        </p:spPr>
      </p:pic>
      <p:grpSp>
        <p:nvGrpSpPr>
          <p:cNvPr id="70" name="组合 69">
            <a:extLst>
              <a:ext uri="{FF2B5EF4-FFF2-40B4-BE49-F238E27FC236}">
                <a16:creationId xmlns:a16="http://schemas.microsoft.com/office/drawing/2014/main" id="{DB85BABB-970B-4E72-FC5C-A3B6E4D915CE}"/>
              </a:ext>
            </a:extLst>
          </p:cNvPr>
          <p:cNvGrpSpPr/>
          <p:nvPr/>
        </p:nvGrpSpPr>
        <p:grpSpPr>
          <a:xfrm>
            <a:off x="223339" y="2895428"/>
            <a:ext cx="6176692" cy="1446550"/>
            <a:chOff x="-3556" y="2389399"/>
            <a:chExt cx="6176692" cy="1446550"/>
          </a:xfrm>
        </p:grpSpPr>
        <p:sp>
          <p:nvSpPr>
            <p:cNvPr id="27" name="文本框 26">
              <a:extLst>
                <a:ext uri="{FF2B5EF4-FFF2-40B4-BE49-F238E27FC236}">
                  <a16:creationId xmlns:a16="http://schemas.microsoft.com/office/drawing/2014/main" id="{7F726438-FD67-6701-F2F0-DDB39416F5E9}"/>
                </a:ext>
              </a:extLst>
            </p:cNvPr>
            <p:cNvSpPr txBox="1"/>
            <p:nvPr/>
          </p:nvSpPr>
          <p:spPr>
            <a:xfrm>
              <a:off x="-3556" y="2389399"/>
              <a:ext cx="6176692" cy="1446550"/>
            </a:xfrm>
            <a:prstGeom prst="rect">
              <a:avLst/>
            </a:prstGeom>
            <a:noFill/>
          </p:spPr>
          <p:txBody>
            <a:bodyPr wrap="none" rtlCol="0">
              <a:spAutoFit/>
            </a:bodyPr>
            <a:lstStyle/>
            <a:p>
              <a:pPr algn="ctr">
                <a:defRPr/>
              </a:pPr>
              <a:r>
                <a:rPr lang="en-US" altLang="zh-CN" sz="8800" kern="0" dirty="0">
                  <a:ln w="254000">
                    <a:solidFill>
                      <a:prstClr val="white"/>
                    </a:solidFill>
                  </a:ln>
                  <a:solidFill>
                    <a:prstClr val="white"/>
                  </a:solidFill>
                  <a:effectLst>
                    <a:outerShdw blurRad="165100" dist="38100" dir="2700000" algn="tl" rotWithShape="0">
                      <a:srgbClr val="04BEC5">
                        <a:alpha val="35000"/>
                      </a:srgbClr>
                    </a:outerShdw>
                  </a:effectLst>
                  <a:latin typeface="阿里巴巴普惠体 Heavy"/>
                  <a:ea typeface="Aa润行体 (非商业使用)"/>
                  <a:sym typeface="阿里巴巴普惠体 Heavy"/>
                </a:rPr>
                <a:t>Add title text</a:t>
              </a:r>
              <a:endParaRPr lang="zh-CN" altLang="en-US" sz="8800" kern="0" dirty="0">
                <a:ln w="254000">
                  <a:solidFill>
                    <a:prstClr val="white"/>
                  </a:solidFill>
                </a:ln>
                <a:solidFill>
                  <a:prstClr val="white"/>
                </a:solidFill>
                <a:effectLst>
                  <a:outerShdw blurRad="165100" dist="38100" dir="2700000" algn="tl" rotWithShape="0">
                    <a:srgbClr val="04BEC5">
                      <a:alpha val="35000"/>
                    </a:srgbClr>
                  </a:outerShdw>
                </a:effectLst>
                <a:latin typeface="阿里巴巴普惠体 Heavy"/>
                <a:ea typeface="Aa润行体 (非商业使用)"/>
                <a:sym typeface="阿里巴巴普惠体 Heavy"/>
              </a:endParaRPr>
            </a:p>
          </p:txBody>
        </p:sp>
        <p:sp>
          <p:nvSpPr>
            <p:cNvPr id="28" name="文本框 27">
              <a:extLst>
                <a:ext uri="{FF2B5EF4-FFF2-40B4-BE49-F238E27FC236}">
                  <a16:creationId xmlns:a16="http://schemas.microsoft.com/office/drawing/2014/main" id="{E779FFCB-4396-C785-3CF4-74B500B39820}"/>
                </a:ext>
              </a:extLst>
            </p:cNvPr>
            <p:cNvSpPr txBox="1"/>
            <p:nvPr/>
          </p:nvSpPr>
          <p:spPr>
            <a:xfrm>
              <a:off x="-3556" y="2389399"/>
              <a:ext cx="6176692" cy="1446550"/>
            </a:xfrm>
            <a:prstGeom prst="rect">
              <a:avLst/>
            </a:prstGeom>
            <a:noFill/>
          </p:spPr>
          <p:txBody>
            <a:bodyPr wrap="none" rtlCol="0">
              <a:spAutoFit/>
            </a:bodyPr>
            <a:lstStyle/>
            <a:p>
              <a:pPr algn="ctr">
                <a:defRPr/>
              </a:pPr>
              <a:r>
                <a:rPr lang="en-US" altLang="zh-CN" sz="8800" kern="0" dirty="0">
                  <a:gradFill flip="none" rotWithShape="1">
                    <a:gsLst>
                      <a:gs pos="16000">
                        <a:srgbClr val="6FC4F6"/>
                      </a:gs>
                      <a:gs pos="88000">
                        <a:srgbClr val="2C5ADE"/>
                      </a:gs>
                    </a:gsLst>
                    <a:lin ang="5400000" scaled="1"/>
                    <a:tileRect/>
                  </a:gradFill>
                  <a:latin typeface="阿里巴巴普惠体 Heavy"/>
                  <a:ea typeface="Aa润行体 (非商业使用)"/>
                  <a:sym typeface="阿里巴巴普惠体 Heavy"/>
                </a:rPr>
                <a:t>Add title text</a:t>
              </a:r>
              <a:endParaRPr lang="zh-CN" altLang="en-US" sz="8800" kern="0" dirty="0">
                <a:gradFill flip="none" rotWithShape="1">
                  <a:gsLst>
                    <a:gs pos="16000">
                      <a:srgbClr val="6FC4F6"/>
                    </a:gs>
                    <a:gs pos="88000">
                      <a:srgbClr val="2C5ADE"/>
                    </a:gs>
                  </a:gsLst>
                  <a:lin ang="5400000" scaled="1"/>
                  <a:tileRect/>
                </a:gradFill>
                <a:latin typeface="阿里巴巴普惠体 Heavy"/>
                <a:ea typeface="Aa润行体 (非商业使用)"/>
                <a:sym typeface="阿里巴巴普惠体 Heavy"/>
              </a:endParaRPr>
            </a:p>
          </p:txBody>
        </p:sp>
      </p:grpSp>
      <p:grpSp>
        <p:nvGrpSpPr>
          <p:cNvPr id="71" name="组合 70">
            <a:extLst>
              <a:ext uri="{FF2B5EF4-FFF2-40B4-BE49-F238E27FC236}">
                <a16:creationId xmlns:a16="http://schemas.microsoft.com/office/drawing/2014/main" id="{8581A279-3255-5688-DBE1-F1378079A53C}"/>
              </a:ext>
            </a:extLst>
          </p:cNvPr>
          <p:cNvGrpSpPr/>
          <p:nvPr/>
        </p:nvGrpSpPr>
        <p:grpSpPr>
          <a:xfrm>
            <a:off x="2754616" y="1431317"/>
            <a:ext cx="1114139" cy="1114139"/>
            <a:chOff x="2569778" y="3383196"/>
            <a:chExt cx="783022" cy="783022"/>
          </a:xfrm>
        </p:grpSpPr>
        <p:sp>
          <p:nvSpPr>
            <p:cNvPr id="72" name="椭圆 71">
              <a:extLst>
                <a:ext uri="{FF2B5EF4-FFF2-40B4-BE49-F238E27FC236}">
                  <a16:creationId xmlns:a16="http://schemas.microsoft.com/office/drawing/2014/main" id="{ABC30DEF-AD58-C26C-043F-FCD538C5674D}"/>
                </a:ext>
              </a:extLst>
            </p:cNvPr>
            <p:cNvSpPr/>
            <p:nvPr/>
          </p:nvSpPr>
          <p:spPr>
            <a:xfrm>
              <a:off x="2569778" y="3383196"/>
              <a:ext cx="783022" cy="783022"/>
            </a:xfrm>
            <a:prstGeom prst="ellipse">
              <a:avLst/>
            </a:prstGeom>
            <a:solidFill>
              <a:sysClr val="window" lastClr="FFFFFF"/>
            </a:solidFill>
            <a:ln w="12700" cap="flat" cmpd="sng" algn="ctr">
              <a:solidFill>
                <a:srgbClr val="7DC5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阿里巴巴普惠体 Heavy"/>
                <a:ea typeface="Aa润行体 (非商业使用)"/>
                <a:cs typeface="+mn-ea"/>
                <a:sym typeface="阿里巴巴普惠体 Heavy"/>
              </a:endParaRPr>
            </a:p>
          </p:txBody>
        </p:sp>
        <p:sp>
          <p:nvSpPr>
            <p:cNvPr id="73" name="文本框 72">
              <a:extLst>
                <a:ext uri="{FF2B5EF4-FFF2-40B4-BE49-F238E27FC236}">
                  <a16:creationId xmlns:a16="http://schemas.microsoft.com/office/drawing/2014/main" id="{6480267C-C0A1-31D4-CF42-AD6C3B5D2B6A}"/>
                </a:ext>
              </a:extLst>
            </p:cNvPr>
            <p:cNvSpPr txBox="1"/>
            <p:nvPr/>
          </p:nvSpPr>
          <p:spPr>
            <a:xfrm>
              <a:off x="2641921" y="3450246"/>
              <a:ext cx="621980" cy="6489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5400" b="0" i="0" u="none" strike="noStrike" kern="0" cap="none" spc="0" normalizeH="0" baseline="0" noProof="0" dirty="0">
                  <a:ln>
                    <a:noFill/>
                  </a:ln>
                  <a:solidFill>
                    <a:prstClr val="black">
                      <a:lumMod val="95000"/>
                      <a:lumOff val="5000"/>
                    </a:prstClr>
                  </a:solidFill>
                  <a:effectLst/>
                  <a:uLnTx/>
                  <a:uFillTx/>
                  <a:latin typeface="阿里巴巴普惠体 Heavy"/>
                  <a:ea typeface="Aa润行体 (非商业使用)"/>
                  <a:cs typeface="+mn-ea"/>
                  <a:sym typeface="阿里巴巴普惠体 Heavy"/>
                </a:rPr>
                <a:t>4</a:t>
              </a:r>
              <a:endParaRPr kumimoji="0" lang="zh-CN" altLang="en-US" sz="5400" b="0" i="0" u="none" strike="noStrike" kern="0" cap="none" spc="0" normalizeH="0" baseline="0" noProof="0" dirty="0">
                <a:ln>
                  <a:noFill/>
                </a:ln>
                <a:solidFill>
                  <a:prstClr val="black">
                    <a:lumMod val="95000"/>
                    <a:lumOff val="5000"/>
                  </a:prstClr>
                </a:solidFill>
                <a:effectLst/>
                <a:uLnTx/>
                <a:uFillTx/>
                <a:latin typeface="阿里巴巴普惠体 Heavy"/>
                <a:ea typeface="Aa润行体 (非商业使用)"/>
                <a:cs typeface="+mn-ea"/>
                <a:sym typeface="阿里巴巴普惠体 Heavy"/>
              </a:endParaRPr>
            </a:p>
          </p:txBody>
        </p:sp>
      </p:grpSp>
      <p:sp>
        <p:nvSpPr>
          <p:cNvPr id="74" name="TextBox 18">
            <a:extLst>
              <a:ext uri="{FF2B5EF4-FFF2-40B4-BE49-F238E27FC236}">
                <a16:creationId xmlns:a16="http://schemas.microsoft.com/office/drawing/2014/main" id="{066E6490-EB50-35FA-F3C3-E2089966E7D3}"/>
              </a:ext>
            </a:extLst>
          </p:cNvPr>
          <p:cNvSpPr txBox="1"/>
          <p:nvPr/>
        </p:nvSpPr>
        <p:spPr>
          <a:xfrm>
            <a:off x="1487329" y="4622236"/>
            <a:ext cx="3648713" cy="707886"/>
          </a:xfrm>
          <a:prstGeom prst="rect">
            <a:avLst/>
          </a:prstGeom>
          <a:noFill/>
        </p:spPr>
        <p:txBody>
          <a:bodyPr wrap="square" rtlCol="0">
            <a:spAutoFit/>
          </a:bodyPr>
          <a:lstStyle/>
          <a:p>
            <a:pPr algn="ctr"/>
            <a:r>
              <a:rPr lang="en-GB" sz="4000" dirty="0">
                <a:ln w="19050">
                  <a:solidFill>
                    <a:srgbClr val="6FC4F6"/>
                  </a:solidFill>
                </a:ln>
                <a:solidFill>
                  <a:schemeClr val="bg1"/>
                </a:solidFill>
                <a:latin typeface="阿里巴巴普惠体 Heavy"/>
                <a:ea typeface="Aa润行体 (非商业使用)"/>
                <a:cs typeface="Poppins Black" panose="00000A00000000000000" pitchFamily="2" charset="0"/>
                <a:sym typeface="阿里巴巴普惠体 Heavy"/>
              </a:rPr>
              <a:t>PART FOUR</a:t>
            </a:r>
          </a:p>
        </p:txBody>
      </p:sp>
    </p:spTree>
    <p:extLst>
      <p:ext uri="{BB962C8B-B14F-4D97-AF65-F5344CB8AC3E}">
        <p14:creationId xmlns:p14="http://schemas.microsoft.com/office/powerpoint/2010/main" val="40531177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p:cTn id="12" dur="500" fill="hold"/>
                                        <p:tgtEl>
                                          <p:spTgt spid="71"/>
                                        </p:tgtEl>
                                        <p:attrNameLst>
                                          <p:attrName>ppt_w</p:attrName>
                                        </p:attrNameLst>
                                      </p:cBhvr>
                                      <p:tavLst>
                                        <p:tav tm="0">
                                          <p:val>
                                            <p:fltVal val="0"/>
                                          </p:val>
                                        </p:tav>
                                        <p:tav tm="100000">
                                          <p:val>
                                            <p:strVal val="#ppt_w"/>
                                          </p:val>
                                        </p:tav>
                                      </p:tavLst>
                                    </p:anim>
                                    <p:anim calcmode="lin" valueType="num">
                                      <p:cBhvr>
                                        <p:cTn id="13" dur="500" fill="hold"/>
                                        <p:tgtEl>
                                          <p:spTgt spid="71"/>
                                        </p:tgtEl>
                                        <p:attrNameLst>
                                          <p:attrName>ppt_h</p:attrName>
                                        </p:attrNameLst>
                                      </p:cBhvr>
                                      <p:tavLst>
                                        <p:tav tm="0">
                                          <p:val>
                                            <p:fltVal val="0"/>
                                          </p:val>
                                        </p:tav>
                                        <p:tav tm="100000">
                                          <p:val>
                                            <p:strVal val="#ppt_h"/>
                                          </p:val>
                                        </p:tav>
                                      </p:tavLst>
                                    </p:anim>
                                    <p:animEffect transition="in" filter="fade">
                                      <p:cBhvr>
                                        <p:cTn id="14" dur="500"/>
                                        <p:tgtEl>
                                          <p:spTgt spid="71"/>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wipe(left)">
                                      <p:cBhvr>
                                        <p:cTn id="18" dur="500"/>
                                        <p:tgtEl>
                                          <p:spTgt spid="70"/>
                                        </p:tgtEl>
                                      </p:cBhvr>
                                    </p:animEffect>
                                  </p:childTnLst>
                                </p:cTn>
                              </p:par>
                            </p:childTnLst>
                          </p:cTn>
                        </p:par>
                        <p:par>
                          <p:cTn id="19" fill="hold">
                            <p:stCondLst>
                              <p:cond delay="2000"/>
                            </p:stCondLst>
                            <p:childTnLst>
                              <p:par>
                                <p:cTn id="20" presetID="2" presetClass="entr" presetSubtype="4" decel="100000" fill="hold" grpId="0" nodeType="afterEffect">
                                  <p:stCondLst>
                                    <p:cond delay="0"/>
                                  </p:stCondLst>
                                  <p:iterate type="lt">
                                    <p:tmPct val="10000"/>
                                  </p:iterate>
                                  <p:childTnLst>
                                    <p:set>
                                      <p:cBhvr>
                                        <p:cTn id="21" dur="1" fill="hold">
                                          <p:stCondLst>
                                            <p:cond delay="0"/>
                                          </p:stCondLst>
                                        </p:cTn>
                                        <p:tgtEl>
                                          <p:spTgt spid="74"/>
                                        </p:tgtEl>
                                        <p:attrNameLst>
                                          <p:attrName>style.visibility</p:attrName>
                                        </p:attrNameLst>
                                      </p:cBhvr>
                                      <p:to>
                                        <p:strVal val="visible"/>
                                      </p:to>
                                    </p:set>
                                    <p:anim calcmode="lin" valueType="num">
                                      <p:cBhvr additive="base">
                                        <p:cTn id="22" dur="500" fill="hold"/>
                                        <p:tgtEl>
                                          <p:spTgt spid="74"/>
                                        </p:tgtEl>
                                        <p:attrNameLst>
                                          <p:attrName>ppt_x</p:attrName>
                                        </p:attrNameLst>
                                      </p:cBhvr>
                                      <p:tavLst>
                                        <p:tav tm="0">
                                          <p:val>
                                            <p:strVal val="#ppt_x"/>
                                          </p:val>
                                        </p:tav>
                                        <p:tav tm="100000">
                                          <p:val>
                                            <p:strVal val="#ppt_x"/>
                                          </p:val>
                                        </p:tav>
                                      </p:tavLst>
                                    </p:anim>
                                    <p:anim calcmode="lin" valueType="num">
                                      <p:cBhvr additive="base">
                                        <p:cTn id="23"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9DD4BECA-BE01-DD9D-0222-81555FDCBEE3}"/>
              </a:ext>
            </a:extLst>
          </p:cNvPr>
          <p:cNvGrpSpPr/>
          <p:nvPr/>
        </p:nvGrpSpPr>
        <p:grpSpPr>
          <a:xfrm>
            <a:off x="4777510" y="0"/>
            <a:ext cx="2636983" cy="988292"/>
            <a:chOff x="4678218" y="0"/>
            <a:chExt cx="2835564" cy="988292"/>
          </a:xfrm>
        </p:grpSpPr>
        <p:sp>
          <p:nvSpPr>
            <p:cNvPr id="24" name="KSO_Img1">
              <a:extLst>
                <a:ext uri="{FF2B5EF4-FFF2-40B4-BE49-F238E27FC236}">
                  <a16:creationId xmlns:a16="http://schemas.microsoft.com/office/drawing/2014/main" id="{126FE73B-36D9-0BC1-9CF9-609F23045B59}"/>
                </a:ext>
              </a:extLst>
            </p:cNvPr>
            <p:cNvSpPr/>
            <p:nvPr>
              <p:custDataLst>
                <p:tags r:id="rId1"/>
              </p:custDataLst>
            </p:nvPr>
          </p:nvSpPr>
          <p:spPr>
            <a:xfrm flipV="1">
              <a:off x="4678218" y="230910"/>
              <a:ext cx="2835564" cy="757382"/>
            </a:xfrm>
            <a:custGeom>
              <a:avLst/>
              <a:gdLst>
                <a:gd name="connsiteX0" fmla="*/ 0 w 1268627"/>
                <a:gd name="connsiteY0" fmla="*/ 296562 h 1408671"/>
                <a:gd name="connsiteX1" fmla="*/ 32952 w 1268627"/>
                <a:gd name="connsiteY1" fmla="*/ 1383957 h 1408671"/>
                <a:gd name="connsiteX2" fmla="*/ 1260389 w 1268627"/>
                <a:gd name="connsiteY2" fmla="*/ 1408671 h 1408671"/>
                <a:gd name="connsiteX3" fmla="*/ 1268627 w 1268627"/>
                <a:gd name="connsiteY3" fmla="*/ 288325 h 1408671"/>
                <a:gd name="connsiteX4" fmla="*/ 205946 w 1268627"/>
                <a:gd name="connsiteY4" fmla="*/ 0 h 1408671"/>
                <a:gd name="connsiteX5" fmla="*/ 0 w 1268627"/>
                <a:gd name="connsiteY5" fmla="*/ 296562 h 1408671"/>
                <a:gd name="connsiteX0" fmla="*/ 77698 w 1346325"/>
                <a:gd name="connsiteY0" fmla="*/ 296562 h 1534851"/>
                <a:gd name="connsiteX1" fmla="*/ 110650 w 1346325"/>
                <a:gd name="connsiteY1" fmla="*/ 1383957 h 1534851"/>
                <a:gd name="connsiteX2" fmla="*/ 1338087 w 1346325"/>
                <a:gd name="connsiteY2" fmla="*/ 1408671 h 1534851"/>
                <a:gd name="connsiteX3" fmla="*/ 1346325 w 1346325"/>
                <a:gd name="connsiteY3" fmla="*/ 288325 h 1534851"/>
                <a:gd name="connsiteX4" fmla="*/ 283644 w 1346325"/>
                <a:gd name="connsiteY4" fmla="*/ 0 h 1534851"/>
                <a:gd name="connsiteX5" fmla="*/ 77698 w 1346325"/>
                <a:gd name="connsiteY5" fmla="*/ 296562 h 1534851"/>
                <a:gd name="connsiteX0" fmla="*/ 77698 w 1346325"/>
                <a:gd name="connsiteY0" fmla="*/ 296562 h 1614698"/>
                <a:gd name="connsiteX1" fmla="*/ 110650 w 1346325"/>
                <a:gd name="connsiteY1" fmla="*/ 1383957 h 1614698"/>
                <a:gd name="connsiteX2" fmla="*/ 1338087 w 1346325"/>
                <a:gd name="connsiteY2" fmla="*/ 1408671 h 1614698"/>
                <a:gd name="connsiteX3" fmla="*/ 1346325 w 1346325"/>
                <a:gd name="connsiteY3" fmla="*/ 288325 h 1614698"/>
                <a:gd name="connsiteX4" fmla="*/ 283644 w 1346325"/>
                <a:gd name="connsiteY4" fmla="*/ 0 h 1614698"/>
                <a:gd name="connsiteX5" fmla="*/ 77698 w 1346325"/>
                <a:gd name="connsiteY5" fmla="*/ 296562 h 1614698"/>
                <a:gd name="connsiteX0" fmla="*/ 77698 w 1346331"/>
                <a:gd name="connsiteY0" fmla="*/ 305516 h 1623652"/>
                <a:gd name="connsiteX1" fmla="*/ 110650 w 1346331"/>
                <a:gd name="connsiteY1" fmla="*/ 1392911 h 1623652"/>
                <a:gd name="connsiteX2" fmla="*/ 1338087 w 1346331"/>
                <a:gd name="connsiteY2" fmla="*/ 1417625 h 1623652"/>
                <a:gd name="connsiteX3" fmla="*/ 1346325 w 1346331"/>
                <a:gd name="connsiteY3" fmla="*/ 297279 h 1623652"/>
                <a:gd name="connsiteX4" fmla="*/ 283644 w 1346331"/>
                <a:gd name="connsiteY4" fmla="*/ 8954 h 1623652"/>
                <a:gd name="connsiteX5" fmla="*/ 77698 w 1346331"/>
                <a:gd name="connsiteY5" fmla="*/ 305516 h 1623652"/>
                <a:gd name="connsiteX0" fmla="*/ 77698 w 1346325"/>
                <a:gd name="connsiteY0" fmla="*/ 327165 h 1645301"/>
                <a:gd name="connsiteX1" fmla="*/ 110650 w 1346325"/>
                <a:gd name="connsiteY1" fmla="*/ 1414560 h 1645301"/>
                <a:gd name="connsiteX2" fmla="*/ 1338087 w 1346325"/>
                <a:gd name="connsiteY2" fmla="*/ 1439274 h 1645301"/>
                <a:gd name="connsiteX3" fmla="*/ 1346325 w 1346325"/>
                <a:gd name="connsiteY3" fmla="*/ 318928 h 1645301"/>
                <a:gd name="connsiteX4" fmla="*/ 283644 w 1346325"/>
                <a:gd name="connsiteY4" fmla="*/ 30603 h 1645301"/>
                <a:gd name="connsiteX5" fmla="*/ 77698 w 1346325"/>
                <a:gd name="connsiteY5" fmla="*/ 327165 h 1645301"/>
                <a:gd name="connsiteX0" fmla="*/ 89860 w 1358487"/>
                <a:gd name="connsiteY0" fmla="*/ 327165 h 1645301"/>
                <a:gd name="connsiteX1" fmla="*/ 122812 w 1358487"/>
                <a:gd name="connsiteY1" fmla="*/ 1414560 h 1645301"/>
                <a:gd name="connsiteX2" fmla="*/ 1350249 w 1358487"/>
                <a:gd name="connsiteY2" fmla="*/ 1439274 h 1645301"/>
                <a:gd name="connsiteX3" fmla="*/ 1358487 w 1358487"/>
                <a:gd name="connsiteY3" fmla="*/ 318928 h 1645301"/>
                <a:gd name="connsiteX4" fmla="*/ 295806 w 1358487"/>
                <a:gd name="connsiteY4" fmla="*/ 30603 h 1645301"/>
                <a:gd name="connsiteX5" fmla="*/ 89860 w 1358487"/>
                <a:gd name="connsiteY5" fmla="*/ 327165 h 1645301"/>
                <a:gd name="connsiteX0" fmla="*/ 66492 w 1384546"/>
                <a:gd name="connsiteY0" fmla="*/ 440965 h 1612372"/>
                <a:gd name="connsiteX1" fmla="*/ 148871 w 1384546"/>
                <a:gd name="connsiteY1" fmla="*/ 1388317 h 1612372"/>
                <a:gd name="connsiteX2" fmla="*/ 1376308 w 1384546"/>
                <a:gd name="connsiteY2" fmla="*/ 1413031 h 1612372"/>
                <a:gd name="connsiteX3" fmla="*/ 1384546 w 1384546"/>
                <a:gd name="connsiteY3" fmla="*/ 292685 h 1612372"/>
                <a:gd name="connsiteX4" fmla="*/ 321865 w 1384546"/>
                <a:gd name="connsiteY4" fmla="*/ 4360 h 1612372"/>
                <a:gd name="connsiteX5" fmla="*/ 66492 w 1384546"/>
                <a:gd name="connsiteY5" fmla="*/ 440965 h 1612372"/>
                <a:gd name="connsiteX0" fmla="*/ 46037 w 1421756"/>
                <a:gd name="connsiteY0" fmla="*/ 363886 h 1612943"/>
                <a:gd name="connsiteX1" fmla="*/ 186081 w 1421756"/>
                <a:gd name="connsiteY1" fmla="*/ 1385379 h 1612943"/>
                <a:gd name="connsiteX2" fmla="*/ 1413518 w 1421756"/>
                <a:gd name="connsiteY2" fmla="*/ 1410093 h 1612943"/>
                <a:gd name="connsiteX3" fmla="*/ 1421756 w 1421756"/>
                <a:gd name="connsiteY3" fmla="*/ 289747 h 1612943"/>
                <a:gd name="connsiteX4" fmla="*/ 359075 w 1421756"/>
                <a:gd name="connsiteY4" fmla="*/ 1422 h 1612943"/>
                <a:gd name="connsiteX5" fmla="*/ 46037 w 1421756"/>
                <a:gd name="connsiteY5" fmla="*/ 363886 h 1612943"/>
                <a:gd name="connsiteX0" fmla="*/ 49570 w 1523441"/>
                <a:gd name="connsiteY0" fmla="*/ 363461 h 1482445"/>
                <a:gd name="connsiteX1" fmla="*/ 189614 w 1523441"/>
                <a:gd name="connsiteY1" fmla="*/ 1384954 h 1482445"/>
                <a:gd name="connsiteX2" fmla="*/ 1491191 w 1523441"/>
                <a:gd name="connsiteY2" fmla="*/ 1187246 h 1482445"/>
                <a:gd name="connsiteX3" fmla="*/ 1425289 w 1523441"/>
                <a:gd name="connsiteY3" fmla="*/ 289322 h 1482445"/>
                <a:gd name="connsiteX4" fmla="*/ 362608 w 1523441"/>
                <a:gd name="connsiteY4" fmla="*/ 997 h 1482445"/>
                <a:gd name="connsiteX5" fmla="*/ 49570 w 1523441"/>
                <a:gd name="connsiteY5" fmla="*/ 363461 h 1482445"/>
                <a:gd name="connsiteX0" fmla="*/ 49570 w 1545313"/>
                <a:gd name="connsiteY0" fmla="*/ 363461 h 1468199"/>
                <a:gd name="connsiteX1" fmla="*/ 189614 w 1545313"/>
                <a:gd name="connsiteY1" fmla="*/ 1384954 h 1468199"/>
                <a:gd name="connsiteX2" fmla="*/ 1491191 w 1545313"/>
                <a:gd name="connsiteY2" fmla="*/ 1187246 h 1468199"/>
                <a:gd name="connsiteX3" fmla="*/ 1425289 w 1545313"/>
                <a:gd name="connsiteY3" fmla="*/ 289322 h 1468199"/>
                <a:gd name="connsiteX4" fmla="*/ 362608 w 1545313"/>
                <a:gd name="connsiteY4" fmla="*/ 997 h 1468199"/>
                <a:gd name="connsiteX5" fmla="*/ 49570 w 1545313"/>
                <a:gd name="connsiteY5" fmla="*/ 363461 h 1468199"/>
                <a:gd name="connsiteX0" fmla="*/ 82423 w 1495787"/>
                <a:gd name="connsiteY0" fmla="*/ 338226 h 1469481"/>
                <a:gd name="connsiteX1" fmla="*/ 140088 w 1495787"/>
                <a:gd name="connsiteY1" fmla="*/ 1384433 h 1469481"/>
                <a:gd name="connsiteX2" fmla="*/ 1441665 w 1495787"/>
                <a:gd name="connsiteY2" fmla="*/ 1186725 h 1469481"/>
                <a:gd name="connsiteX3" fmla="*/ 1375763 w 1495787"/>
                <a:gd name="connsiteY3" fmla="*/ 288801 h 1469481"/>
                <a:gd name="connsiteX4" fmla="*/ 313082 w 1495787"/>
                <a:gd name="connsiteY4" fmla="*/ 476 h 1469481"/>
                <a:gd name="connsiteX5" fmla="*/ 82423 w 1495787"/>
                <a:gd name="connsiteY5" fmla="*/ 338226 h 1469481"/>
                <a:gd name="connsiteX0" fmla="*/ 78189 w 1481300"/>
                <a:gd name="connsiteY0" fmla="*/ 321819 h 1453074"/>
                <a:gd name="connsiteX1" fmla="*/ 135854 w 1481300"/>
                <a:gd name="connsiteY1" fmla="*/ 1368026 h 1453074"/>
                <a:gd name="connsiteX2" fmla="*/ 1437431 w 1481300"/>
                <a:gd name="connsiteY2" fmla="*/ 1170318 h 1453074"/>
                <a:gd name="connsiteX3" fmla="*/ 1371529 w 1481300"/>
                <a:gd name="connsiteY3" fmla="*/ 272394 h 1453074"/>
                <a:gd name="connsiteX4" fmla="*/ 473604 w 1481300"/>
                <a:gd name="connsiteY4" fmla="*/ 544 h 1453074"/>
                <a:gd name="connsiteX5" fmla="*/ 78189 w 1481300"/>
                <a:gd name="connsiteY5" fmla="*/ 321819 h 1453074"/>
                <a:gd name="connsiteX0" fmla="*/ 77696 w 1476601"/>
                <a:gd name="connsiteY0" fmla="*/ 321831 h 1458744"/>
                <a:gd name="connsiteX1" fmla="*/ 135361 w 1476601"/>
                <a:gd name="connsiteY1" fmla="*/ 1368038 h 1458744"/>
                <a:gd name="connsiteX2" fmla="*/ 1429646 w 1476601"/>
                <a:gd name="connsiteY2" fmla="*/ 1184195 h 1458744"/>
                <a:gd name="connsiteX3" fmla="*/ 1371036 w 1476601"/>
                <a:gd name="connsiteY3" fmla="*/ 272406 h 1458744"/>
                <a:gd name="connsiteX4" fmla="*/ 473111 w 1476601"/>
                <a:gd name="connsiteY4" fmla="*/ 556 h 1458744"/>
                <a:gd name="connsiteX5" fmla="*/ 77696 w 1476601"/>
                <a:gd name="connsiteY5" fmla="*/ 321831 h 1458744"/>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8583 w 1501289"/>
                <a:gd name="connsiteY0" fmla="*/ 321893 h 1472879"/>
                <a:gd name="connsiteX1" fmla="*/ 136248 w 1501289"/>
                <a:gd name="connsiteY1" fmla="*/ 1368100 h 1472879"/>
                <a:gd name="connsiteX2" fmla="*/ 1443658 w 1501289"/>
                <a:gd name="connsiteY2" fmla="*/ 1242488 h 1472879"/>
                <a:gd name="connsiteX3" fmla="*/ 1371923 w 1501289"/>
                <a:gd name="connsiteY3" fmla="*/ 272468 h 1472879"/>
                <a:gd name="connsiteX4" fmla="*/ 473998 w 1501289"/>
                <a:gd name="connsiteY4" fmla="*/ 618 h 1472879"/>
                <a:gd name="connsiteX5" fmla="*/ 78583 w 1501289"/>
                <a:gd name="connsiteY5" fmla="*/ 321893 h 1472879"/>
                <a:gd name="connsiteX0" fmla="*/ 78583 w 1514864"/>
                <a:gd name="connsiteY0" fmla="*/ 321893 h 1464370"/>
                <a:gd name="connsiteX1" fmla="*/ 136248 w 1514864"/>
                <a:gd name="connsiteY1" fmla="*/ 1368100 h 1464370"/>
                <a:gd name="connsiteX2" fmla="*/ 1443658 w 1514864"/>
                <a:gd name="connsiteY2" fmla="*/ 1242488 h 1464370"/>
                <a:gd name="connsiteX3" fmla="*/ 1371923 w 1514864"/>
                <a:gd name="connsiteY3" fmla="*/ 272468 h 1464370"/>
                <a:gd name="connsiteX4" fmla="*/ 473998 w 1514864"/>
                <a:gd name="connsiteY4" fmla="*/ 618 h 1464370"/>
                <a:gd name="connsiteX5" fmla="*/ 78583 w 1514864"/>
                <a:gd name="connsiteY5" fmla="*/ 321893 h 146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864" h="1464370">
                  <a:moveTo>
                    <a:pt x="78583" y="321893"/>
                  </a:moveTo>
                  <a:cubicBezTo>
                    <a:pt x="22291" y="549807"/>
                    <a:pt x="-91265" y="1214668"/>
                    <a:pt x="136248" y="1368100"/>
                  </a:cubicBezTo>
                  <a:cubicBezTo>
                    <a:pt x="363761" y="1521533"/>
                    <a:pt x="1328265" y="1499961"/>
                    <a:pt x="1443658" y="1242488"/>
                  </a:cubicBezTo>
                  <a:cubicBezTo>
                    <a:pt x="1559051" y="985015"/>
                    <a:pt x="1533533" y="479446"/>
                    <a:pt x="1371923" y="272468"/>
                  </a:cubicBezTo>
                  <a:cubicBezTo>
                    <a:pt x="1210313" y="65490"/>
                    <a:pt x="689555" y="-7619"/>
                    <a:pt x="473998" y="618"/>
                  </a:cubicBezTo>
                  <a:cubicBezTo>
                    <a:pt x="258441" y="8855"/>
                    <a:pt x="134875" y="93979"/>
                    <a:pt x="78583" y="321893"/>
                  </a:cubicBezTo>
                  <a:close/>
                </a:path>
              </a:pathLst>
            </a:custGeom>
            <a:gradFill flip="none" rotWithShape="1">
              <a:gsLst>
                <a:gs pos="16000">
                  <a:srgbClr val="6FC4F6"/>
                </a:gs>
                <a:gs pos="88000">
                  <a:srgbClr val="2C5ADE"/>
                </a:gs>
              </a:gsLst>
              <a:lin ang="16200000" scaled="1"/>
              <a:tileRect/>
            </a:gradFill>
            <a:ln w="381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阿里巴巴普惠体 Heavy"/>
                <a:ea typeface="Aa润行体 (非商业使用)"/>
                <a:sym typeface="阿里巴巴普惠体 Heavy"/>
              </a:endParaRPr>
            </a:p>
          </p:txBody>
        </p:sp>
        <p:pic>
          <p:nvPicPr>
            <p:cNvPr id="28" name="图片 27">
              <a:extLst>
                <a:ext uri="{FF2B5EF4-FFF2-40B4-BE49-F238E27FC236}">
                  <a16:creationId xmlns:a16="http://schemas.microsoft.com/office/drawing/2014/main" id="{2E6D354C-20CF-FED4-679C-390046CE6B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2531" y="0"/>
              <a:ext cx="2186938" cy="521501"/>
            </a:xfrm>
            <a:prstGeom prst="rect">
              <a:avLst/>
            </a:prstGeom>
          </p:spPr>
        </p:pic>
      </p:grpSp>
      <p:sp>
        <p:nvSpPr>
          <p:cNvPr id="30" name="文本框 29">
            <a:extLst>
              <a:ext uri="{FF2B5EF4-FFF2-40B4-BE49-F238E27FC236}">
                <a16:creationId xmlns:a16="http://schemas.microsoft.com/office/drawing/2014/main" id="{700F039F-C2CB-CAB5-1E1F-EDFD28484F80}"/>
              </a:ext>
            </a:extLst>
          </p:cNvPr>
          <p:cNvSpPr txBox="1"/>
          <p:nvPr/>
        </p:nvSpPr>
        <p:spPr>
          <a:xfrm>
            <a:off x="5002531" y="347991"/>
            <a:ext cx="2186939" cy="523220"/>
          </a:xfrm>
          <a:prstGeom prst="rect">
            <a:avLst/>
          </a:prstGeom>
          <a:noFill/>
        </p:spPr>
        <p:txBody>
          <a:bodyPr wrap="square" rtlCol="0">
            <a:spAutoFit/>
          </a:bodyPr>
          <a:lstStyle/>
          <a:p>
            <a:pPr algn="ctr"/>
            <a:r>
              <a:rPr lang="en-US" altLang="zh-CN" sz="2800" b="1" dirty="0">
                <a:solidFill>
                  <a:schemeClr val="bg1"/>
                </a:solidFill>
                <a:latin typeface="阿里巴巴普惠体 Heavy"/>
                <a:ea typeface="Aa润行体 (非商业使用)"/>
                <a:cs typeface="+mn-ea"/>
                <a:sym typeface="阿里巴巴普惠体 Heavy"/>
              </a:rPr>
              <a:t>Add title text</a:t>
            </a:r>
            <a:endParaRPr lang="zh-CN" altLang="en-US" sz="2800" b="1" dirty="0">
              <a:solidFill>
                <a:schemeClr val="bg1"/>
              </a:solidFill>
              <a:latin typeface="阿里巴巴普惠体 Heavy"/>
              <a:ea typeface="Aa润行体 (非商业使用)"/>
              <a:cs typeface="+mn-ea"/>
              <a:sym typeface="阿里巴巴普惠体 Heavy"/>
            </a:endParaRPr>
          </a:p>
        </p:txBody>
      </p:sp>
      <p:sp>
        <p:nvSpPr>
          <p:cNvPr id="2" name="Rectangle 42">
            <a:extLst>
              <a:ext uri="{FF2B5EF4-FFF2-40B4-BE49-F238E27FC236}">
                <a16:creationId xmlns:a16="http://schemas.microsoft.com/office/drawing/2014/main" id="{CBBC27A9-16B7-DCA4-747C-EF1A285094CD}"/>
              </a:ext>
            </a:extLst>
          </p:cNvPr>
          <p:cNvSpPr>
            <a:spLocks noChangeArrowheads="1"/>
          </p:cNvSpPr>
          <p:nvPr/>
        </p:nvSpPr>
        <p:spPr bwMode="auto">
          <a:xfrm>
            <a:off x="6875095" y="1648888"/>
            <a:ext cx="22854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2813">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nSpc>
                <a:spcPct val="100000"/>
              </a:lnSpc>
              <a:spcBef>
                <a:spcPct val="0"/>
              </a:spcBef>
              <a:buFont typeface="Arial" panose="020B0604020202020204" pitchFamily="34" charset="0"/>
              <a:buNone/>
            </a:pPr>
            <a:r>
              <a:rPr lang="en-US" altLang="zh-CN" sz="1600" b="1" noProof="1">
                <a:solidFill>
                  <a:prstClr val="black">
                    <a:lumMod val="85000"/>
                    <a:lumOff val="15000"/>
                  </a:prstClr>
                </a:solidFill>
                <a:latin typeface="微软雅黑" pitchFamily="34" charset="-122"/>
                <a:ea typeface="微软雅黑" pitchFamily="34" charset="-122"/>
                <a:cs typeface="+mn-ea"/>
                <a:sym typeface="阿里巴巴普惠体 Heavy"/>
              </a:rPr>
              <a:t>Add Subtitle</a:t>
            </a:r>
            <a:endParaRPr lang="zh-CN" altLang="en-US" sz="1600" b="1" noProof="1">
              <a:solidFill>
                <a:prstClr val="black">
                  <a:lumMod val="85000"/>
                  <a:lumOff val="15000"/>
                </a:prstClr>
              </a:solidFill>
              <a:latin typeface="微软雅黑" pitchFamily="34" charset="-122"/>
              <a:ea typeface="微软雅黑" pitchFamily="34" charset="-122"/>
              <a:cs typeface="+mn-ea"/>
              <a:sym typeface="阿里巴巴普惠体 Heavy"/>
            </a:endParaRPr>
          </a:p>
        </p:txBody>
      </p:sp>
      <p:sp>
        <p:nvSpPr>
          <p:cNvPr id="3" name="Rectangle 43">
            <a:extLst>
              <a:ext uri="{FF2B5EF4-FFF2-40B4-BE49-F238E27FC236}">
                <a16:creationId xmlns:a16="http://schemas.microsoft.com/office/drawing/2014/main" id="{80762762-263C-235A-4E5E-378A6D6B4398}"/>
              </a:ext>
            </a:extLst>
          </p:cNvPr>
          <p:cNvSpPr/>
          <p:nvPr/>
        </p:nvSpPr>
        <p:spPr>
          <a:xfrm>
            <a:off x="6875097" y="1966289"/>
            <a:ext cx="2546355" cy="1078116"/>
          </a:xfrm>
          <a:prstGeom prst="rect">
            <a:avLst/>
          </a:prstGeom>
        </p:spPr>
        <p:txBody>
          <a:bodyPr wrap="square">
            <a:spAutoFit/>
          </a:bodyPr>
          <a:lstStyle/>
          <a:p>
            <a:pPr algn="just">
              <a:lnSpc>
                <a:spcPct val="150000"/>
              </a:lnSpc>
              <a:defRPr/>
            </a:pPr>
            <a:r>
              <a:rPr lang="en-US" altLang="zh-CN" sz="1100" noProof="1">
                <a:solidFill>
                  <a:prstClr val="white">
                    <a:lumMod val="50000"/>
                  </a:prstClr>
                </a:solidFill>
                <a:latin typeface="微软雅黑" pitchFamily="34" charset="-122"/>
                <a:ea typeface="微软雅黑" pitchFamily="34" charset="-122"/>
                <a:cs typeface="+mn-ea"/>
                <a:sym typeface="阿里巴巴普惠体 Heavy"/>
              </a:rPr>
              <a:t>Click here to add content, content to match the title. Click here to add content, content to match the title. </a:t>
            </a:r>
            <a:r>
              <a:rPr lang="zh-CN" altLang="en-US" sz="1100" noProof="1">
                <a:solidFill>
                  <a:prstClr val="white">
                    <a:lumMod val="50000"/>
                  </a:prstClr>
                </a:solidFill>
                <a:latin typeface="微软雅黑" pitchFamily="34" charset="-122"/>
                <a:ea typeface="微软雅黑" pitchFamily="34" charset="-122"/>
                <a:cs typeface="+mn-ea"/>
                <a:sym typeface="阿里巴巴普惠体 Heavy"/>
              </a:rPr>
              <a:t>。</a:t>
            </a:r>
          </a:p>
        </p:txBody>
      </p:sp>
      <p:sp>
        <p:nvSpPr>
          <p:cNvPr id="4" name="Rectangle 70">
            <a:extLst>
              <a:ext uri="{FF2B5EF4-FFF2-40B4-BE49-F238E27FC236}">
                <a16:creationId xmlns:a16="http://schemas.microsoft.com/office/drawing/2014/main" id="{E8B05F74-0ABD-6D65-2646-82D29D5626E2}"/>
              </a:ext>
            </a:extLst>
          </p:cNvPr>
          <p:cNvSpPr>
            <a:spLocks noChangeArrowheads="1"/>
          </p:cNvSpPr>
          <p:nvPr/>
        </p:nvSpPr>
        <p:spPr bwMode="auto">
          <a:xfrm>
            <a:off x="8183142" y="3354417"/>
            <a:ext cx="18072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2813">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nSpc>
                <a:spcPct val="100000"/>
              </a:lnSpc>
              <a:spcBef>
                <a:spcPct val="0"/>
              </a:spcBef>
              <a:buFont typeface="Arial" panose="020B0604020202020204" pitchFamily="34" charset="0"/>
              <a:buNone/>
            </a:pPr>
            <a:r>
              <a:rPr lang="en-US" altLang="zh-CN" sz="1600" b="1" noProof="1">
                <a:solidFill>
                  <a:prstClr val="black">
                    <a:lumMod val="85000"/>
                    <a:lumOff val="15000"/>
                  </a:prstClr>
                </a:solidFill>
                <a:latin typeface="微软雅黑" pitchFamily="34" charset="-122"/>
                <a:ea typeface="微软雅黑" pitchFamily="34" charset="-122"/>
                <a:cs typeface="+mn-ea"/>
                <a:sym typeface="阿里巴巴普惠体 Heavy"/>
              </a:rPr>
              <a:t>Add Subtitle</a:t>
            </a:r>
            <a:endParaRPr lang="zh-CN" altLang="en-US" sz="1600" b="1" noProof="1">
              <a:solidFill>
                <a:prstClr val="black">
                  <a:lumMod val="85000"/>
                  <a:lumOff val="15000"/>
                </a:prstClr>
              </a:solidFill>
              <a:latin typeface="微软雅黑" pitchFamily="34" charset="-122"/>
              <a:ea typeface="微软雅黑" pitchFamily="34" charset="-122"/>
              <a:cs typeface="+mn-ea"/>
              <a:sym typeface="阿里巴巴普惠体 Heavy"/>
            </a:endParaRPr>
          </a:p>
        </p:txBody>
      </p:sp>
      <p:sp>
        <p:nvSpPr>
          <p:cNvPr id="5" name="Rectangle 23">
            <a:extLst>
              <a:ext uri="{FF2B5EF4-FFF2-40B4-BE49-F238E27FC236}">
                <a16:creationId xmlns:a16="http://schemas.microsoft.com/office/drawing/2014/main" id="{4EB06D88-7AE5-0F31-533D-6FBBBF8E07C5}"/>
              </a:ext>
            </a:extLst>
          </p:cNvPr>
          <p:cNvSpPr/>
          <p:nvPr/>
        </p:nvSpPr>
        <p:spPr>
          <a:xfrm>
            <a:off x="8183143" y="3673404"/>
            <a:ext cx="2493816" cy="1078116"/>
          </a:xfrm>
          <a:prstGeom prst="rect">
            <a:avLst/>
          </a:prstGeom>
        </p:spPr>
        <p:txBody>
          <a:bodyPr wrap="square">
            <a:spAutoFit/>
          </a:bodyPr>
          <a:lstStyle/>
          <a:p>
            <a:pPr algn="just">
              <a:lnSpc>
                <a:spcPct val="150000"/>
              </a:lnSpc>
              <a:defRPr/>
            </a:pPr>
            <a:r>
              <a:rPr lang="en-US" altLang="zh-CN" sz="1100" noProof="1">
                <a:solidFill>
                  <a:prstClr val="white">
                    <a:lumMod val="50000"/>
                  </a:prstClr>
                </a:solidFill>
                <a:latin typeface="微软雅黑" pitchFamily="34" charset="-122"/>
                <a:ea typeface="微软雅黑" pitchFamily="34" charset="-122"/>
                <a:cs typeface="+mn-ea"/>
                <a:sym typeface="阿里巴巴普惠体 Heavy"/>
              </a:rPr>
              <a:t>Click here to add content, content to match the title. Click here to add content, content to match the title. </a:t>
            </a:r>
            <a:r>
              <a:rPr lang="zh-CN" altLang="en-US" sz="1100" noProof="1">
                <a:solidFill>
                  <a:prstClr val="white">
                    <a:lumMod val="50000"/>
                  </a:prstClr>
                </a:solidFill>
                <a:latin typeface="微软雅黑" pitchFamily="34" charset="-122"/>
                <a:ea typeface="微软雅黑" pitchFamily="34" charset="-122"/>
                <a:cs typeface="+mn-ea"/>
                <a:sym typeface="阿里巴巴普惠体 Heavy"/>
              </a:rPr>
              <a:t>。</a:t>
            </a:r>
          </a:p>
        </p:txBody>
      </p:sp>
      <p:sp>
        <p:nvSpPr>
          <p:cNvPr id="6" name="Rectangle 44">
            <a:extLst>
              <a:ext uri="{FF2B5EF4-FFF2-40B4-BE49-F238E27FC236}">
                <a16:creationId xmlns:a16="http://schemas.microsoft.com/office/drawing/2014/main" id="{3C9C4A60-42E7-EEE1-6ED8-ABD0AFACD546}"/>
              </a:ext>
            </a:extLst>
          </p:cNvPr>
          <p:cNvSpPr>
            <a:spLocks noChangeArrowheads="1"/>
          </p:cNvSpPr>
          <p:nvPr/>
        </p:nvSpPr>
        <p:spPr bwMode="auto">
          <a:xfrm>
            <a:off x="6847208" y="4931011"/>
            <a:ext cx="20979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2813">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nSpc>
                <a:spcPct val="100000"/>
              </a:lnSpc>
              <a:spcBef>
                <a:spcPct val="0"/>
              </a:spcBef>
              <a:buFont typeface="Arial" panose="020B0604020202020204" pitchFamily="34" charset="0"/>
              <a:buNone/>
            </a:pPr>
            <a:r>
              <a:rPr lang="en-US" altLang="zh-CN" sz="1600" b="1" noProof="1">
                <a:solidFill>
                  <a:prstClr val="black">
                    <a:lumMod val="85000"/>
                    <a:lumOff val="15000"/>
                  </a:prstClr>
                </a:solidFill>
                <a:latin typeface="微软雅黑" pitchFamily="34" charset="-122"/>
                <a:ea typeface="微软雅黑" pitchFamily="34" charset="-122"/>
                <a:cs typeface="+mn-ea"/>
                <a:sym typeface="阿里巴巴普惠体 Heavy"/>
              </a:rPr>
              <a:t>Add Subtitle</a:t>
            </a:r>
            <a:endParaRPr lang="zh-CN" altLang="en-US" sz="1600" b="1" noProof="1">
              <a:solidFill>
                <a:prstClr val="black">
                  <a:lumMod val="85000"/>
                  <a:lumOff val="15000"/>
                </a:prstClr>
              </a:solidFill>
              <a:latin typeface="微软雅黑" pitchFamily="34" charset="-122"/>
              <a:ea typeface="微软雅黑" pitchFamily="34" charset="-122"/>
              <a:cs typeface="+mn-ea"/>
              <a:sym typeface="阿里巴巴普惠体 Heavy"/>
            </a:endParaRPr>
          </a:p>
        </p:txBody>
      </p:sp>
      <p:sp>
        <p:nvSpPr>
          <p:cNvPr id="7" name="Rectangle 45">
            <a:extLst>
              <a:ext uri="{FF2B5EF4-FFF2-40B4-BE49-F238E27FC236}">
                <a16:creationId xmlns:a16="http://schemas.microsoft.com/office/drawing/2014/main" id="{F866776E-C205-5D2A-6445-DCB75901DA3F}"/>
              </a:ext>
            </a:extLst>
          </p:cNvPr>
          <p:cNvSpPr/>
          <p:nvPr/>
        </p:nvSpPr>
        <p:spPr>
          <a:xfrm>
            <a:off x="6847210" y="5256929"/>
            <a:ext cx="2493819" cy="1078116"/>
          </a:xfrm>
          <a:prstGeom prst="rect">
            <a:avLst/>
          </a:prstGeom>
        </p:spPr>
        <p:txBody>
          <a:bodyPr wrap="square">
            <a:spAutoFit/>
          </a:bodyPr>
          <a:lstStyle/>
          <a:p>
            <a:pPr algn="just">
              <a:lnSpc>
                <a:spcPct val="150000"/>
              </a:lnSpc>
              <a:defRPr/>
            </a:pPr>
            <a:r>
              <a:rPr lang="en-US" altLang="zh-CN" sz="1100" noProof="1">
                <a:solidFill>
                  <a:prstClr val="white">
                    <a:lumMod val="50000"/>
                  </a:prstClr>
                </a:solidFill>
                <a:latin typeface="微软雅黑" pitchFamily="34" charset="-122"/>
                <a:ea typeface="微软雅黑" pitchFamily="34" charset="-122"/>
                <a:cs typeface="+mn-ea"/>
                <a:sym typeface="阿里巴巴普惠体 Heavy"/>
              </a:rPr>
              <a:t>Click here to add content, content to match the title. Click here to add content, content to match the title. </a:t>
            </a:r>
            <a:r>
              <a:rPr lang="zh-CN" altLang="en-US" sz="1100" noProof="1">
                <a:solidFill>
                  <a:prstClr val="white">
                    <a:lumMod val="50000"/>
                  </a:prstClr>
                </a:solidFill>
                <a:latin typeface="微软雅黑" pitchFamily="34" charset="-122"/>
                <a:ea typeface="微软雅黑" pitchFamily="34" charset="-122"/>
                <a:cs typeface="+mn-ea"/>
                <a:sym typeface="阿里巴巴普惠体 Heavy"/>
              </a:rPr>
              <a:t>。</a:t>
            </a:r>
          </a:p>
        </p:txBody>
      </p:sp>
      <p:grpSp>
        <p:nvGrpSpPr>
          <p:cNvPr id="8" name="组合 7">
            <a:extLst>
              <a:ext uri="{FF2B5EF4-FFF2-40B4-BE49-F238E27FC236}">
                <a16:creationId xmlns:a16="http://schemas.microsoft.com/office/drawing/2014/main" id="{678B38C9-E7FC-0442-E0D6-43673E654DCC}"/>
              </a:ext>
            </a:extLst>
          </p:cNvPr>
          <p:cNvGrpSpPr/>
          <p:nvPr/>
        </p:nvGrpSpPr>
        <p:grpSpPr>
          <a:xfrm>
            <a:off x="4738915" y="1962462"/>
            <a:ext cx="1303452" cy="222364"/>
            <a:chOff x="4523447" y="1824366"/>
            <a:chExt cx="1303452" cy="222364"/>
          </a:xfrm>
          <a:solidFill>
            <a:srgbClr val="7DC5FA"/>
          </a:solidFill>
        </p:grpSpPr>
        <p:sp>
          <p:nvSpPr>
            <p:cNvPr id="9" name="椭圆 8">
              <a:extLst>
                <a:ext uri="{FF2B5EF4-FFF2-40B4-BE49-F238E27FC236}">
                  <a16:creationId xmlns:a16="http://schemas.microsoft.com/office/drawing/2014/main" id="{A801645A-9252-A26F-42DD-D237E62CFE62}"/>
                </a:ext>
              </a:extLst>
            </p:cNvPr>
            <p:cNvSpPr/>
            <p:nvPr/>
          </p:nvSpPr>
          <p:spPr>
            <a:xfrm>
              <a:off x="4523447" y="1824366"/>
              <a:ext cx="222364" cy="222364"/>
            </a:xfrm>
            <a:prstGeom prst="ellipse">
              <a:avLst/>
            </a:prstGeom>
            <a:solidFill>
              <a:srgbClr val="6FC4F6"/>
            </a:solidFill>
            <a:ln w="12700" cap="flat" cmpd="sng" algn="ctr">
              <a:solidFill>
                <a:srgbClr val="7DC5FA"/>
              </a:solidFill>
              <a:prstDash val="solid"/>
              <a:miter lim="800000"/>
            </a:ln>
            <a:effectLst/>
          </p:spPr>
          <p:txBody>
            <a:bodyPr lIns="68573" tIns="34287" rIns="68573" bIns="34287" anchor="ctr"/>
            <a:lstStyle/>
            <a:p>
              <a:pPr marL="0" marR="0" lvl="0" indent="0" algn="ctr" defTabSz="685749" eaLnBrk="1" fontAlgn="auto" latinLnBrk="0" hangingPunct="1">
                <a:lnSpc>
                  <a:spcPct val="100000"/>
                </a:lnSpc>
                <a:spcBef>
                  <a:spcPts val="0"/>
                </a:spcBef>
                <a:spcAft>
                  <a:spcPts val="0"/>
                </a:spcAft>
                <a:buClrTx/>
                <a:buSzTx/>
                <a:buFontTx/>
                <a:buNone/>
                <a:tabLst/>
                <a:defRPr/>
              </a:pPr>
              <a:endParaRPr kumimoji="0" lang="zh-CN" altLang="en-US" sz="1900" b="0" i="0" u="none" strike="noStrike" kern="0" cap="none" spc="0" normalizeH="0" baseline="0" noProof="0" dirty="0">
                <a:ln>
                  <a:noFill/>
                </a:ln>
                <a:solidFill>
                  <a:prstClr val="white"/>
                </a:solidFill>
                <a:effectLst/>
                <a:uLnTx/>
                <a:uFillTx/>
                <a:latin typeface="微软雅黑" pitchFamily="34" charset="-122"/>
                <a:ea typeface="微软雅黑" pitchFamily="34" charset="-122"/>
                <a:cs typeface="+mn-ea"/>
                <a:sym typeface="阿里巴巴普惠体 Heavy"/>
              </a:endParaRPr>
            </a:p>
          </p:txBody>
        </p:sp>
        <p:cxnSp>
          <p:nvCxnSpPr>
            <p:cNvPr id="10" name="直接连接符 9">
              <a:extLst>
                <a:ext uri="{FF2B5EF4-FFF2-40B4-BE49-F238E27FC236}">
                  <a16:creationId xmlns:a16="http://schemas.microsoft.com/office/drawing/2014/main" id="{C54370AC-12DB-2B8F-D2FB-6111A8200031}"/>
                </a:ext>
              </a:extLst>
            </p:cNvPr>
            <p:cNvCxnSpPr/>
            <p:nvPr/>
          </p:nvCxnSpPr>
          <p:spPr bwMode="auto">
            <a:xfrm>
              <a:off x="4745811" y="1935548"/>
              <a:ext cx="1081088" cy="0"/>
            </a:xfrm>
            <a:prstGeom prst="line">
              <a:avLst/>
            </a:prstGeom>
            <a:grpFill/>
            <a:ln w="12700" cap="flat" cmpd="sng" algn="ctr">
              <a:solidFill>
                <a:srgbClr val="7DC5FA"/>
              </a:solidFill>
              <a:prstDash val="solid"/>
              <a:miter lim="800000"/>
            </a:ln>
            <a:effectLst/>
          </p:spPr>
        </p:cxnSp>
      </p:grpSp>
      <p:grpSp>
        <p:nvGrpSpPr>
          <p:cNvPr id="11" name="组合 10">
            <a:extLst>
              <a:ext uri="{FF2B5EF4-FFF2-40B4-BE49-F238E27FC236}">
                <a16:creationId xmlns:a16="http://schemas.microsoft.com/office/drawing/2014/main" id="{A8F89097-4231-96A1-8643-31DD42FDB533}"/>
              </a:ext>
            </a:extLst>
          </p:cNvPr>
          <p:cNvGrpSpPr/>
          <p:nvPr/>
        </p:nvGrpSpPr>
        <p:grpSpPr>
          <a:xfrm>
            <a:off x="5441597" y="3656815"/>
            <a:ext cx="1726035" cy="222364"/>
            <a:chOff x="5279824" y="2839409"/>
            <a:chExt cx="1726034" cy="222364"/>
          </a:xfrm>
          <a:solidFill>
            <a:srgbClr val="7DC5FA"/>
          </a:solidFill>
        </p:grpSpPr>
        <p:sp>
          <p:nvSpPr>
            <p:cNvPr id="12" name="椭圆 11">
              <a:extLst>
                <a:ext uri="{FF2B5EF4-FFF2-40B4-BE49-F238E27FC236}">
                  <a16:creationId xmlns:a16="http://schemas.microsoft.com/office/drawing/2014/main" id="{C96A0490-B3CB-822C-9471-29F44F03F802}"/>
                </a:ext>
              </a:extLst>
            </p:cNvPr>
            <p:cNvSpPr/>
            <p:nvPr/>
          </p:nvSpPr>
          <p:spPr>
            <a:xfrm>
              <a:off x="5279824" y="2839409"/>
              <a:ext cx="222364" cy="222364"/>
            </a:xfrm>
            <a:prstGeom prst="ellipse">
              <a:avLst/>
            </a:prstGeom>
            <a:solidFill>
              <a:srgbClr val="6FC4F6"/>
            </a:solidFill>
            <a:ln w="12700" cap="flat" cmpd="sng" algn="ctr">
              <a:solidFill>
                <a:srgbClr val="7DC5FA"/>
              </a:solidFill>
              <a:prstDash val="solid"/>
              <a:miter lim="800000"/>
            </a:ln>
            <a:effectLst/>
          </p:spPr>
          <p:txBody>
            <a:bodyPr lIns="68573" tIns="34287" rIns="68573" bIns="34287" anchor="ctr"/>
            <a:lstStyle/>
            <a:p>
              <a:pPr marL="0" marR="0" lvl="0" indent="0" algn="ctr" defTabSz="685749" eaLnBrk="1" fontAlgn="auto" latinLnBrk="0" hangingPunct="1">
                <a:lnSpc>
                  <a:spcPct val="100000"/>
                </a:lnSpc>
                <a:spcBef>
                  <a:spcPts val="0"/>
                </a:spcBef>
                <a:spcAft>
                  <a:spcPts val="0"/>
                </a:spcAft>
                <a:buClrTx/>
                <a:buSzTx/>
                <a:buFontTx/>
                <a:buNone/>
                <a:tabLst/>
                <a:defRPr/>
              </a:pPr>
              <a:endParaRPr kumimoji="0" lang="zh-CN" altLang="en-US" sz="1900" b="0" i="0" u="none" strike="noStrike" kern="0" cap="none" spc="0" normalizeH="0" baseline="0" noProof="0" dirty="0">
                <a:ln>
                  <a:noFill/>
                </a:ln>
                <a:solidFill>
                  <a:prstClr val="white"/>
                </a:solidFill>
                <a:effectLst/>
                <a:uLnTx/>
                <a:uFillTx/>
                <a:latin typeface="微软雅黑" pitchFamily="34" charset="-122"/>
                <a:ea typeface="微软雅黑" pitchFamily="34" charset="-122"/>
                <a:cs typeface="+mn-ea"/>
                <a:sym typeface="阿里巴巴普惠体 Heavy"/>
              </a:endParaRPr>
            </a:p>
          </p:txBody>
        </p:sp>
        <p:cxnSp>
          <p:nvCxnSpPr>
            <p:cNvPr id="13" name="直接连接符 12">
              <a:extLst>
                <a:ext uri="{FF2B5EF4-FFF2-40B4-BE49-F238E27FC236}">
                  <a16:creationId xmlns:a16="http://schemas.microsoft.com/office/drawing/2014/main" id="{68576C4A-4656-3F65-8506-1343011062BE}"/>
                </a:ext>
              </a:extLst>
            </p:cNvPr>
            <p:cNvCxnSpPr>
              <a:cxnSpLocks/>
            </p:cNvCxnSpPr>
            <p:nvPr/>
          </p:nvCxnSpPr>
          <p:spPr bwMode="auto">
            <a:xfrm>
              <a:off x="5502188" y="2950591"/>
              <a:ext cx="1503670" cy="0"/>
            </a:xfrm>
            <a:prstGeom prst="line">
              <a:avLst/>
            </a:prstGeom>
            <a:grpFill/>
            <a:ln w="12700" cap="flat" cmpd="sng" algn="ctr">
              <a:solidFill>
                <a:srgbClr val="7DC5FA"/>
              </a:solidFill>
              <a:prstDash val="solid"/>
              <a:miter lim="800000"/>
            </a:ln>
            <a:effectLst/>
          </p:spPr>
        </p:cxnSp>
      </p:grpSp>
      <p:grpSp>
        <p:nvGrpSpPr>
          <p:cNvPr id="14" name="组合 13">
            <a:extLst>
              <a:ext uri="{FF2B5EF4-FFF2-40B4-BE49-F238E27FC236}">
                <a16:creationId xmlns:a16="http://schemas.microsoft.com/office/drawing/2014/main" id="{1163564E-5C84-9093-A640-D7F812E186C5}"/>
              </a:ext>
            </a:extLst>
          </p:cNvPr>
          <p:cNvGrpSpPr/>
          <p:nvPr/>
        </p:nvGrpSpPr>
        <p:grpSpPr>
          <a:xfrm>
            <a:off x="4674379" y="5269565"/>
            <a:ext cx="1303452" cy="222364"/>
            <a:chOff x="5263352" y="4209714"/>
            <a:chExt cx="1303452" cy="222364"/>
          </a:xfrm>
          <a:solidFill>
            <a:srgbClr val="7DC5FA"/>
          </a:solidFill>
        </p:grpSpPr>
        <p:sp>
          <p:nvSpPr>
            <p:cNvPr id="15" name="椭圆 14">
              <a:extLst>
                <a:ext uri="{FF2B5EF4-FFF2-40B4-BE49-F238E27FC236}">
                  <a16:creationId xmlns:a16="http://schemas.microsoft.com/office/drawing/2014/main" id="{524CB0D9-3F0D-D93F-0B52-D0DC7C95F7F9}"/>
                </a:ext>
              </a:extLst>
            </p:cNvPr>
            <p:cNvSpPr/>
            <p:nvPr/>
          </p:nvSpPr>
          <p:spPr>
            <a:xfrm>
              <a:off x="5263352" y="4209714"/>
              <a:ext cx="222364" cy="222364"/>
            </a:xfrm>
            <a:prstGeom prst="ellipse">
              <a:avLst/>
            </a:prstGeom>
            <a:solidFill>
              <a:srgbClr val="6FC4F6"/>
            </a:solidFill>
            <a:ln w="12700" cap="flat" cmpd="sng" algn="ctr">
              <a:solidFill>
                <a:srgbClr val="7DC5FA"/>
              </a:solidFill>
              <a:prstDash val="solid"/>
              <a:miter lim="800000"/>
            </a:ln>
            <a:effectLst/>
          </p:spPr>
          <p:txBody>
            <a:bodyPr lIns="68573" tIns="34287" rIns="68573" bIns="34287" anchor="ctr"/>
            <a:lstStyle/>
            <a:p>
              <a:pPr marL="0" marR="0" lvl="0" indent="0" algn="ctr" defTabSz="685749" eaLnBrk="1" fontAlgn="auto" latinLnBrk="0" hangingPunct="1">
                <a:lnSpc>
                  <a:spcPct val="100000"/>
                </a:lnSpc>
                <a:spcBef>
                  <a:spcPts val="0"/>
                </a:spcBef>
                <a:spcAft>
                  <a:spcPts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微软雅黑" pitchFamily="34" charset="-122"/>
                <a:ea typeface="微软雅黑" pitchFamily="34" charset="-122"/>
                <a:cs typeface="+mn-ea"/>
                <a:sym typeface="阿里巴巴普惠体 Heavy"/>
              </a:endParaRPr>
            </a:p>
          </p:txBody>
        </p:sp>
        <p:cxnSp>
          <p:nvCxnSpPr>
            <p:cNvPr id="16" name="直接连接符 15">
              <a:extLst>
                <a:ext uri="{FF2B5EF4-FFF2-40B4-BE49-F238E27FC236}">
                  <a16:creationId xmlns:a16="http://schemas.microsoft.com/office/drawing/2014/main" id="{42118888-95CC-39DB-4454-8423A02E135E}"/>
                </a:ext>
              </a:extLst>
            </p:cNvPr>
            <p:cNvCxnSpPr>
              <a:cxnSpLocks/>
            </p:cNvCxnSpPr>
            <p:nvPr/>
          </p:nvCxnSpPr>
          <p:spPr bwMode="auto">
            <a:xfrm>
              <a:off x="5485716" y="4320896"/>
              <a:ext cx="1081088" cy="0"/>
            </a:xfrm>
            <a:prstGeom prst="line">
              <a:avLst/>
            </a:prstGeom>
            <a:grpFill/>
            <a:ln w="12700" cap="flat" cmpd="sng" algn="ctr">
              <a:solidFill>
                <a:srgbClr val="7DC5FA"/>
              </a:solidFill>
              <a:prstDash val="solid"/>
              <a:miter lim="800000"/>
            </a:ln>
            <a:effectLst/>
          </p:spPr>
        </p:cxnSp>
      </p:grpSp>
      <p:pic>
        <p:nvPicPr>
          <p:cNvPr id="17" name="图片占位符 49">
            <a:extLst>
              <a:ext uri="{FF2B5EF4-FFF2-40B4-BE49-F238E27FC236}">
                <a16:creationId xmlns:a16="http://schemas.microsoft.com/office/drawing/2014/main" id="{49914D02-7CC6-2837-146E-F07C0A68021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rot="168116">
            <a:off x="1444646" y="1798111"/>
            <a:ext cx="3912475" cy="3839849"/>
          </a:xfrm>
          <a:prstGeom prst="dodecagon">
            <a:avLst/>
          </a:prstGeom>
          <a:solidFill>
            <a:srgbClr val="5195EB"/>
          </a:solidFill>
        </p:spPr>
      </p:pic>
      <p:pic>
        <p:nvPicPr>
          <p:cNvPr id="18" name="图片 17">
            <a:extLst>
              <a:ext uri="{FF2B5EF4-FFF2-40B4-BE49-F238E27FC236}">
                <a16:creationId xmlns:a16="http://schemas.microsoft.com/office/drawing/2014/main" id="{199F23AA-A94B-5FA1-CEBA-2E569C7CB8E0}"/>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flipH="1">
            <a:off x="5977832" y="4996294"/>
            <a:ext cx="741640" cy="768906"/>
          </a:xfrm>
          <a:prstGeom prst="rect">
            <a:avLst/>
          </a:prstGeom>
        </p:spPr>
      </p:pic>
      <p:pic>
        <p:nvPicPr>
          <p:cNvPr id="19" name="图片 18">
            <a:extLst>
              <a:ext uri="{FF2B5EF4-FFF2-40B4-BE49-F238E27FC236}">
                <a16:creationId xmlns:a16="http://schemas.microsoft.com/office/drawing/2014/main" id="{5FB1B07D-71FA-95EF-C589-A71CA4162BC9}"/>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flipH="1">
            <a:off x="6012506" y="1691250"/>
            <a:ext cx="707935" cy="733962"/>
          </a:xfrm>
          <a:prstGeom prst="rect">
            <a:avLst/>
          </a:prstGeom>
          <a:noFill/>
        </p:spPr>
      </p:pic>
      <p:pic>
        <p:nvPicPr>
          <p:cNvPr id="20" name="图片 19">
            <a:extLst>
              <a:ext uri="{FF2B5EF4-FFF2-40B4-BE49-F238E27FC236}">
                <a16:creationId xmlns:a16="http://schemas.microsoft.com/office/drawing/2014/main" id="{995BD0DD-4542-E324-8731-925EF4198547}"/>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flipH="1">
            <a:off x="7323316" y="3392839"/>
            <a:ext cx="689485" cy="714834"/>
          </a:xfrm>
          <a:prstGeom prst="rect">
            <a:avLst/>
          </a:prstGeom>
        </p:spPr>
      </p:pic>
      <p:sp>
        <p:nvSpPr>
          <p:cNvPr id="21" name="十边形 20">
            <a:extLst>
              <a:ext uri="{FF2B5EF4-FFF2-40B4-BE49-F238E27FC236}">
                <a16:creationId xmlns:a16="http://schemas.microsoft.com/office/drawing/2014/main" id="{DE7B5835-22A9-5DD7-A74F-9BAE8173C909}"/>
              </a:ext>
            </a:extLst>
          </p:cNvPr>
          <p:cNvSpPr/>
          <p:nvPr/>
        </p:nvSpPr>
        <p:spPr>
          <a:xfrm rot="1125239">
            <a:off x="1512110" y="1691252"/>
            <a:ext cx="4138047" cy="4138047"/>
          </a:xfrm>
          <a:prstGeom prst="decagon">
            <a:avLst/>
          </a:prstGeom>
          <a:noFill/>
          <a:ln w="12700" cap="flat" cmpd="sng" algn="ctr">
            <a:solidFill>
              <a:srgbClr val="7DC5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itchFamily="34" charset="-122"/>
              <a:ea typeface="微软雅黑" pitchFamily="34" charset="-122"/>
              <a:cs typeface="+mn-ea"/>
              <a:sym typeface="阿里巴巴普惠体 Heavy"/>
            </a:endParaRPr>
          </a:p>
        </p:txBody>
      </p:sp>
    </p:spTree>
    <p:extLst>
      <p:ext uri="{BB962C8B-B14F-4D97-AF65-F5344CB8AC3E}">
        <p14:creationId xmlns:p14="http://schemas.microsoft.com/office/powerpoint/2010/main" val="9965938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iterate type="lt">
                                    <p:tmPct val="10000"/>
                                  </p:iterate>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childTnLst>
                          </p:cTn>
                        </p:par>
                        <p:par>
                          <p:cTn id="13" fill="hold">
                            <p:stCondLst>
                              <p:cond delay="1550"/>
                            </p:stCondLst>
                            <p:childTnLst>
                              <p:par>
                                <p:cTn id="14" presetID="49" presetClass="entr" presetSubtype="0" decel="10000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fltVal val="0"/>
                                          </p:val>
                                        </p:tav>
                                        <p:tav tm="100000">
                                          <p:val>
                                            <p:strVal val="#ppt_h"/>
                                          </p:val>
                                        </p:tav>
                                      </p:tavLst>
                                    </p:anim>
                                    <p:anim calcmode="lin" valueType="num">
                                      <p:cBhvr>
                                        <p:cTn id="18" dur="500" fill="hold"/>
                                        <p:tgtEl>
                                          <p:spTgt spid="21"/>
                                        </p:tgtEl>
                                        <p:attrNameLst>
                                          <p:attrName>style.rotation</p:attrName>
                                        </p:attrNameLst>
                                      </p:cBhvr>
                                      <p:tavLst>
                                        <p:tav tm="0">
                                          <p:val>
                                            <p:fltVal val="360"/>
                                          </p:val>
                                        </p:tav>
                                        <p:tav tm="100000">
                                          <p:val>
                                            <p:fltVal val="0"/>
                                          </p:val>
                                        </p:tav>
                                      </p:tavLst>
                                    </p:anim>
                                    <p:animEffect transition="in" filter="fade">
                                      <p:cBhvr>
                                        <p:cTn id="19" dur="500"/>
                                        <p:tgtEl>
                                          <p:spTgt spid="21"/>
                                        </p:tgtEl>
                                      </p:cBhvr>
                                    </p:animEffect>
                                  </p:childTnLst>
                                </p:cTn>
                              </p:par>
                            </p:childTnLst>
                          </p:cTn>
                        </p:par>
                        <p:par>
                          <p:cTn id="20" fill="hold">
                            <p:stCondLst>
                              <p:cond delay="2050"/>
                            </p:stCondLst>
                            <p:childTnLst>
                              <p:par>
                                <p:cTn id="21" presetID="49" presetClass="entr" presetSubtype="0" decel="10000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 calcmode="lin" valueType="num">
                                      <p:cBhvr>
                                        <p:cTn id="25" dur="500" fill="hold"/>
                                        <p:tgtEl>
                                          <p:spTgt spid="17"/>
                                        </p:tgtEl>
                                        <p:attrNameLst>
                                          <p:attrName>style.rotation</p:attrName>
                                        </p:attrNameLst>
                                      </p:cBhvr>
                                      <p:tavLst>
                                        <p:tav tm="0">
                                          <p:val>
                                            <p:fltVal val="360"/>
                                          </p:val>
                                        </p:tav>
                                        <p:tav tm="100000">
                                          <p:val>
                                            <p:fltVal val="0"/>
                                          </p:val>
                                        </p:tav>
                                      </p:tavLst>
                                    </p:anim>
                                    <p:animEffect transition="in" filter="fade">
                                      <p:cBhvr>
                                        <p:cTn id="26" dur="500"/>
                                        <p:tgtEl>
                                          <p:spTgt spid="17"/>
                                        </p:tgtEl>
                                      </p:cBhvr>
                                    </p:animEffect>
                                  </p:childTnLst>
                                </p:cTn>
                              </p:par>
                            </p:childTnLst>
                          </p:cTn>
                        </p:par>
                        <p:par>
                          <p:cTn id="27" fill="hold">
                            <p:stCondLst>
                              <p:cond delay="2550"/>
                            </p:stCondLst>
                            <p:childTnLst>
                              <p:par>
                                <p:cTn id="28" presetID="22" presetClass="entr" presetSubtype="8"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par>
                          <p:cTn id="31" fill="hold">
                            <p:stCondLst>
                              <p:cond delay="3050"/>
                            </p:stCondLst>
                            <p:childTnLst>
                              <p:par>
                                <p:cTn id="32" presetID="45" presetClass="entr" presetSubtype="0"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2000"/>
                                        <p:tgtEl>
                                          <p:spTgt spid="19"/>
                                        </p:tgtEl>
                                      </p:cBhvr>
                                    </p:animEffect>
                                    <p:anim calcmode="lin" valueType="num">
                                      <p:cBhvr>
                                        <p:cTn id="35" dur="2000" fill="hold"/>
                                        <p:tgtEl>
                                          <p:spTgt spid="19"/>
                                        </p:tgtEl>
                                        <p:attrNameLst>
                                          <p:attrName>ppt_w</p:attrName>
                                        </p:attrNameLst>
                                      </p:cBhvr>
                                      <p:tavLst>
                                        <p:tav tm="0" fmla="#ppt_w*sin(2.5*pi*$)">
                                          <p:val>
                                            <p:fltVal val="0"/>
                                          </p:val>
                                        </p:tav>
                                        <p:tav tm="100000">
                                          <p:val>
                                            <p:fltVal val="1"/>
                                          </p:val>
                                        </p:tav>
                                      </p:tavLst>
                                    </p:anim>
                                    <p:anim calcmode="lin" valueType="num">
                                      <p:cBhvr>
                                        <p:cTn id="36" dur="2000" fill="hold"/>
                                        <p:tgtEl>
                                          <p:spTgt spid="19"/>
                                        </p:tgtEl>
                                        <p:attrNameLst>
                                          <p:attrName>ppt_h</p:attrName>
                                        </p:attrNameLst>
                                      </p:cBhvr>
                                      <p:tavLst>
                                        <p:tav tm="0">
                                          <p:val>
                                            <p:strVal val="#ppt_h"/>
                                          </p:val>
                                        </p:tav>
                                        <p:tav tm="100000">
                                          <p:val>
                                            <p:strVal val="#ppt_h"/>
                                          </p:val>
                                        </p:tav>
                                      </p:tavLst>
                                    </p:anim>
                                  </p:childTnLst>
                                </p:cTn>
                              </p:par>
                            </p:childTnLst>
                          </p:cTn>
                        </p:par>
                        <p:par>
                          <p:cTn id="37" fill="hold">
                            <p:stCondLst>
                              <p:cond delay="5050"/>
                            </p:stCondLst>
                            <p:childTnLst>
                              <p:par>
                                <p:cTn id="38" presetID="53" presetClass="entr" presetSubtype="16" fill="hold" grpId="0" nodeType="afterEffect">
                                  <p:stCondLst>
                                    <p:cond delay="0"/>
                                  </p:stCondLst>
                                  <p:iterate type="lt">
                                    <p:tmPct val="10000"/>
                                  </p:iterate>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childTnLst>
                                </p:cTn>
                              </p:par>
                              <p:par>
                                <p:cTn id="43" presetID="22" presetClass="entr" presetSubtype="8" fill="hold" grpId="0" nodeType="withEffect">
                                  <p:stCondLst>
                                    <p:cond delay="25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childTnLst>
                          </p:cTn>
                        </p:par>
                        <p:par>
                          <p:cTn id="46" fill="hold">
                            <p:stCondLst>
                              <p:cond delay="6050"/>
                            </p:stCondLst>
                            <p:childTnLst>
                              <p:par>
                                <p:cTn id="47" presetID="22" presetClass="entr" presetSubtype="8"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par>
                          <p:cTn id="50" fill="hold">
                            <p:stCondLst>
                              <p:cond delay="6550"/>
                            </p:stCondLst>
                            <p:childTnLst>
                              <p:par>
                                <p:cTn id="51" presetID="45" presetClass="entr" presetSubtype="0" fill="hold"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2000"/>
                                        <p:tgtEl>
                                          <p:spTgt spid="20"/>
                                        </p:tgtEl>
                                      </p:cBhvr>
                                    </p:animEffect>
                                    <p:anim calcmode="lin" valueType="num">
                                      <p:cBhvr>
                                        <p:cTn id="54" dur="2000" fill="hold"/>
                                        <p:tgtEl>
                                          <p:spTgt spid="20"/>
                                        </p:tgtEl>
                                        <p:attrNameLst>
                                          <p:attrName>ppt_w</p:attrName>
                                        </p:attrNameLst>
                                      </p:cBhvr>
                                      <p:tavLst>
                                        <p:tav tm="0" fmla="#ppt_w*sin(2.5*pi*$)">
                                          <p:val>
                                            <p:fltVal val="0"/>
                                          </p:val>
                                        </p:tav>
                                        <p:tav tm="100000">
                                          <p:val>
                                            <p:fltVal val="1"/>
                                          </p:val>
                                        </p:tav>
                                      </p:tavLst>
                                    </p:anim>
                                    <p:anim calcmode="lin" valueType="num">
                                      <p:cBhvr>
                                        <p:cTn id="55" dur="2000" fill="hold"/>
                                        <p:tgtEl>
                                          <p:spTgt spid="20"/>
                                        </p:tgtEl>
                                        <p:attrNameLst>
                                          <p:attrName>ppt_h</p:attrName>
                                        </p:attrNameLst>
                                      </p:cBhvr>
                                      <p:tavLst>
                                        <p:tav tm="0">
                                          <p:val>
                                            <p:strVal val="#ppt_h"/>
                                          </p:val>
                                        </p:tav>
                                        <p:tav tm="100000">
                                          <p:val>
                                            <p:strVal val="#ppt_h"/>
                                          </p:val>
                                        </p:tav>
                                      </p:tavLst>
                                    </p:anim>
                                  </p:childTnLst>
                                </p:cTn>
                              </p:par>
                            </p:childTnLst>
                          </p:cTn>
                        </p:par>
                        <p:par>
                          <p:cTn id="56" fill="hold">
                            <p:stCondLst>
                              <p:cond delay="8550"/>
                            </p:stCondLst>
                            <p:childTnLst>
                              <p:par>
                                <p:cTn id="57" presetID="53" presetClass="entr" presetSubtype="16" fill="hold" grpId="0" nodeType="afterEffect">
                                  <p:stCondLst>
                                    <p:cond delay="0"/>
                                  </p:stCondLst>
                                  <p:iterate type="lt">
                                    <p:tmPct val="10000"/>
                                  </p:iterate>
                                  <p:childTnLst>
                                    <p:set>
                                      <p:cBhvr>
                                        <p:cTn id="58" dur="1" fill="hold">
                                          <p:stCondLst>
                                            <p:cond delay="0"/>
                                          </p:stCondLst>
                                        </p:cTn>
                                        <p:tgtEl>
                                          <p:spTgt spid="4"/>
                                        </p:tgtEl>
                                        <p:attrNameLst>
                                          <p:attrName>style.visibility</p:attrName>
                                        </p:attrNameLst>
                                      </p:cBhvr>
                                      <p:to>
                                        <p:strVal val="visible"/>
                                      </p:to>
                                    </p:set>
                                    <p:anim calcmode="lin" valueType="num">
                                      <p:cBhvr>
                                        <p:cTn id="59" dur="500" fill="hold"/>
                                        <p:tgtEl>
                                          <p:spTgt spid="4"/>
                                        </p:tgtEl>
                                        <p:attrNameLst>
                                          <p:attrName>ppt_w</p:attrName>
                                        </p:attrNameLst>
                                      </p:cBhvr>
                                      <p:tavLst>
                                        <p:tav tm="0">
                                          <p:val>
                                            <p:fltVal val="0"/>
                                          </p:val>
                                        </p:tav>
                                        <p:tav tm="100000">
                                          <p:val>
                                            <p:strVal val="#ppt_w"/>
                                          </p:val>
                                        </p:tav>
                                      </p:tavLst>
                                    </p:anim>
                                    <p:anim calcmode="lin" valueType="num">
                                      <p:cBhvr>
                                        <p:cTn id="60" dur="500" fill="hold"/>
                                        <p:tgtEl>
                                          <p:spTgt spid="4"/>
                                        </p:tgtEl>
                                        <p:attrNameLst>
                                          <p:attrName>ppt_h</p:attrName>
                                        </p:attrNameLst>
                                      </p:cBhvr>
                                      <p:tavLst>
                                        <p:tav tm="0">
                                          <p:val>
                                            <p:fltVal val="0"/>
                                          </p:val>
                                        </p:tav>
                                        <p:tav tm="100000">
                                          <p:val>
                                            <p:strVal val="#ppt_h"/>
                                          </p:val>
                                        </p:tav>
                                      </p:tavLst>
                                    </p:anim>
                                    <p:animEffect transition="in" filter="fade">
                                      <p:cBhvr>
                                        <p:cTn id="61" dur="500"/>
                                        <p:tgtEl>
                                          <p:spTgt spid="4"/>
                                        </p:tgtEl>
                                      </p:cBhvr>
                                    </p:animEffect>
                                  </p:childTnLst>
                                </p:cTn>
                              </p:par>
                              <p:par>
                                <p:cTn id="62" presetID="22" presetClass="entr" presetSubtype="8" fill="hold" grpId="0" nodeType="withEffect">
                                  <p:stCondLst>
                                    <p:cond delay="250"/>
                                  </p:stCondLst>
                                  <p:childTnLst>
                                    <p:set>
                                      <p:cBhvr>
                                        <p:cTn id="63" dur="1" fill="hold">
                                          <p:stCondLst>
                                            <p:cond delay="0"/>
                                          </p:stCondLst>
                                        </p:cTn>
                                        <p:tgtEl>
                                          <p:spTgt spid="5"/>
                                        </p:tgtEl>
                                        <p:attrNameLst>
                                          <p:attrName>style.visibility</p:attrName>
                                        </p:attrNameLst>
                                      </p:cBhvr>
                                      <p:to>
                                        <p:strVal val="visible"/>
                                      </p:to>
                                    </p:set>
                                    <p:animEffect transition="in" filter="wipe(left)">
                                      <p:cBhvr>
                                        <p:cTn id="64" dur="500"/>
                                        <p:tgtEl>
                                          <p:spTgt spid="5"/>
                                        </p:tgtEl>
                                      </p:cBhvr>
                                    </p:animEffect>
                                  </p:childTnLst>
                                </p:cTn>
                              </p:par>
                            </p:childTnLst>
                          </p:cTn>
                        </p:par>
                        <p:par>
                          <p:cTn id="65" fill="hold">
                            <p:stCondLst>
                              <p:cond delay="9550"/>
                            </p:stCondLst>
                            <p:childTnLst>
                              <p:par>
                                <p:cTn id="66" presetID="22" presetClass="entr" presetSubtype="8" fill="hold" nodeType="after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left)">
                                      <p:cBhvr>
                                        <p:cTn id="68" dur="500"/>
                                        <p:tgtEl>
                                          <p:spTgt spid="14"/>
                                        </p:tgtEl>
                                      </p:cBhvr>
                                    </p:animEffect>
                                  </p:childTnLst>
                                </p:cTn>
                              </p:par>
                            </p:childTnLst>
                          </p:cTn>
                        </p:par>
                        <p:par>
                          <p:cTn id="69" fill="hold">
                            <p:stCondLst>
                              <p:cond delay="10050"/>
                            </p:stCondLst>
                            <p:childTnLst>
                              <p:par>
                                <p:cTn id="70" presetID="45" presetClass="entr" presetSubtype="0" fill="hold" nodeType="after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2000"/>
                                        <p:tgtEl>
                                          <p:spTgt spid="18"/>
                                        </p:tgtEl>
                                      </p:cBhvr>
                                    </p:animEffect>
                                    <p:anim calcmode="lin" valueType="num">
                                      <p:cBhvr>
                                        <p:cTn id="73" dur="2000" fill="hold"/>
                                        <p:tgtEl>
                                          <p:spTgt spid="18"/>
                                        </p:tgtEl>
                                        <p:attrNameLst>
                                          <p:attrName>ppt_w</p:attrName>
                                        </p:attrNameLst>
                                      </p:cBhvr>
                                      <p:tavLst>
                                        <p:tav tm="0" fmla="#ppt_w*sin(2.5*pi*$)">
                                          <p:val>
                                            <p:fltVal val="0"/>
                                          </p:val>
                                        </p:tav>
                                        <p:tav tm="100000">
                                          <p:val>
                                            <p:fltVal val="1"/>
                                          </p:val>
                                        </p:tav>
                                      </p:tavLst>
                                    </p:anim>
                                    <p:anim calcmode="lin" valueType="num">
                                      <p:cBhvr>
                                        <p:cTn id="74" dur="2000" fill="hold"/>
                                        <p:tgtEl>
                                          <p:spTgt spid="18"/>
                                        </p:tgtEl>
                                        <p:attrNameLst>
                                          <p:attrName>ppt_h</p:attrName>
                                        </p:attrNameLst>
                                      </p:cBhvr>
                                      <p:tavLst>
                                        <p:tav tm="0">
                                          <p:val>
                                            <p:strVal val="#ppt_h"/>
                                          </p:val>
                                        </p:tav>
                                        <p:tav tm="100000">
                                          <p:val>
                                            <p:strVal val="#ppt_h"/>
                                          </p:val>
                                        </p:tav>
                                      </p:tavLst>
                                    </p:anim>
                                  </p:childTnLst>
                                </p:cTn>
                              </p:par>
                            </p:childTnLst>
                          </p:cTn>
                        </p:par>
                        <p:par>
                          <p:cTn id="75" fill="hold">
                            <p:stCondLst>
                              <p:cond delay="12050"/>
                            </p:stCondLst>
                            <p:childTnLst>
                              <p:par>
                                <p:cTn id="76" presetID="53" presetClass="entr" presetSubtype="16" fill="hold" grpId="0" nodeType="afterEffect">
                                  <p:stCondLst>
                                    <p:cond delay="0"/>
                                  </p:stCondLst>
                                  <p:iterate type="lt">
                                    <p:tmPct val="10000"/>
                                  </p:iterate>
                                  <p:childTnLst>
                                    <p:set>
                                      <p:cBhvr>
                                        <p:cTn id="77" dur="1" fill="hold">
                                          <p:stCondLst>
                                            <p:cond delay="0"/>
                                          </p:stCondLst>
                                        </p:cTn>
                                        <p:tgtEl>
                                          <p:spTgt spid="6"/>
                                        </p:tgtEl>
                                        <p:attrNameLst>
                                          <p:attrName>style.visibility</p:attrName>
                                        </p:attrNameLst>
                                      </p:cBhvr>
                                      <p:to>
                                        <p:strVal val="visible"/>
                                      </p:to>
                                    </p:set>
                                    <p:anim calcmode="lin" valueType="num">
                                      <p:cBhvr>
                                        <p:cTn id="78" dur="500" fill="hold"/>
                                        <p:tgtEl>
                                          <p:spTgt spid="6"/>
                                        </p:tgtEl>
                                        <p:attrNameLst>
                                          <p:attrName>ppt_w</p:attrName>
                                        </p:attrNameLst>
                                      </p:cBhvr>
                                      <p:tavLst>
                                        <p:tav tm="0">
                                          <p:val>
                                            <p:fltVal val="0"/>
                                          </p:val>
                                        </p:tav>
                                        <p:tav tm="100000">
                                          <p:val>
                                            <p:strVal val="#ppt_w"/>
                                          </p:val>
                                        </p:tav>
                                      </p:tavLst>
                                    </p:anim>
                                    <p:anim calcmode="lin" valueType="num">
                                      <p:cBhvr>
                                        <p:cTn id="79" dur="500" fill="hold"/>
                                        <p:tgtEl>
                                          <p:spTgt spid="6"/>
                                        </p:tgtEl>
                                        <p:attrNameLst>
                                          <p:attrName>ppt_h</p:attrName>
                                        </p:attrNameLst>
                                      </p:cBhvr>
                                      <p:tavLst>
                                        <p:tav tm="0">
                                          <p:val>
                                            <p:fltVal val="0"/>
                                          </p:val>
                                        </p:tav>
                                        <p:tav tm="100000">
                                          <p:val>
                                            <p:strVal val="#ppt_h"/>
                                          </p:val>
                                        </p:tav>
                                      </p:tavLst>
                                    </p:anim>
                                    <p:animEffect transition="in" filter="fade">
                                      <p:cBhvr>
                                        <p:cTn id="80" dur="500"/>
                                        <p:tgtEl>
                                          <p:spTgt spid="6"/>
                                        </p:tgtEl>
                                      </p:cBhvr>
                                    </p:animEffect>
                                  </p:childTnLst>
                                </p:cTn>
                              </p:par>
                              <p:par>
                                <p:cTn id="81" presetID="22" presetClass="entr" presetSubtype="8" fill="hold" grpId="0" nodeType="withEffect">
                                  <p:stCondLst>
                                    <p:cond delay="250"/>
                                  </p:stCondLst>
                                  <p:childTnLst>
                                    <p:set>
                                      <p:cBhvr>
                                        <p:cTn id="82" dur="1" fill="hold">
                                          <p:stCondLst>
                                            <p:cond delay="0"/>
                                          </p:stCondLst>
                                        </p:cTn>
                                        <p:tgtEl>
                                          <p:spTgt spid="7"/>
                                        </p:tgtEl>
                                        <p:attrNameLst>
                                          <p:attrName>style.visibility</p:attrName>
                                        </p:attrNameLst>
                                      </p:cBhvr>
                                      <p:to>
                                        <p:strVal val="visible"/>
                                      </p:to>
                                    </p:set>
                                    <p:animEffect transition="in" filter="wipe(left)">
                                      <p:cBhvr>
                                        <p:cTn id="8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P spid="3" grpId="0"/>
      <p:bldP spid="4" grpId="0"/>
      <p:bldP spid="5" grpId="0"/>
      <p:bldP spid="6" grpId="0"/>
      <p:bldP spid="7" grpId="0"/>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9DD4BECA-BE01-DD9D-0222-81555FDCBEE3}"/>
              </a:ext>
            </a:extLst>
          </p:cNvPr>
          <p:cNvGrpSpPr/>
          <p:nvPr/>
        </p:nvGrpSpPr>
        <p:grpSpPr>
          <a:xfrm>
            <a:off x="4777510" y="0"/>
            <a:ext cx="2636983" cy="988292"/>
            <a:chOff x="4678218" y="0"/>
            <a:chExt cx="2835564" cy="988292"/>
          </a:xfrm>
        </p:grpSpPr>
        <p:sp>
          <p:nvSpPr>
            <p:cNvPr id="24" name="KSO_Img1">
              <a:extLst>
                <a:ext uri="{FF2B5EF4-FFF2-40B4-BE49-F238E27FC236}">
                  <a16:creationId xmlns:a16="http://schemas.microsoft.com/office/drawing/2014/main" id="{126FE73B-36D9-0BC1-9CF9-609F23045B59}"/>
                </a:ext>
              </a:extLst>
            </p:cNvPr>
            <p:cNvSpPr/>
            <p:nvPr>
              <p:custDataLst>
                <p:tags r:id="rId1"/>
              </p:custDataLst>
            </p:nvPr>
          </p:nvSpPr>
          <p:spPr>
            <a:xfrm flipV="1">
              <a:off x="4678218" y="230910"/>
              <a:ext cx="2835564" cy="757382"/>
            </a:xfrm>
            <a:custGeom>
              <a:avLst/>
              <a:gdLst>
                <a:gd name="connsiteX0" fmla="*/ 0 w 1268627"/>
                <a:gd name="connsiteY0" fmla="*/ 296562 h 1408671"/>
                <a:gd name="connsiteX1" fmla="*/ 32952 w 1268627"/>
                <a:gd name="connsiteY1" fmla="*/ 1383957 h 1408671"/>
                <a:gd name="connsiteX2" fmla="*/ 1260389 w 1268627"/>
                <a:gd name="connsiteY2" fmla="*/ 1408671 h 1408671"/>
                <a:gd name="connsiteX3" fmla="*/ 1268627 w 1268627"/>
                <a:gd name="connsiteY3" fmla="*/ 288325 h 1408671"/>
                <a:gd name="connsiteX4" fmla="*/ 205946 w 1268627"/>
                <a:gd name="connsiteY4" fmla="*/ 0 h 1408671"/>
                <a:gd name="connsiteX5" fmla="*/ 0 w 1268627"/>
                <a:gd name="connsiteY5" fmla="*/ 296562 h 1408671"/>
                <a:gd name="connsiteX0" fmla="*/ 77698 w 1346325"/>
                <a:gd name="connsiteY0" fmla="*/ 296562 h 1534851"/>
                <a:gd name="connsiteX1" fmla="*/ 110650 w 1346325"/>
                <a:gd name="connsiteY1" fmla="*/ 1383957 h 1534851"/>
                <a:gd name="connsiteX2" fmla="*/ 1338087 w 1346325"/>
                <a:gd name="connsiteY2" fmla="*/ 1408671 h 1534851"/>
                <a:gd name="connsiteX3" fmla="*/ 1346325 w 1346325"/>
                <a:gd name="connsiteY3" fmla="*/ 288325 h 1534851"/>
                <a:gd name="connsiteX4" fmla="*/ 283644 w 1346325"/>
                <a:gd name="connsiteY4" fmla="*/ 0 h 1534851"/>
                <a:gd name="connsiteX5" fmla="*/ 77698 w 1346325"/>
                <a:gd name="connsiteY5" fmla="*/ 296562 h 1534851"/>
                <a:gd name="connsiteX0" fmla="*/ 77698 w 1346325"/>
                <a:gd name="connsiteY0" fmla="*/ 296562 h 1614698"/>
                <a:gd name="connsiteX1" fmla="*/ 110650 w 1346325"/>
                <a:gd name="connsiteY1" fmla="*/ 1383957 h 1614698"/>
                <a:gd name="connsiteX2" fmla="*/ 1338087 w 1346325"/>
                <a:gd name="connsiteY2" fmla="*/ 1408671 h 1614698"/>
                <a:gd name="connsiteX3" fmla="*/ 1346325 w 1346325"/>
                <a:gd name="connsiteY3" fmla="*/ 288325 h 1614698"/>
                <a:gd name="connsiteX4" fmla="*/ 283644 w 1346325"/>
                <a:gd name="connsiteY4" fmla="*/ 0 h 1614698"/>
                <a:gd name="connsiteX5" fmla="*/ 77698 w 1346325"/>
                <a:gd name="connsiteY5" fmla="*/ 296562 h 1614698"/>
                <a:gd name="connsiteX0" fmla="*/ 77698 w 1346331"/>
                <a:gd name="connsiteY0" fmla="*/ 305516 h 1623652"/>
                <a:gd name="connsiteX1" fmla="*/ 110650 w 1346331"/>
                <a:gd name="connsiteY1" fmla="*/ 1392911 h 1623652"/>
                <a:gd name="connsiteX2" fmla="*/ 1338087 w 1346331"/>
                <a:gd name="connsiteY2" fmla="*/ 1417625 h 1623652"/>
                <a:gd name="connsiteX3" fmla="*/ 1346325 w 1346331"/>
                <a:gd name="connsiteY3" fmla="*/ 297279 h 1623652"/>
                <a:gd name="connsiteX4" fmla="*/ 283644 w 1346331"/>
                <a:gd name="connsiteY4" fmla="*/ 8954 h 1623652"/>
                <a:gd name="connsiteX5" fmla="*/ 77698 w 1346331"/>
                <a:gd name="connsiteY5" fmla="*/ 305516 h 1623652"/>
                <a:gd name="connsiteX0" fmla="*/ 77698 w 1346325"/>
                <a:gd name="connsiteY0" fmla="*/ 327165 h 1645301"/>
                <a:gd name="connsiteX1" fmla="*/ 110650 w 1346325"/>
                <a:gd name="connsiteY1" fmla="*/ 1414560 h 1645301"/>
                <a:gd name="connsiteX2" fmla="*/ 1338087 w 1346325"/>
                <a:gd name="connsiteY2" fmla="*/ 1439274 h 1645301"/>
                <a:gd name="connsiteX3" fmla="*/ 1346325 w 1346325"/>
                <a:gd name="connsiteY3" fmla="*/ 318928 h 1645301"/>
                <a:gd name="connsiteX4" fmla="*/ 283644 w 1346325"/>
                <a:gd name="connsiteY4" fmla="*/ 30603 h 1645301"/>
                <a:gd name="connsiteX5" fmla="*/ 77698 w 1346325"/>
                <a:gd name="connsiteY5" fmla="*/ 327165 h 1645301"/>
                <a:gd name="connsiteX0" fmla="*/ 89860 w 1358487"/>
                <a:gd name="connsiteY0" fmla="*/ 327165 h 1645301"/>
                <a:gd name="connsiteX1" fmla="*/ 122812 w 1358487"/>
                <a:gd name="connsiteY1" fmla="*/ 1414560 h 1645301"/>
                <a:gd name="connsiteX2" fmla="*/ 1350249 w 1358487"/>
                <a:gd name="connsiteY2" fmla="*/ 1439274 h 1645301"/>
                <a:gd name="connsiteX3" fmla="*/ 1358487 w 1358487"/>
                <a:gd name="connsiteY3" fmla="*/ 318928 h 1645301"/>
                <a:gd name="connsiteX4" fmla="*/ 295806 w 1358487"/>
                <a:gd name="connsiteY4" fmla="*/ 30603 h 1645301"/>
                <a:gd name="connsiteX5" fmla="*/ 89860 w 1358487"/>
                <a:gd name="connsiteY5" fmla="*/ 327165 h 1645301"/>
                <a:gd name="connsiteX0" fmla="*/ 66492 w 1384546"/>
                <a:gd name="connsiteY0" fmla="*/ 440965 h 1612372"/>
                <a:gd name="connsiteX1" fmla="*/ 148871 w 1384546"/>
                <a:gd name="connsiteY1" fmla="*/ 1388317 h 1612372"/>
                <a:gd name="connsiteX2" fmla="*/ 1376308 w 1384546"/>
                <a:gd name="connsiteY2" fmla="*/ 1413031 h 1612372"/>
                <a:gd name="connsiteX3" fmla="*/ 1384546 w 1384546"/>
                <a:gd name="connsiteY3" fmla="*/ 292685 h 1612372"/>
                <a:gd name="connsiteX4" fmla="*/ 321865 w 1384546"/>
                <a:gd name="connsiteY4" fmla="*/ 4360 h 1612372"/>
                <a:gd name="connsiteX5" fmla="*/ 66492 w 1384546"/>
                <a:gd name="connsiteY5" fmla="*/ 440965 h 1612372"/>
                <a:gd name="connsiteX0" fmla="*/ 46037 w 1421756"/>
                <a:gd name="connsiteY0" fmla="*/ 363886 h 1612943"/>
                <a:gd name="connsiteX1" fmla="*/ 186081 w 1421756"/>
                <a:gd name="connsiteY1" fmla="*/ 1385379 h 1612943"/>
                <a:gd name="connsiteX2" fmla="*/ 1413518 w 1421756"/>
                <a:gd name="connsiteY2" fmla="*/ 1410093 h 1612943"/>
                <a:gd name="connsiteX3" fmla="*/ 1421756 w 1421756"/>
                <a:gd name="connsiteY3" fmla="*/ 289747 h 1612943"/>
                <a:gd name="connsiteX4" fmla="*/ 359075 w 1421756"/>
                <a:gd name="connsiteY4" fmla="*/ 1422 h 1612943"/>
                <a:gd name="connsiteX5" fmla="*/ 46037 w 1421756"/>
                <a:gd name="connsiteY5" fmla="*/ 363886 h 1612943"/>
                <a:gd name="connsiteX0" fmla="*/ 49570 w 1523441"/>
                <a:gd name="connsiteY0" fmla="*/ 363461 h 1482445"/>
                <a:gd name="connsiteX1" fmla="*/ 189614 w 1523441"/>
                <a:gd name="connsiteY1" fmla="*/ 1384954 h 1482445"/>
                <a:gd name="connsiteX2" fmla="*/ 1491191 w 1523441"/>
                <a:gd name="connsiteY2" fmla="*/ 1187246 h 1482445"/>
                <a:gd name="connsiteX3" fmla="*/ 1425289 w 1523441"/>
                <a:gd name="connsiteY3" fmla="*/ 289322 h 1482445"/>
                <a:gd name="connsiteX4" fmla="*/ 362608 w 1523441"/>
                <a:gd name="connsiteY4" fmla="*/ 997 h 1482445"/>
                <a:gd name="connsiteX5" fmla="*/ 49570 w 1523441"/>
                <a:gd name="connsiteY5" fmla="*/ 363461 h 1482445"/>
                <a:gd name="connsiteX0" fmla="*/ 49570 w 1545313"/>
                <a:gd name="connsiteY0" fmla="*/ 363461 h 1468199"/>
                <a:gd name="connsiteX1" fmla="*/ 189614 w 1545313"/>
                <a:gd name="connsiteY1" fmla="*/ 1384954 h 1468199"/>
                <a:gd name="connsiteX2" fmla="*/ 1491191 w 1545313"/>
                <a:gd name="connsiteY2" fmla="*/ 1187246 h 1468199"/>
                <a:gd name="connsiteX3" fmla="*/ 1425289 w 1545313"/>
                <a:gd name="connsiteY3" fmla="*/ 289322 h 1468199"/>
                <a:gd name="connsiteX4" fmla="*/ 362608 w 1545313"/>
                <a:gd name="connsiteY4" fmla="*/ 997 h 1468199"/>
                <a:gd name="connsiteX5" fmla="*/ 49570 w 1545313"/>
                <a:gd name="connsiteY5" fmla="*/ 363461 h 1468199"/>
                <a:gd name="connsiteX0" fmla="*/ 82423 w 1495787"/>
                <a:gd name="connsiteY0" fmla="*/ 338226 h 1469481"/>
                <a:gd name="connsiteX1" fmla="*/ 140088 w 1495787"/>
                <a:gd name="connsiteY1" fmla="*/ 1384433 h 1469481"/>
                <a:gd name="connsiteX2" fmla="*/ 1441665 w 1495787"/>
                <a:gd name="connsiteY2" fmla="*/ 1186725 h 1469481"/>
                <a:gd name="connsiteX3" fmla="*/ 1375763 w 1495787"/>
                <a:gd name="connsiteY3" fmla="*/ 288801 h 1469481"/>
                <a:gd name="connsiteX4" fmla="*/ 313082 w 1495787"/>
                <a:gd name="connsiteY4" fmla="*/ 476 h 1469481"/>
                <a:gd name="connsiteX5" fmla="*/ 82423 w 1495787"/>
                <a:gd name="connsiteY5" fmla="*/ 338226 h 1469481"/>
                <a:gd name="connsiteX0" fmla="*/ 78189 w 1481300"/>
                <a:gd name="connsiteY0" fmla="*/ 321819 h 1453074"/>
                <a:gd name="connsiteX1" fmla="*/ 135854 w 1481300"/>
                <a:gd name="connsiteY1" fmla="*/ 1368026 h 1453074"/>
                <a:gd name="connsiteX2" fmla="*/ 1437431 w 1481300"/>
                <a:gd name="connsiteY2" fmla="*/ 1170318 h 1453074"/>
                <a:gd name="connsiteX3" fmla="*/ 1371529 w 1481300"/>
                <a:gd name="connsiteY3" fmla="*/ 272394 h 1453074"/>
                <a:gd name="connsiteX4" fmla="*/ 473604 w 1481300"/>
                <a:gd name="connsiteY4" fmla="*/ 544 h 1453074"/>
                <a:gd name="connsiteX5" fmla="*/ 78189 w 1481300"/>
                <a:gd name="connsiteY5" fmla="*/ 321819 h 1453074"/>
                <a:gd name="connsiteX0" fmla="*/ 77696 w 1476601"/>
                <a:gd name="connsiteY0" fmla="*/ 321831 h 1458744"/>
                <a:gd name="connsiteX1" fmla="*/ 135361 w 1476601"/>
                <a:gd name="connsiteY1" fmla="*/ 1368038 h 1458744"/>
                <a:gd name="connsiteX2" fmla="*/ 1429646 w 1476601"/>
                <a:gd name="connsiteY2" fmla="*/ 1184195 h 1458744"/>
                <a:gd name="connsiteX3" fmla="*/ 1371036 w 1476601"/>
                <a:gd name="connsiteY3" fmla="*/ 272406 h 1458744"/>
                <a:gd name="connsiteX4" fmla="*/ 473111 w 1476601"/>
                <a:gd name="connsiteY4" fmla="*/ 556 h 1458744"/>
                <a:gd name="connsiteX5" fmla="*/ 77696 w 1476601"/>
                <a:gd name="connsiteY5" fmla="*/ 321831 h 1458744"/>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8583 w 1501289"/>
                <a:gd name="connsiteY0" fmla="*/ 321893 h 1472879"/>
                <a:gd name="connsiteX1" fmla="*/ 136248 w 1501289"/>
                <a:gd name="connsiteY1" fmla="*/ 1368100 h 1472879"/>
                <a:gd name="connsiteX2" fmla="*/ 1443658 w 1501289"/>
                <a:gd name="connsiteY2" fmla="*/ 1242488 h 1472879"/>
                <a:gd name="connsiteX3" fmla="*/ 1371923 w 1501289"/>
                <a:gd name="connsiteY3" fmla="*/ 272468 h 1472879"/>
                <a:gd name="connsiteX4" fmla="*/ 473998 w 1501289"/>
                <a:gd name="connsiteY4" fmla="*/ 618 h 1472879"/>
                <a:gd name="connsiteX5" fmla="*/ 78583 w 1501289"/>
                <a:gd name="connsiteY5" fmla="*/ 321893 h 1472879"/>
                <a:gd name="connsiteX0" fmla="*/ 78583 w 1514864"/>
                <a:gd name="connsiteY0" fmla="*/ 321893 h 1464370"/>
                <a:gd name="connsiteX1" fmla="*/ 136248 w 1514864"/>
                <a:gd name="connsiteY1" fmla="*/ 1368100 h 1464370"/>
                <a:gd name="connsiteX2" fmla="*/ 1443658 w 1514864"/>
                <a:gd name="connsiteY2" fmla="*/ 1242488 h 1464370"/>
                <a:gd name="connsiteX3" fmla="*/ 1371923 w 1514864"/>
                <a:gd name="connsiteY3" fmla="*/ 272468 h 1464370"/>
                <a:gd name="connsiteX4" fmla="*/ 473998 w 1514864"/>
                <a:gd name="connsiteY4" fmla="*/ 618 h 1464370"/>
                <a:gd name="connsiteX5" fmla="*/ 78583 w 1514864"/>
                <a:gd name="connsiteY5" fmla="*/ 321893 h 146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864" h="1464370">
                  <a:moveTo>
                    <a:pt x="78583" y="321893"/>
                  </a:moveTo>
                  <a:cubicBezTo>
                    <a:pt x="22291" y="549807"/>
                    <a:pt x="-91265" y="1214668"/>
                    <a:pt x="136248" y="1368100"/>
                  </a:cubicBezTo>
                  <a:cubicBezTo>
                    <a:pt x="363761" y="1521533"/>
                    <a:pt x="1328265" y="1499961"/>
                    <a:pt x="1443658" y="1242488"/>
                  </a:cubicBezTo>
                  <a:cubicBezTo>
                    <a:pt x="1559051" y="985015"/>
                    <a:pt x="1533533" y="479446"/>
                    <a:pt x="1371923" y="272468"/>
                  </a:cubicBezTo>
                  <a:cubicBezTo>
                    <a:pt x="1210313" y="65490"/>
                    <a:pt x="689555" y="-7619"/>
                    <a:pt x="473998" y="618"/>
                  </a:cubicBezTo>
                  <a:cubicBezTo>
                    <a:pt x="258441" y="8855"/>
                    <a:pt x="134875" y="93979"/>
                    <a:pt x="78583" y="321893"/>
                  </a:cubicBezTo>
                  <a:close/>
                </a:path>
              </a:pathLst>
            </a:custGeom>
            <a:gradFill flip="none" rotWithShape="1">
              <a:gsLst>
                <a:gs pos="16000">
                  <a:srgbClr val="6FC4F6"/>
                </a:gs>
                <a:gs pos="88000">
                  <a:srgbClr val="2C5ADE"/>
                </a:gs>
              </a:gsLst>
              <a:lin ang="16200000" scaled="1"/>
              <a:tileRect/>
            </a:gradFill>
            <a:ln w="381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阿里巴巴普惠体 Heavy"/>
                <a:ea typeface="Aa润行体 (非商业使用)"/>
                <a:sym typeface="阿里巴巴普惠体 Heavy"/>
              </a:endParaRPr>
            </a:p>
          </p:txBody>
        </p:sp>
        <p:pic>
          <p:nvPicPr>
            <p:cNvPr id="28" name="图片 27">
              <a:extLst>
                <a:ext uri="{FF2B5EF4-FFF2-40B4-BE49-F238E27FC236}">
                  <a16:creationId xmlns:a16="http://schemas.microsoft.com/office/drawing/2014/main" id="{2E6D354C-20CF-FED4-679C-390046CE6B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2531" y="0"/>
              <a:ext cx="2186938" cy="521501"/>
            </a:xfrm>
            <a:prstGeom prst="rect">
              <a:avLst/>
            </a:prstGeom>
          </p:spPr>
        </p:pic>
      </p:grpSp>
      <p:sp>
        <p:nvSpPr>
          <p:cNvPr id="30" name="文本框 29">
            <a:extLst>
              <a:ext uri="{FF2B5EF4-FFF2-40B4-BE49-F238E27FC236}">
                <a16:creationId xmlns:a16="http://schemas.microsoft.com/office/drawing/2014/main" id="{700F039F-C2CB-CAB5-1E1F-EDFD28484F80}"/>
              </a:ext>
            </a:extLst>
          </p:cNvPr>
          <p:cNvSpPr txBox="1"/>
          <p:nvPr/>
        </p:nvSpPr>
        <p:spPr>
          <a:xfrm>
            <a:off x="5002531" y="347991"/>
            <a:ext cx="2186939" cy="523220"/>
          </a:xfrm>
          <a:prstGeom prst="rect">
            <a:avLst/>
          </a:prstGeom>
          <a:noFill/>
        </p:spPr>
        <p:txBody>
          <a:bodyPr wrap="square" rtlCol="0">
            <a:spAutoFit/>
          </a:bodyPr>
          <a:lstStyle/>
          <a:p>
            <a:pPr algn="ctr"/>
            <a:r>
              <a:rPr lang="en-US" altLang="zh-CN" sz="2800" b="1" dirty="0">
                <a:solidFill>
                  <a:schemeClr val="bg1"/>
                </a:solidFill>
                <a:latin typeface="阿里巴巴普惠体 Heavy"/>
                <a:ea typeface="Aa润行体 (非商业使用)"/>
                <a:cs typeface="+mn-ea"/>
                <a:sym typeface="阿里巴巴普惠体 Heavy"/>
              </a:rPr>
              <a:t>Add title text</a:t>
            </a:r>
            <a:endParaRPr lang="zh-CN" altLang="en-US" sz="2800" b="1" dirty="0">
              <a:solidFill>
                <a:schemeClr val="bg1"/>
              </a:solidFill>
              <a:latin typeface="阿里巴巴普惠体 Heavy"/>
              <a:ea typeface="Aa润行体 (非商业使用)"/>
              <a:cs typeface="+mn-ea"/>
              <a:sym typeface="阿里巴巴普惠体 Heavy"/>
            </a:endParaRPr>
          </a:p>
        </p:txBody>
      </p:sp>
      <p:pic>
        <p:nvPicPr>
          <p:cNvPr id="2" name="图片 1">
            <a:extLst>
              <a:ext uri="{FF2B5EF4-FFF2-40B4-BE49-F238E27FC236}">
                <a16:creationId xmlns:a16="http://schemas.microsoft.com/office/drawing/2014/main" id="{D44954A7-496B-76CF-0A5A-D382DE583F0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80226" y="1537367"/>
            <a:ext cx="8904303" cy="3098800"/>
          </a:xfrm>
          <a:prstGeom prst="rect">
            <a:avLst/>
          </a:prstGeom>
        </p:spPr>
      </p:pic>
      <p:cxnSp>
        <p:nvCxnSpPr>
          <p:cNvPr id="4" name="直接连接符 3">
            <a:extLst>
              <a:ext uri="{FF2B5EF4-FFF2-40B4-BE49-F238E27FC236}">
                <a16:creationId xmlns:a16="http://schemas.microsoft.com/office/drawing/2014/main" id="{C5E81649-D625-143F-D58A-107DBDC52E7A}"/>
              </a:ext>
            </a:extLst>
          </p:cNvPr>
          <p:cNvCxnSpPr/>
          <p:nvPr/>
        </p:nvCxnSpPr>
        <p:spPr>
          <a:xfrm>
            <a:off x="4534855" y="4940647"/>
            <a:ext cx="0" cy="837885"/>
          </a:xfrm>
          <a:prstGeom prst="line">
            <a:avLst/>
          </a:prstGeom>
          <a:noFill/>
          <a:ln w="19050" cap="flat" cmpd="sng" algn="ctr">
            <a:solidFill>
              <a:sysClr val="window" lastClr="FFFFFF"/>
            </a:solidFill>
            <a:prstDash val="sysDash"/>
            <a:miter lim="800000"/>
          </a:ln>
          <a:effectLst/>
        </p:spPr>
      </p:cxnSp>
      <p:cxnSp>
        <p:nvCxnSpPr>
          <p:cNvPr id="5" name="直接连接符 4">
            <a:extLst>
              <a:ext uri="{FF2B5EF4-FFF2-40B4-BE49-F238E27FC236}">
                <a16:creationId xmlns:a16="http://schemas.microsoft.com/office/drawing/2014/main" id="{CAA163C0-57F4-8450-54F2-B3EE2AD287CF}"/>
              </a:ext>
            </a:extLst>
          </p:cNvPr>
          <p:cNvCxnSpPr/>
          <p:nvPr/>
        </p:nvCxnSpPr>
        <p:spPr>
          <a:xfrm>
            <a:off x="7796215" y="4940647"/>
            <a:ext cx="0" cy="837885"/>
          </a:xfrm>
          <a:prstGeom prst="line">
            <a:avLst/>
          </a:prstGeom>
          <a:noFill/>
          <a:ln w="19050" cap="flat" cmpd="sng" algn="ctr">
            <a:solidFill>
              <a:sysClr val="window" lastClr="FFFFFF"/>
            </a:solidFill>
            <a:prstDash val="sysDash"/>
            <a:miter lim="800000"/>
          </a:ln>
          <a:effectLst/>
        </p:spPr>
      </p:cxnSp>
      <p:grpSp>
        <p:nvGrpSpPr>
          <p:cNvPr id="6" name="组合 5">
            <a:extLst>
              <a:ext uri="{FF2B5EF4-FFF2-40B4-BE49-F238E27FC236}">
                <a16:creationId xmlns:a16="http://schemas.microsoft.com/office/drawing/2014/main" id="{2F8C6AE1-0787-05C6-7106-E1B89D6662FF}"/>
              </a:ext>
            </a:extLst>
          </p:cNvPr>
          <p:cNvGrpSpPr/>
          <p:nvPr/>
        </p:nvGrpSpPr>
        <p:grpSpPr>
          <a:xfrm>
            <a:off x="2487023" y="4835531"/>
            <a:ext cx="1753992" cy="914285"/>
            <a:chOff x="2088601" y="4362023"/>
            <a:chExt cx="1753992" cy="914285"/>
          </a:xfrm>
        </p:grpSpPr>
        <p:sp>
          <p:nvSpPr>
            <p:cNvPr id="7" name="Rectangle 70">
              <a:extLst>
                <a:ext uri="{FF2B5EF4-FFF2-40B4-BE49-F238E27FC236}">
                  <a16:creationId xmlns:a16="http://schemas.microsoft.com/office/drawing/2014/main" id="{131AE8F5-D515-11C1-9359-BDD48CED9931}"/>
                </a:ext>
              </a:extLst>
            </p:cNvPr>
            <p:cNvSpPr>
              <a:spLocks noChangeArrowheads="1"/>
            </p:cNvSpPr>
            <p:nvPr/>
          </p:nvSpPr>
          <p:spPr bwMode="auto">
            <a:xfrm>
              <a:off x="2088601" y="4362023"/>
              <a:ext cx="1753971" cy="41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2813">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50000"/>
                </a:lnSpc>
                <a:spcBef>
                  <a:spcPct val="0"/>
                </a:spcBef>
                <a:buFontTx/>
                <a:buNone/>
              </a:pPr>
              <a:r>
                <a:rPr lang="en-US" altLang="zh-CN" sz="1600" b="1" noProof="1">
                  <a:solidFill>
                    <a:prstClr val="black">
                      <a:lumMod val="85000"/>
                      <a:lumOff val="15000"/>
                    </a:prstClr>
                  </a:solidFill>
                  <a:latin typeface="微软雅黑" pitchFamily="34" charset="-122"/>
                  <a:ea typeface="微软雅黑" pitchFamily="34" charset="-122"/>
                  <a:cs typeface="+mn-ea"/>
                  <a:sym typeface="阿里巴巴普惠体 Heavy"/>
                </a:rPr>
                <a:t>Add Subtitle</a:t>
              </a:r>
              <a:endParaRPr lang="zh-CN" altLang="en-US" sz="1600" b="1" noProof="1">
                <a:solidFill>
                  <a:prstClr val="black">
                    <a:lumMod val="85000"/>
                    <a:lumOff val="15000"/>
                  </a:prstClr>
                </a:solidFill>
                <a:latin typeface="微软雅黑" pitchFamily="34" charset="-122"/>
                <a:ea typeface="微软雅黑" pitchFamily="34" charset="-122"/>
                <a:cs typeface="+mn-ea"/>
                <a:sym typeface="阿里巴巴普惠体 Heavy"/>
              </a:endParaRPr>
            </a:p>
          </p:txBody>
        </p:sp>
        <p:sp>
          <p:nvSpPr>
            <p:cNvPr id="8" name="Rectangle 23">
              <a:extLst>
                <a:ext uri="{FF2B5EF4-FFF2-40B4-BE49-F238E27FC236}">
                  <a16:creationId xmlns:a16="http://schemas.microsoft.com/office/drawing/2014/main" id="{B7338663-D4F3-F78E-DA31-8A470D57534A}"/>
                </a:ext>
              </a:extLst>
            </p:cNvPr>
            <p:cNvSpPr/>
            <p:nvPr/>
          </p:nvSpPr>
          <p:spPr>
            <a:xfrm>
              <a:off x="2088622" y="4749497"/>
              <a:ext cx="1753971" cy="526811"/>
            </a:xfrm>
            <a:prstGeom prst="rect">
              <a:avLst/>
            </a:prstGeom>
          </p:spPr>
          <p:txBody>
            <a:bodyPr wrap="square">
              <a:spAutoFit/>
            </a:bodyPr>
            <a:lstStyle/>
            <a:p>
              <a:pPr algn="ctr">
                <a:lnSpc>
                  <a:spcPct val="150000"/>
                </a:lnSpc>
                <a:defRPr/>
              </a:pPr>
              <a:r>
                <a:rPr lang="en-US" altLang="zh-CN" sz="1000" noProof="1">
                  <a:solidFill>
                    <a:prstClr val="white">
                      <a:lumMod val="50000"/>
                    </a:prstClr>
                  </a:solidFill>
                  <a:latin typeface="微软雅黑" pitchFamily="34" charset="-122"/>
                  <a:ea typeface="微软雅黑" pitchFamily="34" charset="-122"/>
                  <a:cs typeface="+mn-ea"/>
                  <a:sym typeface="阿里巴巴普惠体 Heavy"/>
                </a:rPr>
                <a:t>Click here to add content, content to match the title. </a:t>
              </a:r>
              <a:endParaRPr lang="zh-CN" altLang="en-US" sz="1000" noProof="1">
                <a:solidFill>
                  <a:prstClr val="white">
                    <a:lumMod val="50000"/>
                  </a:prstClr>
                </a:solidFill>
                <a:latin typeface="微软雅黑" pitchFamily="34" charset="-122"/>
                <a:ea typeface="微软雅黑" pitchFamily="34" charset="-122"/>
                <a:cs typeface="+mn-ea"/>
                <a:sym typeface="阿里巴巴普惠体 Heavy"/>
              </a:endParaRPr>
            </a:p>
          </p:txBody>
        </p:sp>
      </p:grpSp>
      <p:grpSp>
        <p:nvGrpSpPr>
          <p:cNvPr id="9" name="组合 8">
            <a:extLst>
              <a:ext uri="{FF2B5EF4-FFF2-40B4-BE49-F238E27FC236}">
                <a16:creationId xmlns:a16="http://schemas.microsoft.com/office/drawing/2014/main" id="{1803CF32-5625-9C1C-7B93-1A3E03B52990}"/>
              </a:ext>
            </a:extLst>
          </p:cNvPr>
          <p:cNvGrpSpPr/>
          <p:nvPr/>
        </p:nvGrpSpPr>
        <p:grpSpPr>
          <a:xfrm>
            <a:off x="5300312" y="4835531"/>
            <a:ext cx="1753997" cy="914285"/>
            <a:chOff x="4180760" y="4362023"/>
            <a:chExt cx="1753997" cy="914285"/>
          </a:xfrm>
        </p:grpSpPr>
        <p:sp>
          <p:nvSpPr>
            <p:cNvPr id="10" name="Rectangle 70">
              <a:extLst>
                <a:ext uri="{FF2B5EF4-FFF2-40B4-BE49-F238E27FC236}">
                  <a16:creationId xmlns:a16="http://schemas.microsoft.com/office/drawing/2014/main" id="{E1631AF8-780F-402E-3FF3-F0C417F3F0FF}"/>
                </a:ext>
              </a:extLst>
            </p:cNvPr>
            <p:cNvSpPr>
              <a:spLocks noChangeArrowheads="1"/>
            </p:cNvSpPr>
            <p:nvPr/>
          </p:nvSpPr>
          <p:spPr bwMode="auto">
            <a:xfrm>
              <a:off x="4180760" y="4362023"/>
              <a:ext cx="1753970" cy="41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2813">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50000"/>
                </a:lnSpc>
                <a:spcBef>
                  <a:spcPct val="0"/>
                </a:spcBef>
                <a:buFontTx/>
                <a:buNone/>
              </a:pPr>
              <a:r>
                <a:rPr lang="en-US" altLang="zh-CN" sz="1600" b="1" noProof="1">
                  <a:solidFill>
                    <a:prstClr val="black">
                      <a:lumMod val="85000"/>
                      <a:lumOff val="15000"/>
                    </a:prstClr>
                  </a:solidFill>
                  <a:latin typeface="微软雅黑" pitchFamily="34" charset="-122"/>
                  <a:ea typeface="微软雅黑" pitchFamily="34" charset="-122"/>
                  <a:cs typeface="+mn-ea"/>
                  <a:sym typeface="阿里巴巴普惠体 Heavy"/>
                </a:rPr>
                <a:t>Add Subtitle</a:t>
              </a:r>
              <a:endParaRPr lang="zh-CN" altLang="en-US" sz="1600" b="1" noProof="1">
                <a:solidFill>
                  <a:prstClr val="black">
                    <a:lumMod val="85000"/>
                    <a:lumOff val="15000"/>
                  </a:prstClr>
                </a:solidFill>
                <a:latin typeface="微软雅黑" pitchFamily="34" charset="-122"/>
                <a:ea typeface="微软雅黑" pitchFamily="34" charset="-122"/>
                <a:cs typeface="+mn-ea"/>
                <a:sym typeface="阿里巴巴普惠体 Heavy"/>
              </a:endParaRPr>
            </a:p>
          </p:txBody>
        </p:sp>
        <p:sp>
          <p:nvSpPr>
            <p:cNvPr id="11" name="Rectangle 23">
              <a:extLst>
                <a:ext uri="{FF2B5EF4-FFF2-40B4-BE49-F238E27FC236}">
                  <a16:creationId xmlns:a16="http://schemas.microsoft.com/office/drawing/2014/main" id="{6C80E857-B286-F480-11D4-BC5F8BE62340}"/>
                </a:ext>
              </a:extLst>
            </p:cNvPr>
            <p:cNvSpPr/>
            <p:nvPr/>
          </p:nvSpPr>
          <p:spPr>
            <a:xfrm>
              <a:off x="4180787" y="4749497"/>
              <a:ext cx="1753970" cy="526811"/>
            </a:xfrm>
            <a:prstGeom prst="rect">
              <a:avLst/>
            </a:prstGeom>
          </p:spPr>
          <p:txBody>
            <a:bodyPr wrap="square">
              <a:spAutoFit/>
            </a:bodyPr>
            <a:lstStyle/>
            <a:p>
              <a:pPr algn="ctr">
                <a:lnSpc>
                  <a:spcPct val="150000"/>
                </a:lnSpc>
                <a:defRPr/>
              </a:pPr>
              <a:r>
                <a:rPr lang="en-US" altLang="zh-CN" sz="1000" noProof="1">
                  <a:solidFill>
                    <a:prstClr val="white">
                      <a:lumMod val="50000"/>
                    </a:prstClr>
                  </a:solidFill>
                  <a:latin typeface="微软雅黑" pitchFamily="34" charset="-122"/>
                  <a:ea typeface="微软雅黑" pitchFamily="34" charset="-122"/>
                  <a:cs typeface="+mn-ea"/>
                  <a:sym typeface="阿里巴巴普惠体 Heavy"/>
                </a:rPr>
                <a:t>Click here to add content, content to match the title. </a:t>
              </a:r>
              <a:endParaRPr lang="zh-CN" altLang="en-US" sz="1000" noProof="1">
                <a:solidFill>
                  <a:prstClr val="white">
                    <a:lumMod val="50000"/>
                  </a:prstClr>
                </a:solidFill>
                <a:latin typeface="微软雅黑" pitchFamily="34" charset="-122"/>
                <a:ea typeface="微软雅黑" pitchFamily="34" charset="-122"/>
                <a:cs typeface="+mn-ea"/>
                <a:sym typeface="阿里巴巴普惠体 Heavy"/>
              </a:endParaRPr>
            </a:p>
          </p:txBody>
        </p:sp>
      </p:grpSp>
      <p:grpSp>
        <p:nvGrpSpPr>
          <p:cNvPr id="12" name="组合 11">
            <a:extLst>
              <a:ext uri="{FF2B5EF4-FFF2-40B4-BE49-F238E27FC236}">
                <a16:creationId xmlns:a16="http://schemas.microsoft.com/office/drawing/2014/main" id="{15D45662-4F1F-8623-4145-71C62FF30E15}"/>
              </a:ext>
            </a:extLst>
          </p:cNvPr>
          <p:cNvGrpSpPr/>
          <p:nvPr/>
        </p:nvGrpSpPr>
        <p:grpSpPr>
          <a:xfrm>
            <a:off x="8113599" y="4835531"/>
            <a:ext cx="1753972" cy="914285"/>
            <a:chOff x="6272924" y="4362023"/>
            <a:chExt cx="1753972" cy="914285"/>
          </a:xfrm>
        </p:grpSpPr>
        <p:sp>
          <p:nvSpPr>
            <p:cNvPr id="13" name="Rectangle 70">
              <a:extLst>
                <a:ext uri="{FF2B5EF4-FFF2-40B4-BE49-F238E27FC236}">
                  <a16:creationId xmlns:a16="http://schemas.microsoft.com/office/drawing/2014/main" id="{D7FAE5F7-6B13-6602-82B1-8C00C60CEBB1}"/>
                </a:ext>
              </a:extLst>
            </p:cNvPr>
            <p:cNvSpPr>
              <a:spLocks noChangeArrowheads="1"/>
            </p:cNvSpPr>
            <p:nvPr/>
          </p:nvSpPr>
          <p:spPr bwMode="auto">
            <a:xfrm>
              <a:off x="6272924" y="4362023"/>
              <a:ext cx="1753971" cy="41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2813">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50000"/>
                </a:lnSpc>
                <a:spcBef>
                  <a:spcPct val="0"/>
                </a:spcBef>
                <a:buFontTx/>
                <a:buNone/>
              </a:pPr>
              <a:r>
                <a:rPr lang="en-US" altLang="zh-CN" sz="1600" b="1" noProof="1">
                  <a:solidFill>
                    <a:prstClr val="black">
                      <a:lumMod val="85000"/>
                      <a:lumOff val="15000"/>
                    </a:prstClr>
                  </a:solidFill>
                  <a:latin typeface="微软雅黑" pitchFamily="34" charset="-122"/>
                  <a:ea typeface="微软雅黑" pitchFamily="34" charset="-122"/>
                  <a:cs typeface="+mn-ea"/>
                  <a:sym typeface="阿里巴巴普惠体 Heavy"/>
                </a:rPr>
                <a:t>Add Subtitle</a:t>
              </a:r>
              <a:endParaRPr lang="zh-CN" altLang="en-US" sz="1600" b="1" noProof="1">
                <a:solidFill>
                  <a:prstClr val="black">
                    <a:lumMod val="85000"/>
                    <a:lumOff val="15000"/>
                  </a:prstClr>
                </a:solidFill>
                <a:latin typeface="微软雅黑" pitchFamily="34" charset="-122"/>
                <a:ea typeface="微软雅黑" pitchFamily="34" charset="-122"/>
                <a:cs typeface="+mn-ea"/>
                <a:sym typeface="阿里巴巴普惠体 Heavy"/>
              </a:endParaRPr>
            </a:p>
          </p:txBody>
        </p:sp>
        <p:sp>
          <p:nvSpPr>
            <p:cNvPr id="14" name="Rectangle 23">
              <a:extLst>
                <a:ext uri="{FF2B5EF4-FFF2-40B4-BE49-F238E27FC236}">
                  <a16:creationId xmlns:a16="http://schemas.microsoft.com/office/drawing/2014/main" id="{E97D75D0-7CA2-72E1-D08E-1B326EA6B981}"/>
                </a:ext>
              </a:extLst>
            </p:cNvPr>
            <p:cNvSpPr/>
            <p:nvPr/>
          </p:nvSpPr>
          <p:spPr>
            <a:xfrm>
              <a:off x="6272925" y="4749497"/>
              <a:ext cx="1753971" cy="526811"/>
            </a:xfrm>
            <a:prstGeom prst="rect">
              <a:avLst/>
            </a:prstGeom>
          </p:spPr>
          <p:txBody>
            <a:bodyPr wrap="square">
              <a:spAutoFit/>
            </a:bodyPr>
            <a:lstStyle/>
            <a:p>
              <a:pPr algn="ctr">
                <a:lnSpc>
                  <a:spcPct val="150000"/>
                </a:lnSpc>
                <a:defRPr/>
              </a:pPr>
              <a:r>
                <a:rPr lang="en-US" altLang="zh-CN" sz="1000" noProof="1">
                  <a:solidFill>
                    <a:prstClr val="white">
                      <a:lumMod val="50000"/>
                    </a:prstClr>
                  </a:solidFill>
                  <a:latin typeface="微软雅黑" pitchFamily="34" charset="-122"/>
                  <a:ea typeface="微软雅黑" pitchFamily="34" charset="-122"/>
                  <a:cs typeface="+mn-ea"/>
                  <a:sym typeface="阿里巴巴普惠体 Heavy"/>
                </a:rPr>
                <a:t>Click here to add content, content to match the title. </a:t>
              </a:r>
              <a:endParaRPr lang="zh-CN" altLang="en-US" sz="1000" noProof="1">
                <a:solidFill>
                  <a:prstClr val="white">
                    <a:lumMod val="50000"/>
                  </a:prstClr>
                </a:solidFill>
                <a:latin typeface="微软雅黑" pitchFamily="34" charset="-122"/>
                <a:ea typeface="微软雅黑" pitchFamily="34" charset="-122"/>
                <a:cs typeface="+mn-ea"/>
                <a:sym typeface="阿里巴巴普惠体 Heavy"/>
              </a:endParaRPr>
            </a:p>
          </p:txBody>
        </p:sp>
      </p:grpSp>
      <p:grpSp>
        <p:nvGrpSpPr>
          <p:cNvPr id="15" name="组合 14">
            <a:extLst>
              <a:ext uri="{FF2B5EF4-FFF2-40B4-BE49-F238E27FC236}">
                <a16:creationId xmlns:a16="http://schemas.microsoft.com/office/drawing/2014/main" id="{828C07BB-A491-57D6-A6EE-5046B9D7F698}"/>
              </a:ext>
            </a:extLst>
          </p:cNvPr>
          <p:cNvGrpSpPr/>
          <p:nvPr/>
        </p:nvGrpSpPr>
        <p:grpSpPr>
          <a:xfrm>
            <a:off x="2972508" y="3613430"/>
            <a:ext cx="783023" cy="783022"/>
            <a:chOff x="2569778" y="3383196"/>
            <a:chExt cx="783022" cy="783022"/>
          </a:xfrm>
        </p:grpSpPr>
        <p:sp>
          <p:nvSpPr>
            <p:cNvPr id="16" name="椭圆 15">
              <a:extLst>
                <a:ext uri="{FF2B5EF4-FFF2-40B4-BE49-F238E27FC236}">
                  <a16:creationId xmlns:a16="http://schemas.microsoft.com/office/drawing/2014/main" id="{F905D2BE-EDB1-7AA2-9C9C-3E5114C9B99B}"/>
                </a:ext>
              </a:extLst>
            </p:cNvPr>
            <p:cNvSpPr/>
            <p:nvPr/>
          </p:nvSpPr>
          <p:spPr>
            <a:xfrm>
              <a:off x="2569778" y="3383196"/>
              <a:ext cx="783022" cy="783022"/>
            </a:xfrm>
            <a:prstGeom prst="ellipse">
              <a:avLst/>
            </a:prstGeom>
            <a:solidFill>
              <a:sysClr val="window" lastClr="FFFFFF"/>
            </a:solidFill>
            <a:ln w="12700" cap="flat" cmpd="sng" algn="ctr">
              <a:solidFill>
                <a:srgbClr val="7DC5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阿里巴巴普惠体 Heavy"/>
                <a:ea typeface="Aa润行体 (非商业使用)"/>
                <a:cs typeface="+mn-ea"/>
                <a:sym typeface="阿里巴巴普惠体 Heavy"/>
              </a:endParaRPr>
            </a:p>
          </p:txBody>
        </p:sp>
        <p:sp>
          <p:nvSpPr>
            <p:cNvPr id="17" name="文本框 16">
              <a:extLst>
                <a:ext uri="{FF2B5EF4-FFF2-40B4-BE49-F238E27FC236}">
                  <a16:creationId xmlns:a16="http://schemas.microsoft.com/office/drawing/2014/main" id="{23951A52-DF66-EA99-512D-FB5D872E92DA}"/>
                </a:ext>
              </a:extLst>
            </p:cNvPr>
            <p:cNvSpPr txBox="1"/>
            <p:nvPr/>
          </p:nvSpPr>
          <p:spPr>
            <a:xfrm>
              <a:off x="2641921" y="3394897"/>
              <a:ext cx="621980"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400" b="0" i="0" u="none" strike="noStrike" kern="0" cap="none" spc="0" normalizeH="0" baseline="0" noProof="0" dirty="0">
                  <a:ln>
                    <a:noFill/>
                  </a:ln>
                  <a:solidFill>
                    <a:prstClr val="black">
                      <a:lumMod val="95000"/>
                      <a:lumOff val="5000"/>
                    </a:prstClr>
                  </a:solidFill>
                  <a:effectLst/>
                  <a:uLnTx/>
                  <a:uFillTx/>
                  <a:latin typeface="阿里巴巴普惠体 Heavy"/>
                  <a:ea typeface="Aa润行体 (非商业使用)"/>
                  <a:cs typeface="+mn-ea"/>
                  <a:sym typeface="阿里巴巴普惠体 Heavy"/>
                </a:rPr>
                <a:t>1</a:t>
              </a:r>
              <a:endParaRPr kumimoji="0" lang="zh-CN" altLang="en-US" sz="4400" b="0" i="0" u="none" strike="noStrike" kern="0" cap="none" spc="0" normalizeH="0" baseline="0" noProof="0" dirty="0">
                <a:ln>
                  <a:noFill/>
                </a:ln>
                <a:solidFill>
                  <a:prstClr val="black">
                    <a:lumMod val="95000"/>
                    <a:lumOff val="5000"/>
                  </a:prstClr>
                </a:solidFill>
                <a:effectLst/>
                <a:uLnTx/>
                <a:uFillTx/>
                <a:latin typeface="阿里巴巴普惠体 Heavy"/>
                <a:ea typeface="Aa润行体 (非商业使用)"/>
                <a:cs typeface="+mn-ea"/>
                <a:sym typeface="阿里巴巴普惠体 Heavy"/>
              </a:endParaRPr>
            </a:p>
          </p:txBody>
        </p:sp>
      </p:grpSp>
      <p:grpSp>
        <p:nvGrpSpPr>
          <p:cNvPr id="18" name="组合 17">
            <a:extLst>
              <a:ext uri="{FF2B5EF4-FFF2-40B4-BE49-F238E27FC236}">
                <a16:creationId xmlns:a16="http://schemas.microsoft.com/office/drawing/2014/main" id="{B6708B02-D14C-9CD0-5C7A-B25AD19A43A8}"/>
              </a:ext>
            </a:extLst>
          </p:cNvPr>
          <p:cNvGrpSpPr/>
          <p:nvPr/>
        </p:nvGrpSpPr>
        <p:grpSpPr>
          <a:xfrm>
            <a:off x="5785798" y="3613430"/>
            <a:ext cx="783023" cy="783022"/>
            <a:chOff x="4677600" y="3383196"/>
            <a:chExt cx="783022" cy="783022"/>
          </a:xfrm>
        </p:grpSpPr>
        <p:sp>
          <p:nvSpPr>
            <p:cNvPr id="19" name="椭圆 18">
              <a:extLst>
                <a:ext uri="{FF2B5EF4-FFF2-40B4-BE49-F238E27FC236}">
                  <a16:creationId xmlns:a16="http://schemas.microsoft.com/office/drawing/2014/main" id="{2BDBB1DD-F097-05C0-74B2-09502FBD02AB}"/>
                </a:ext>
              </a:extLst>
            </p:cNvPr>
            <p:cNvSpPr/>
            <p:nvPr/>
          </p:nvSpPr>
          <p:spPr>
            <a:xfrm>
              <a:off x="4677600" y="3383196"/>
              <a:ext cx="783022" cy="783022"/>
            </a:xfrm>
            <a:prstGeom prst="ellipse">
              <a:avLst/>
            </a:prstGeom>
            <a:solidFill>
              <a:sysClr val="window" lastClr="FFFFFF"/>
            </a:solidFill>
            <a:ln w="12700" cap="flat" cmpd="sng" algn="ctr">
              <a:solidFill>
                <a:srgbClr val="7DC5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阿里巴巴普惠体 Heavy"/>
                <a:ea typeface="Aa润行体 (非商业使用)"/>
                <a:cs typeface="+mn-ea"/>
                <a:sym typeface="阿里巴巴普惠体 Heavy"/>
              </a:endParaRPr>
            </a:p>
          </p:txBody>
        </p:sp>
        <p:sp>
          <p:nvSpPr>
            <p:cNvPr id="20" name="文本框 19">
              <a:extLst>
                <a:ext uri="{FF2B5EF4-FFF2-40B4-BE49-F238E27FC236}">
                  <a16:creationId xmlns:a16="http://schemas.microsoft.com/office/drawing/2014/main" id="{1712ABDC-E045-EBE6-5BC4-76C62E2147E6}"/>
                </a:ext>
              </a:extLst>
            </p:cNvPr>
            <p:cNvSpPr txBox="1"/>
            <p:nvPr/>
          </p:nvSpPr>
          <p:spPr>
            <a:xfrm>
              <a:off x="4749743" y="3394897"/>
              <a:ext cx="621980"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400" b="0" i="0" u="none" strike="noStrike" kern="0" cap="none" spc="0" normalizeH="0" baseline="0" noProof="0" dirty="0">
                  <a:ln>
                    <a:noFill/>
                  </a:ln>
                  <a:solidFill>
                    <a:prstClr val="black">
                      <a:lumMod val="95000"/>
                      <a:lumOff val="5000"/>
                    </a:prstClr>
                  </a:solidFill>
                  <a:effectLst/>
                  <a:uLnTx/>
                  <a:uFillTx/>
                  <a:latin typeface="阿里巴巴普惠体 Heavy"/>
                  <a:ea typeface="Aa润行体 (非商业使用)"/>
                  <a:cs typeface="+mn-ea"/>
                  <a:sym typeface="阿里巴巴普惠体 Heavy"/>
                </a:rPr>
                <a:t>2</a:t>
              </a:r>
              <a:endParaRPr kumimoji="0" lang="zh-CN" altLang="en-US" sz="4400" b="0" i="0" u="none" strike="noStrike" kern="0" cap="none" spc="0" normalizeH="0" baseline="0" noProof="0" dirty="0">
                <a:ln>
                  <a:noFill/>
                </a:ln>
                <a:solidFill>
                  <a:prstClr val="black">
                    <a:lumMod val="95000"/>
                    <a:lumOff val="5000"/>
                  </a:prstClr>
                </a:solidFill>
                <a:effectLst/>
                <a:uLnTx/>
                <a:uFillTx/>
                <a:latin typeface="阿里巴巴普惠体 Heavy"/>
                <a:ea typeface="Aa润行体 (非商业使用)"/>
                <a:cs typeface="+mn-ea"/>
                <a:sym typeface="阿里巴巴普惠体 Heavy"/>
              </a:endParaRPr>
            </a:p>
          </p:txBody>
        </p:sp>
      </p:grpSp>
      <p:grpSp>
        <p:nvGrpSpPr>
          <p:cNvPr id="21" name="组合 20">
            <a:extLst>
              <a:ext uri="{FF2B5EF4-FFF2-40B4-BE49-F238E27FC236}">
                <a16:creationId xmlns:a16="http://schemas.microsoft.com/office/drawing/2014/main" id="{1E45CE37-12DF-B3F7-101B-AE6E734E3E5C}"/>
              </a:ext>
            </a:extLst>
          </p:cNvPr>
          <p:cNvGrpSpPr/>
          <p:nvPr/>
        </p:nvGrpSpPr>
        <p:grpSpPr>
          <a:xfrm>
            <a:off x="8599074" y="3613430"/>
            <a:ext cx="783023" cy="783022"/>
            <a:chOff x="6785422" y="3383196"/>
            <a:chExt cx="783022" cy="783022"/>
          </a:xfrm>
        </p:grpSpPr>
        <p:sp>
          <p:nvSpPr>
            <p:cNvPr id="22" name="椭圆 21">
              <a:extLst>
                <a:ext uri="{FF2B5EF4-FFF2-40B4-BE49-F238E27FC236}">
                  <a16:creationId xmlns:a16="http://schemas.microsoft.com/office/drawing/2014/main" id="{C72F4226-6AFB-FC7B-E605-115793F11167}"/>
                </a:ext>
              </a:extLst>
            </p:cNvPr>
            <p:cNvSpPr/>
            <p:nvPr/>
          </p:nvSpPr>
          <p:spPr>
            <a:xfrm>
              <a:off x="6785422" y="3383196"/>
              <a:ext cx="783022" cy="783022"/>
            </a:xfrm>
            <a:prstGeom prst="ellipse">
              <a:avLst/>
            </a:prstGeom>
            <a:solidFill>
              <a:sysClr val="window" lastClr="FFFFFF"/>
            </a:solidFill>
            <a:ln w="12700" cap="flat" cmpd="sng" algn="ctr">
              <a:solidFill>
                <a:srgbClr val="7DC5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阿里巴巴普惠体 Heavy"/>
                <a:ea typeface="Aa润行体 (非商业使用)"/>
                <a:cs typeface="+mn-ea"/>
                <a:sym typeface="阿里巴巴普惠体 Heavy"/>
              </a:endParaRPr>
            </a:p>
          </p:txBody>
        </p:sp>
        <p:sp>
          <p:nvSpPr>
            <p:cNvPr id="23" name="文本框 22">
              <a:extLst>
                <a:ext uri="{FF2B5EF4-FFF2-40B4-BE49-F238E27FC236}">
                  <a16:creationId xmlns:a16="http://schemas.microsoft.com/office/drawing/2014/main" id="{EB465C68-6E46-98E1-76C3-24CB8C5B5429}"/>
                </a:ext>
              </a:extLst>
            </p:cNvPr>
            <p:cNvSpPr txBox="1"/>
            <p:nvPr/>
          </p:nvSpPr>
          <p:spPr>
            <a:xfrm>
              <a:off x="6870265" y="3394897"/>
              <a:ext cx="621980"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400" b="0" i="0" u="none" strike="noStrike" kern="0" cap="none" spc="0" normalizeH="0" baseline="0" noProof="0" dirty="0">
                  <a:ln>
                    <a:noFill/>
                  </a:ln>
                  <a:solidFill>
                    <a:prstClr val="black">
                      <a:lumMod val="95000"/>
                      <a:lumOff val="5000"/>
                    </a:prstClr>
                  </a:solidFill>
                  <a:effectLst/>
                  <a:uLnTx/>
                  <a:uFillTx/>
                  <a:latin typeface="阿里巴巴普惠体 Heavy"/>
                  <a:ea typeface="Aa润行体 (非商业使用)"/>
                  <a:cs typeface="+mn-ea"/>
                  <a:sym typeface="阿里巴巴普惠体 Heavy"/>
                </a:rPr>
                <a:t>3</a:t>
              </a:r>
              <a:endParaRPr kumimoji="0" lang="zh-CN" altLang="en-US" sz="4400" b="0" i="0" u="none" strike="noStrike" kern="0" cap="none" spc="0" normalizeH="0" baseline="0" noProof="0" dirty="0">
                <a:ln>
                  <a:noFill/>
                </a:ln>
                <a:solidFill>
                  <a:prstClr val="black">
                    <a:lumMod val="95000"/>
                    <a:lumOff val="5000"/>
                  </a:prstClr>
                </a:solidFill>
                <a:effectLst/>
                <a:uLnTx/>
                <a:uFillTx/>
                <a:latin typeface="阿里巴巴普惠体 Heavy"/>
                <a:ea typeface="Aa润行体 (非商业使用)"/>
                <a:cs typeface="+mn-ea"/>
                <a:sym typeface="阿里巴巴普惠体 Heavy"/>
              </a:endParaRPr>
            </a:p>
          </p:txBody>
        </p:sp>
      </p:grpSp>
    </p:spTree>
    <p:extLst>
      <p:ext uri="{BB962C8B-B14F-4D97-AF65-F5344CB8AC3E}">
        <p14:creationId xmlns:p14="http://schemas.microsoft.com/office/powerpoint/2010/main" val="18108255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iterate type="lt">
                                    <p:tmPct val="10000"/>
                                  </p:iterate>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par>
                                <p:cTn id="13" presetID="55"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par>
                          <p:cTn id="18" fill="hold">
                            <p:stCondLst>
                              <p:cond delay="1550"/>
                            </p:stCondLst>
                            <p:childTnLst>
                              <p:par>
                                <p:cTn id="19" presetID="22" presetClass="entr" presetSubtype="4"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par>
                          <p:cTn id="22" fill="hold">
                            <p:stCondLst>
                              <p:cond delay="2050"/>
                            </p:stCondLst>
                            <p:childTnLst>
                              <p:par>
                                <p:cTn id="23" presetID="22" presetClass="entr" presetSubtype="4"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par>
                          <p:cTn id="26" fill="hold">
                            <p:stCondLst>
                              <p:cond delay="2550"/>
                            </p:stCondLst>
                            <p:childTnLst>
                              <p:par>
                                <p:cTn id="27" presetID="53" presetClass="entr" presetSubtype="16"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par>
                          <p:cTn id="32" fill="hold">
                            <p:stCondLst>
                              <p:cond delay="3050"/>
                            </p:stCondLst>
                            <p:childTnLst>
                              <p:par>
                                <p:cTn id="33" presetID="42"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par>
                          <p:cTn id="38" fill="hold">
                            <p:stCondLst>
                              <p:cond delay="4050"/>
                            </p:stCondLst>
                            <p:childTnLst>
                              <p:par>
                                <p:cTn id="39" presetID="53" presetClass="entr" presetSubtype="16"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par>
                          <p:cTn id="44" fill="hold">
                            <p:stCondLst>
                              <p:cond delay="4550"/>
                            </p:stCondLst>
                            <p:childTnLst>
                              <p:par>
                                <p:cTn id="45" presetID="42"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par>
                          <p:cTn id="50" fill="hold">
                            <p:stCondLst>
                              <p:cond delay="5550"/>
                            </p:stCondLst>
                            <p:childTnLst>
                              <p:par>
                                <p:cTn id="51" presetID="53" presetClass="entr" presetSubtype="16"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childTnLst>
                          </p:cTn>
                        </p:par>
                        <p:par>
                          <p:cTn id="56" fill="hold">
                            <p:stCondLst>
                              <p:cond delay="6050"/>
                            </p:stCondLst>
                            <p:childTnLst>
                              <p:par>
                                <p:cTn id="57" presetID="42" presetClass="entr" presetSubtype="0"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0"/>
                                        <p:tgtEl>
                                          <p:spTgt spid="12"/>
                                        </p:tgtEl>
                                      </p:cBhvr>
                                    </p:animEffect>
                                    <p:anim calcmode="lin" valueType="num">
                                      <p:cBhvr>
                                        <p:cTn id="60" dur="1000" fill="hold"/>
                                        <p:tgtEl>
                                          <p:spTgt spid="12"/>
                                        </p:tgtEl>
                                        <p:attrNameLst>
                                          <p:attrName>ppt_x</p:attrName>
                                        </p:attrNameLst>
                                      </p:cBhvr>
                                      <p:tavLst>
                                        <p:tav tm="0">
                                          <p:val>
                                            <p:strVal val="#ppt_x"/>
                                          </p:val>
                                        </p:tav>
                                        <p:tav tm="100000">
                                          <p:val>
                                            <p:strVal val="#ppt_x"/>
                                          </p:val>
                                        </p:tav>
                                      </p:tavLst>
                                    </p:anim>
                                    <p:anim calcmode="lin" valueType="num">
                                      <p:cBhvr>
                                        <p:cTn id="6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9DD4BECA-BE01-DD9D-0222-81555FDCBEE3}"/>
              </a:ext>
            </a:extLst>
          </p:cNvPr>
          <p:cNvGrpSpPr/>
          <p:nvPr/>
        </p:nvGrpSpPr>
        <p:grpSpPr>
          <a:xfrm>
            <a:off x="4777510" y="0"/>
            <a:ext cx="2636983" cy="988292"/>
            <a:chOff x="4678218" y="0"/>
            <a:chExt cx="2835564" cy="988292"/>
          </a:xfrm>
        </p:grpSpPr>
        <p:sp>
          <p:nvSpPr>
            <p:cNvPr id="24" name="KSO_Img1">
              <a:extLst>
                <a:ext uri="{FF2B5EF4-FFF2-40B4-BE49-F238E27FC236}">
                  <a16:creationId xmlns:a16="http://schemas.microsoft.com/office/drawing/2014/main" id="{126FE73B-36D9-0BC1-9CF9-609F23045B59}"/>
                </a:ext>
              </a:extLst>
            </p:cNvPr>
            <p:cNvSpPr/>
            <p:nvPr>
              <p:custDataLst>
                <p:tags r:id="rId1"/>
              </p:custDataLst>
            </p:nvPr>
          </p:nvSpPr>
          <p:spPr>
            <a:xfrm flipV="1">
              <a:off x="4678218" y="230910"/>
              <a:ext cx="2835564" cy="757382"/>
            </a:xfrm>
            <a:custGeom>
              <a:avLst/>
              <a:gdLst>
                <a:gd name="connsiteX0" fmla="*/ 0 w 1268627"/>
                <a:gd name="connsiteY0" fmla="*/ 296562 h 1408671"/>
                <a:gd name="connsiteX1" fmla="*/ 32952 w 1268627"/>
                <a:gd name="connsiteY1" fmla="*/ 1383957 h 1408671"/>
                <a:gd name="connsiteX2" fmla="*/ 1260389 w 1268627"/>
                <a:gd name="connsiteY2" fmla="*/ 1408671 h 1408671"/>
                <a:gd name="connsiteX3" fmla="*/ 1268627 w 1268627"/>
                <a:gd name="connsiteY3" fmla="*/ 288325 h 1408671"/>
                <a:gd name="connsiteX4" fmla="*/ 205946 w 1268627"/>
                <a:gd name="connsiteY4" fmla="*/ 0 h 1408671"/>
                <a:gd name="connsiteX5" fmla="*/ 0 w 1268627"/>
                <a:gd name="connsiteY5" fmla="*/ 296562 h 1408671"/>
                <a:gd name="connsiteX0" fmla="*/ 77698 w 1346325"/>
                <a:gd name="connsiteY0" fmla="*/ 296562 h 1534851"/>
                <a:gd name="connsiteX1" fmla="*/ 110650 w 1346325"/>
                <a:gd name="connsiteY1" fmla="*/ 1383957 h 1534851"/>
                <a:gd name="connsiteX2" fmla="*/ 1338087 w 1346325"/>
                <a:gd name="connsiteY2" fmla="*/ 1408671 h 1534851"/>
                <a:gd name="connsiteX3" fmla="*/ 1346325 w 1346325"/>
                <a:gd name="connsiteY3" fmla="*/ 288325 h 1534851"/>
                <a:gd name="connsiteX4" fmla="*/ 283644 w 1346325"/>
                <a:gd name="connsiteY4" fmla="*/ 0 h 1534851"/>
                <a:gd name="connsiteX5" fmla="*/ 77698 w 1346325"/>
                <a:gd name="connsiteY5" fmla="*/ 296562 h 1534851"/>
                <a:gd name="connsiteX0" fmla="*/ 77698 w 1346325"/>
                <a:gd name="connsiteY0" fmla="*/ 296562 h 1614698"/>
                <a:gd name="connsiteX1" fmla="*/ 110650 w 1346325"/>
                <a:gd name="connsiteY1" fmla="*/ 1383957 h 1614698"/>
                <a:gd name="connsiteX2" fmla="*/ 1338087 w 1346325"/>
                <a:gd name="connsiteY2" fmla="*/ 1408671 h 1614698"/>
                <a:gd name="connsiteX3" fmla="*/ 1346325 w 1346325"/>
                <a:gd name="connsiteY3" fmla="*/ 288325 h 1614698"/>
                <a:gd name="connsiteX4" fmla="*/ 283644 w 1346325"/>
                <a:gd name="connsiteY4" fmla="*/ 0 h 1614698"/>
                <a:gd name="connsiteX5" fmla="*/ 77698 w 1346325"/>
                <a:gd name="connsiteY5" fmla="*/ 296562 h 1614698"/>
                <a:gd name="connsiteX0" fmla="*/ 77698 w 1346331"/>
                <a:gd name="connsiteY0" fmla="*/ 305516 h 1623652"/>
                <a:gd name="connsiteX1" fmla="*/ 110650 w 1346331"/>
                <a:gd name="connsiteY1" fmla="*/ 1392911 h 1623652"/>
                <a:gd name="connsiteX2" fmla="*/ 1338087 w 1346331"/>
                <a:gd name="connsiteY2" fmla="*/ 1417625 h 1623652"/>
                <a:gd name="connsiteX3" fmla="*/ 1346325 w 1346331"/>
                <a:gd name="connsiteY3" fmla="*/ 297279 h 1623652"/>
                <a:gd name="connsiteX4" fmla="*/ 283644 w 1346331"/>
                <a:gd name="connsiteY4" fmla="*/ 8954 h 1623652"/>
                <a:gd name="connsiteX5" fmla="*/ 77698 w 1346331"/>
                <a:gd name="connsiteY5" fmla="*/ 305516 h 1623652"/>
                <a:gd name="connsiteX0" fmla="*/ 77698 w 1346325"/>
                <a:gd name="connsiteY0" fmla="*/ 327165 h 1645301"/>
                <a:gd name="connsiteX1" fmla="*/ 110650 w 1346325"/>
                <a:gd name="connsiteY1" fmla="*/ 1414560 h 1645301"/>
                <a:gd name="connsiteX2" fmla="*/ 1338087 w 1346325"/>
                <a:gd name="connsiteY2" fmla="*/ 1439274 h 1645301"/>
                <a:gd name="connsiteX3" fmla="*/ 1346325 w 1346325"/>
                <a:gd name="connsiteY3" fmla="*/ 318928 h 1645301"/>
                <a:gd name="connsiteX4" fmla="*/ 283644 w 1346325"/>
                <a:gd name="connsiteY4" fmla="*/ 30603 h 1645301"/>
                <a:gd name="connsiteX5" fmla="*/ 77698 w 1346325"/>
                <a:gd name="connsiteY5" fmla="*/ 327165 h 1645301"/>
                <a:gd name="connsiteX0" fmla="*/ 89860 w 1358487"/>
                <a:gd name="connsiteY0" fmla="*/ 327165 h 1645301"/>
                <a:gd name="connsiteX1" fmla="*/ 122812 w 1358487"/>
                <a:gd name="connsiteY1" fmla="*/ 1414560 h 1645301"/>
                <a:gd name="connsiteX2" fmla="*/ 1350249 w 1358487"/>
                <a:gd name="connsiteY2" fmla="*/ 1439274 h 1645301"/>
                <a:gd name="connsiteX3" fmla="*/ 1358487 w 1358487"/>
                <a:gd name="connsiteY3" fmla="*/ 318928 h 1645301"/>
                <a:gd name="connsiteX4" fmla="*/ 295806 w 1358487"/>
                <a:gd name="connsiteY4" fmla="*/ 30603 h 1645301"/>
                <a:gd name="connsiteX5" fmla="*/ 89860 w 1358487"/>
                <a:gd name="connsiteY5" fmla="*/ 327165 h 1645301"/>
                <a:gd name="connsiteX0" fmla="*/ 66492 w 1384546"/>
                <a:gd name="connsiteY0" fmla="*/ 440965 h 1612372"/>
                <a:gd name="connsiteX1" fmla="*/ 148871 w 1384546"/>
                <a:gd name="connsiteY1" fmla="*/ 1388317 h 1612372"/>
                <a:gd name="connsiteX2" fmla="*/ 1376308 w 1384546"/>
                <a:gd name="connsiteY2" fmla="*/ 1413031 h 1612372"/>
                <a:gd name="connsiteX3" fmla="*/ 1384546 w 1384546"/>
                <a:gd name="connsiteY3" fmla="*/ 292685 h 1612372"/>
                <a:gd name="connsiteX4" fmla="*/ 321865 w 1384546"/>
                <a:gd name="connsiteY4" fmla="*/ 4360 h 1612372"/>
                <a:gd name="connsiteX5" fmla="*/ 66492 w 1384546"/>
                <a:gd name="connsiteY5" fmla="*/ 440965 h 1612372"/>
                <a:gd name="connsiteX0" fmla="*/ 46037 w 1421756"/>
                <a:gd name="connsiteY0" fmla="*/ 363886 h 1612943"/>
                <a:gd name="connsiteX1" fmla="*/ 186081 w 1421756"/>
                <a:gd name="connsiteY1" fmla="*/ 1385379 h 1612943"/>
                <a:gd name="connsiteX2" fmla="*/ 1413518 w 1421756"/>
                <a:gd name="connsiteY2" fmla="*/ 1410093 h 1612943"/>
                <a:gd name="connsiteX3" fmla="*/ 1421756 w 1421756"/>
                <a:gd name="connsiteY3" fmla="*/ 289747 h 1612943"/>
                <a:gd name="connsiteX4" fmla="*/ 359075 w 1421756"/>
                <a:gd name="connsiteY4" fmla="*/ 1422 h 1612943"/>
                <a:gd name="connsiteX5" fmla="*/ 46037 w 1421756"/>
                <a:gd name="connsiteY5" fmla="*/ 363886 h 1612943"/>
                <a:gd name="connsiteX0" fmla="*/ 49570 w 1523441"/>
                <a:gd name="connsiteY0" fmla="*/ 363461 h 1482445"/>
                <a:gd name="connsiteX1" fmla="*/ 189614 w 1523441"/>
                <a:gd name="connsiteY1" fmla="*/ 1384954 h 1482445"/>
                <a:gd name="connsiteX2" fmla="*/ 1491191 w 1523441"/>
                <a:gd name="connsiteY2" fmla="*/ 1187246 h 1482445"/>
                <a:gd name="connsiteX3" fmla="*/ 1425289 w 1523441"/>
                <a:gd name="connsiteY3" fmla="*/ 289322 h 1482445"/>
                <a:gd name="connsiteX4" fmla="*/ 362608 w 1523441"/>
                <a:gd name="connsiteY4" fmla="*/ 997 h 1482445"/>
                <a:gd name="connsiteX5" fmla="*/ 49570 w 1523441"/>
                <a:gd name="connsiteY5" fmla="*/ 363461 h 1482445"/>
                <a:gd name="connsiteX0" fmla="*/ 49570 w 1545313"/>
                <a:gd name="connsiteY0" fmla="*/ 363461 h 1468199"/>
                <a:gd name="connsiteX1" fmla="*/ 189614 w 1545313"/>
                <a:gd name="connsiteY1" fmla="*/ 1384954 h 1468199"/>
                <a:gd name="connsiteX2" fmla="*/ 1491191 w 1545313"/>
                <a:gd name="connsiteY2" fmla="*/ 1187246 h 1468199"/>
                <a:gd name="connsiteX3" fmla="*/ 1425289 w 1545313"/>
                <a:gd name="connsiteY3" fmla="*/ 289322 h 1468199"/>
                <a:gd name="connsiteX4" fmla="*/ 362608 w 1545313"/>
                <a:gd name="connsiteY4" fmla="*/ 997 h 1468199"/>
                <a:gd name="connsiteX5" fmla="*/ 49570 w 1545313"/>
                <a:gd name="connsiteY5" fmla="*/ 363461 h 1468199"/>
                <a:gd name="connsiteX0" fmla="*/ 82423 w 1495787"/>
                <a:gd name="connsiteY0" fmla="*/ 338226 h 1469481"/>
                <a:gd name="connsiteX1" fmla="*/ 140088 w 1495787"/>
                <a:gd name="connsiteY1" fmla="*/ 1384433 h 1469481"/>
                <a:gd name="connsiteX2" fmla="*/ 1441665 w 1495787"/>
                <a:gd name="connsiteY2" fmla="*/ 1186725 h 1469481"/>
                <a:gd name="connsiteX3" fmla="*/ 1375763 w 1495787"/>
                <a:gd name="connsiteY3" fmla="*/ 288801 h 1469481"/>
                <a:gd name="connsiteX4" fmla="*/ 313082 w 1495787"/>
                <a:gd name="connsiteY4" fmla="*/ 476 h 1469481"/>
                <a:gd name="connsiteX5" fmla="*/ 82423 w 1495787"/>
                <a:gd name="connsiteY5" fmla="*/ 338226 h 1469481"/>
                <a:gd name="connsiteX0" fmla="*/ 78189 w 1481300"/>
                <a:gd name="connsiteY0" fmla="*/ 321819 h 1453074"/>
                <a:gd name="connsiteX1" fmla="*/ 135854 w 1481300"/>
                <a:gd name="connsiteY1" fmla="*/ 1368026 h 1453074"/>
                <a:gd name="connsiteX2" fmla="*/ 1437431 w 1481300"/>
                <a:gd name="connsiteY2" fmla="*/ 1170318 h 1453074"/>
                <a:gd name="connsiteX3" fmla="*/ 1371529 w 1481300"/>
                <a:gd name="connsiteY3" fmla="*/ 272394 h 1453074"/>
                <a:gd name="connsiteX4" fmla="*/ 473604 w 1481300"/>
                <a:gd name="connsiteY4" fmla="*/ 544 h 1453074"/>
                <a:gd name="connsiteX5" fmla="*/ 78189 w 1481300"/>
                <a:gd name="connsiteY5" fmla="*/ 321819 h 1453074"/>
                <a:gd name="connsiteX0" fmla="*/ 77696 w 1476601"/>
                <a:gd name="connsiteY0" fmla="*/ 321831 h 1458744"/>
                <a:gd name="connsiteX1" fmla="*/ 135361 w 1476601"/>
                <a:gd name="connsiteY1" fmla="*/ 1368038 h 1458744"/>
                <a:gd name="connsiteX2" fmla="*/ 1429646 w 1476601"/>
                <a:gd name="connsiteY2" fmla="*/ 1184195 h 1458744"/>
                <a:gd name="connsiteX3" fmla="*/ 1371036 w 1476601"/>
                <a:gd name="connsiteY3" fmla="*/ 272406 h 1458744"/>
                <a:gd name="connsiteX4" fmla="*/ 473111 w 1476601"/>
                <a:gd name="connsiteY4" fmla="*/ 556 h 1458744"/>
                <a:gd name="connsiteX5" fmla="*/ 77696 w 1476601"/>
                <a:gd name="connsiteY5" fmla="*/ 321831 h 1458744"/>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8583 w 1501289"/>
                <a:gd name="connsiteY0" fmla="*/ 321893 h 1472879"/>
                <a:gd name="connsiteX1" fmla="*/ 136248 w 1501289"/>
                <a:gd name="connsiteY1" fmla="*/ 1368100 h 1472879"/>
                <a:gd name="connsiteX2" fmla="*/ 1443658 w 1501289"/>
                <a:gd name="connsiteY2" fmla="*/ 1242488 h 1472879"/>
                <a:gd name="connsiteX3" fmla="*/ 1371923 w 1501289"/>
                <a:gd name="connsiteY3" fmla="*/ 272468 h 1472879"/>
                <a:gd name="connsiteX4" fmla="*/ 473998 w 1501289"/>
                <a:gd name="connsiteY4" fmla="*/ 618 h 1472879"/>
                <a:gd name="connsiteX5" fmla="*/ 78583 w 1501289"/>
                <a:gd name="connsiteY5" fmla="*/ 321893 h 1472879"/>
                <a:gd name="connsiteX0" fmla="*/ 78583 w 1514864"/>
                <a:gd name="connsiteY0" fmla="*/ 321893 h 1464370"/>
                <a:gd name="connsiteX1" fmla="*/ 136248 w 1514864"/>
                <a:gd name="connsiteY1" fmla="*/ 1368100 h 1464370"/>
                <a:gd name="connsiteX2" fmla="*/ 1443658 w 1514864"/>
                <a:gd name="connsiteY2" fmla="*/ 1242488 h 1464370"/>
                <a:gd name="connsiteX3" fmla="*/ 1371923 w 1514864"/>
                <a:gd name="connsiteY3" fmla="*/ 272468 h 1464370"/>
                <a:gd name="connsiteX4" fmla="*/ 473998 w 1514864"/>
                <a:gd name="connsiteY4" fmla="*/ 618 h 1464370"/>
                <a:gd name="connsiteX5" fmla="*/ 78583 w 1514864"/>
                <a:gd name="connsiteY5" fmla="*/ 321893 h 146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864" h="1464370">
                  <a:moveTo>
                    <a:pt x="78583" y="321893"/>
                  </a:moveTo>
                  <a:cubicBezTo>
                    <a:pt x="22291" y="549807"/>
                    <a:pt x="-91265" y="1214668"/>
                    <a:pt x="136248" y="1368100"/>
                  </a:cubicBezTo>
                  <a:cubicBezTo>
                    <a:pt x="363761" y="1521533"/>
                    <a:pt x="1328265" y="1499961"/>
                    <a:pt x="1443658" y="1242488"/>
                  </a:cubicBezTo>
                  <a:cubicBezTo>
                    <a:pt x="1559051" y="985015"/>
                    <a:pt x="1533533" y="479446"/>
                    <a:pt x="1371923" y="272468"/>
                  </a:cubicBezTo>
                  <a:cubicBezTo>
                    <a:pt x="1210313" y="65490"/>
                    <a:pt x="689555" y="-7619"/>
                    <a:pt x="473998" y="618"/>
                  </a:cubicBezTo>
                  <a:cubicBezTo>
                    <a:pt x="258441" y="8855"/>
                    <a:pt x="134875" y="93979"/>
                    <a:pt x="78583" y="321893"/>
                  </a:cubicBezTo>
                  <a:close/>
                </a:path>
              </a:pathLst>
            </a:custGeom>
            <a:gradFill flip="none" rotWithShape="1">
              <a:gsLst>
                <a:gs pos="16000">
                  <a:srgbClr val="6FC4F6"/>
                </a:gs>
                <a:gs pos="88000">
                  <a:srgbClr val="2C5ADE"/>
                </a:gs>
              </a:gsLst>
              <a:lin ang="16200000" scaled="1"/>
              <a:tileRect/>
            </a:gradFill>
            <a:ln w="381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阿里巴巴普惠体 Heavy"/>
                <a:ea typeface="Aa润行体 (非商业使用)"/>
                <a:sym typeface="阿里巴巴普惠体 Heavy"/>
              </a:endParaRPr>
            </a:p>
          </p:txBody>
        </p:sp>
        <p:pic>
          <p:nvPicPr>
            <p:cNvPr id="28" name="图片 27">
              <a:extLst>
                <a:ext uri="{FF2B5EF4-FFF2-40B4-BE49-F238E27FC236}">
                  <a16:creationId xmlns:a16="http://schemas.microsoft.com/office/drawing/2014/main" id="{2E6D354C-20CF-FED4-679C-390046CE6B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2531" y="0"/>
              <a:ext cx="2186938" cy="521501"/>
            </a:xfrm>
            <a:prstGeom prst="rect">
              <a:avLst/>
            </a:prstGeom>
          </p:spPr>
        </p:pic>
      </p:grpSp>
      <p:sp>
        <p:nvSpPr>
          <p:cNvPr id="30" name="文本框 29">
            <a:extLst>
              <a:ext uri="{FF2B5EF4-FFF2-40B4-BE49-F238E27FC236}">
                <a16:creationId xmlns:a16="http://schemas.microsoft.com/office/drawing/2014/main" id="{700F039F-C2CB-CAB5-1E1F-EDFD28484F80}"/>
              </a:ext>
            </a:extLst>
          </p:cNvPr>
          <p:cNvSpPr txBox="1"/>
          <p:nvPr/>
        </p:nvSpPr>
        <p:spPr>
          <a:xfrm>
            <a:off x="5002531" y="347991"/>
            <a:ext cx="2186939" cy="523220"/>
          </a:xfrm>
          <a:prstGeom prst="rect">
            <a:avLst/>
          </a:prstGeom>
          <a:noFill/>
        </p:spPr>
        <p:txBody>
          <a:bodyPr wrap="square" rtlCol="0">
            <a:spAutoFit/>
          </a:bodyPr>
          <a:lstStyle/>
          <a:p>
            <a:pPr algn="ctr"/>
            <a:r>
              <a:rPr lang="en-US" altLang="zh-CN" sz="2800" b="1" dirty="0">
                <a:solidFill>
                  <a:schemeClr val="bg1"/>
                </a:solidFill>
                <a:latin typeface="阿里巴巴普惠体 Heavy"/>
                <a:ea typeface="Aa润行体 (非商业使用)"/>
                <a:cs typeface="+mn-ea"/>
                <a:sym typeface="阿里巴巴普惠体 Heavy"/>
              </a:rPr>
              <a:t>Add title text</a:t>
            </a:r>
            <a:endParaRPr lang="zh-CN" altLang="en-US" sz="2800" b="1" dirty="0">
              <a:solidFill>
                <a:schemeClr val="bg1"/>
              </a:solidFill>
              <a:latin typeface="阿里巴巴普惠体 Heavy"/>
              <a:ea typeface="Aa润行体 (非商业使用)"/>
              <a:cs typeface="+mn-ea"/>
              <a:sym typeface="阿里巴巴普惠体 Heavy"/>
            </a:endParaRPr>
          </a:p>
        </p:txBody>
      </p:sp>
      <p:pic>
        <p:nvPicPr>
          <p:cNvPr id="10" name="图片 9">
            <a:extLst>
              <a:ext uri="{FF2B5EF4-FFF2-40B4-BE49-F238E27FC236}">
                <a16:creationId xmlns:a16="http://schemas.microsoft.com/office/drawing/2014/main" id="{95EE3BCC-A8A1-E75D-7F7C-4DA697342D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88088" y="1433847"/>
            <a:ext cx="6149055" cy="4611790"/>
          </a:xfrm>
          <a:prstGeom prst="rect">
            <a:avLst/>
          </a:prstGeom>
        </p:spPr>
      </p:pic>
      <p:sp>
        <p:nvSpPr>
          <p:cNvPr id="11" name="Half Frame 100">
            <a:extLst>
              <a:ext uri="{FF2B5EF4-FFF2-40B4-BE49-F238E27FC236}">
                <a16:creationId xmlns:a16="http://schemas.microsoft.com/office/drawing/2014/main" id="{7A4475FA-30D5-E44A-B500-4739FAE79E27}"/>
              </a:ext>
            </a:extLst>
          </p:cNvPr>
          <p:cNvSpPr/>
          <p:nvPr/>
        </p:nvSpPr>
        <p:spPr>
          <a:xfrm>
            <a:off x="1343548" y="3429002"/>
            <a:ext cx="1100043" cy="1100043"/>
          </a:xfrm>
          <a:prstGeom prst="halfFrame">
            <a:avLst>
              <a:gd name="adj1" fmla="val 12578"/>
              <a:gd name="adj2" fmla="val 13566"/>
            </a:avLst>
          </a:prstGeom>
          <a:solidFill>
            <a:srgbClr val="ABE1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微软雅黑" pitchFamily="34" charset="-122"/>
              <a:ea typeface="微软雅黑" pitchFamily="34" charset="-122"/>
              <a:cs typeface="+mn-ea"/>
              <a:sym typeface="阿里巴巴普惠体 Heavy"/>
            </a:endParaRPr>
          </a:p>
        </p:txBody>
      </p:sp>
      <p:sp>
        <p:nvSpPr>
          <p:cNvPr id="13" name="Half Frame 102">
            <a:extLst>
              <a:ext uri="{FF2B5EF4-FFF2-40B4-BE49-F238E27FC236}">
                <a16:creationId xmlns:a16="http://schemas.microsoft.com/office/drawing/2014/main" id="{59CDF35D-04B5-4B1C-C77F-AADF2EB74DA6}"/>
              </a:ext>
            </a:extLst>
          </p:cNvPr>
          <p:cNvSpPr/>
          <p:nvPr/>
        </p:nvSpPr>
        <p:spPr>
          <a:xfrm>
            <a:off x="9139137" y="3429002"/>
            <a:ext cx="1100043" cy="1100043"/>
          </a:xfrm>
          <a:prstGeom prst="halfFrame">
            <a:avLst>
              <a:gd name="adj1" fmla="val 12578"/>
              <a:gd name="adj2" fmla="val 13566"/>
            </a:avLst>
          </a:prstGeom>
          <a:solidFill>
            <a:srgbClr val="ABE1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微软雅黑" pitchFamily="34" charset="-122"/>
              <a:ea typeface="微软雅黑" pitchFamily="34" charset="-122"/>
              <a:cs typeface="+mn-ea"/>
              <a:sym typeface="阿里巴巴普惠体 Heavy"/>
            </a:endParaRPr>
          </a:p>
        </p:txBody>
      </p:sp>
      <p:sp>
        <p:nvSpPr>
          <p:cNvPr id="14" name="TextBox 104">
            <a:extLst>
              <a:ext uri="{FF2B5EF4-FFF2-40B4-BE49-F238E27FC236}">
                <a16:creationId xmlns:a16="http://schemas.microsoft.com/office/drawing/2014/main" id="{300B587F-F34B-C1B6-A282-B4C8A6085507}"/>
              </a:ext>
            </a:extLst>
          </p:cNvPr>
          <p:cNvSpPr txBox="1"/>
          <p:nvPr/>
        </p:nvSpPr>
        <p:spPr>
          <a:xfrm>
            <a:off x="1547251" y="1854508"/>
            <a:ext cx="692637" cy="1569660"/>
          </a:xfrm>
          <a:prstGeom prst="rect">
            <a:avLst/>
          </a:prstGeom>
          <a:noFill/>
        </p:spPr>
        <p:txBody>
          <a:bodyPr wrap="square" rtlCol="0">
            <a:spAutoFit/>
          </a:bodyPr>
          <a:lstStyle/>
          <a:p>
            <a:pPr algn="ctr"/>
            <a:r>
              <a:rPr lang="id-ID" sz="9600" spc="100" dirty="0">
                <a:solidFill>
                  <a:srgbClr val="5195EB"/>
                </a:solidFill>
                <a:latin typeface="阿里巴巴普惠体 Heavy"/>
                <a:ea typeface="Aa润行体 (非商业使用)"/>
                <a:cs typeface="+mn-ea"/>
                <a:sym typeface="阿里巴巴普惠体 Heavy"/>
              </a:rPr>
              <a:t>1</a:t>
            </a:r>
            <a:endParaRPr lang="id-ID" sz="9600" dirty="0">
              <a:solidFill>
                <a:srgbClr val="5195EB"/>
              </a:solidFill>
              <a:latin typeface="阿里巴巴普惠体 Heavy"/>
              <a:ea typeface="Aa润行体 (非商业使用)"/>
              <a:cs typeface="+mn-ea"/>
              <a:sym typeface="阿里巴巴普惠体 Heavy"/>
            </a:endParaRPr>
          </a:p>
        </p:txBody>
      </p:sp>
      <p:sp>
        <p:nvSpPr>
          <p:cNvPr id="16" name="TextBox 106">
            <a:extLst>
              <a:ext uri="{FF2B5EF4-FFF2-40B4-BE49-F238E27FC236}">
                <a16:creationId xmlns:a16="http://schemas.microsoft.com/office/drawing/2014/main" id="{4A717572-15E9-9608-D023-0F4EB956E022}"/>
              </a:ext>
            </a:extLst>
          </p:cNvPr>
          <p:cNvSpPr txBox="1"/>
          <p:nvPr/>
        </p:nvSpPr>
        <p:spPr>
          <a:xfrm>
            <a:off x="9346283" y="1854508"/>
            <a:ext cx="692637" cy="1569660"/>
          </a:xfrm>
          <a:prstGeom prst="rect">
            <a:avLst/>
          </a:prstGeom>
          <a:noFill/>
        </p:spPr>
        <p:txBody>
          <a:bodyPr wrap="square" rtlCol="0">
            <a:spAutoFit/>
          </a:bodyPr>
          <a:lstStyle/>
          <a:p>
            <a:pPr algn="ctr"/>
            <a:r>
              <a:rPr lang="en-US" sz="9600" spc="100" dirty="0">
                <a:solidFill>
                  <a:srgbClr val="5195EB"/>
                </a:solidFill>
                <a:latin typeface="阿里巴巴普惠体 Heavy"/>
                <a:ea typeface="Aa润行体 (非商业使用)"/>
                <a:cs typeface="+mn-ea"/>
                <a:sym typeface="阿里巴巴普惠体 Heavy"/>
              </a:rPr>
              <a:t>2</a:t>
            </a:r>
            <a:endParaRPr lang="id-ID" sz="9600" dirty="0">
              <a:solidFill>
                <a:srgbClr val="5195EB"/>
              </a:solidFill>
              <a:latin typeface="阿里巴巴普惠体 Heavy"/>
              <a:ea typeface="Aa润行体 (非商业使用)"/>
              <a:cs typeface="+mn-ea"/>
              <a:sym typeface="阿里巴巴普惠体 Heavy"/>
            </a:endParaRPr>
          </a:p>
        </p:txBody>
      </p:sp>
      <p:sp>
        <p:nvSpPr>
          <p:cNvPr id="17" name="TextBox 108">
            <a:extLst>
              <a:ext uri="{FF2B5EF4-FFF2-40B4-BE49-F238E27FC236}">
                <a16:creationId xmlns:a16="http://schemas.microsoft.com/office/drawing/2014/main" id="{21F9EEA1-291E-4FB7-006A-1586FBA9F084}"/>
              </a:ext>
            </a:extLst>
          </p:cNvPr>
          <p:cNvSpPr txBox="1"/>
          <p:nvPr/>
        </p:nvSpPr>
        <p:spPr>
          <a:xfrm>
            <a:off x="1582911" y="3637322"/>
            <a:ext cx="1646728" cy="1841210"/>
          </a:xfrm>
          <a:prstGeom prst="rect">
            <a:avLst/>
          </a:prstGeom>
          <a:noFill/>
        </p:spPr>
        <p:txBody>
          <a:bodyPr wrap="square" rtlCol="0">
            <a:spAutoFit/>
          </a:bodyPr>
          <a:lstStyle/>
          <a:p>
            <a:pPr>
              <a:lnSpc>
                <a:spcPct val="150000"/>
              </a:lnSpc>
            </a:pPr>
            <a:r>
              <a:rPr lang="en-US" altLang="zh-CN" sz="1400" b="1" dirty="0">
                <a:solidFill>
                  <a:prstClr val="black"/>
                </a:solidFill>
                <a:latin typeface="微软雅黑" pitchFamily="34" charset="-122"/>
                <a:ea typeface="微软雅黑" pitchFamily="34" charset="-122"/>
                <a:cs typeface="+mn-ea"/>
                <a:sym typeface="阿里巴巴普惠体 Heavy"/>
              </a:rPr>
              <a:t>Add Subtitle</a:t>
            </a:r>
            <a:endParaRPr lang="zh-CN" altLang="en-US" sz="1400" b="1" dirty="0">
              <a:solidFill>
                <a:prstClr val="black"/>
              </a:solidFill>
              <a:latin typeface="微软雅黑" pitchFamily="34" charset="-122"/>
              <a:ea typeface="微软雅黑" pitchFamily="34" charset="-122"/>
              <a:cs typeface="+mn-ea"/>
              <a:sym typeface="阿里巴巴普惠体 Heavy"/>
            </a:endParaRPr>
          </a:p>
          <a:p>
            <a:pPr>
              <a:lnSpc>
                <a:spcPct val="150000"/>
              </a:lnSpc>
            </a:pPr>
            <a:r>
              <a:rPr lang="en-US" altLang="zh-CN" sz="1050" dirty="0">
                <a:solidFill>
                  <a:prstClr val="white">
                    <a:lumMod val="50000"/>
                  </a:prstClr>
                </a:solidFill>
                <a:latin typeface="微软雅黑" pitchFamily="34" charset="-122"/>
                <a:ea typeface="微软雅黑" pitchFamily="34" charset="-122"/>
                <a:cs typeface="+mn-ea"/>
                <a:sym typeface="阿里巴巴普惠体 Heavy"/>
              </a:rPr>
              <a:t>Click here to add content, content to match the title. Click here to add content, content to match the title. </a:t>
            </a:r>
            <a:r>
              <a:rPr lang="zh-CN" altLang="en-US" sz="1050" dirty="0">
                <a:solidFill>
                  <a:prstClr val="white">
                    <a:lumMod val="50000"/>
                  </a:prstClr>
                </a:solidFill>
                <a:latin typeface="微软雅黑" pitchFamily="34" charset="-122"/>
                <a:ea typeface="微软雅黑" pitchFamily="34" charset="-122"/>
                <a:cs typeface="+mn-ea"/>
                <a:sym typeface="阿里巴巴普惠体 Heavy"/>
              </a:rPr>
              <a:t>。</a:t>
            </a:r>
          </a:p>
        </p:txBody>
      </p:sp>
      <p:sp>
        <p:nvSpPr>
          <p:cNvPr id="19" name="TextBox 111">
            <a:extLst>
              <a:ext uri="{FF2B5EF4-FFF2-40B4-BE49-F238E27FC236}">
                <a16:creationId xmlns:a16="http://schemas.microsoft.com/office/drawing/2014/main" id="{303E3634-839A-9B5D-D787-2AFB536CC390}"/>
              </a:ext>
            </a:extLst>
          </p:cNvPr>
          <p:cNvSpPr txBox="1"/>
          <p:nvPr/>
        </p:nvSpPr>
        <p:spPr>
          <a:xfrm>
            <a:off x="9340715" y="3637323"/>
            <a:ext cx="1747496" cy="1841210"/>
          </a:xfrm>
          <a:prstGeom prst="rect">
            <a:avLst/>
          </a:prstGeom>
          <a:noFill/>
        </p:spPr>
        <p:txBody>
          <a:bodyPr wrap="square" rtlCol="0">
            <a:spAutoFit/>
          </a:bodyPr>
          <a:lstStyle/>
          <a:p>
            <a:pPr>
              <a:lnSpc>
                <a:spcPct val="150000"/>
              </a:lnSpc>
            </a:pPr>
            <a:r>
              <a:rPr lang="en-US" altLang="zh-CN" sz="1400" b="1" dirty="0">
                <a:solidFill>
                  <a:prstClr val="black"/>
                </a:solidFill>
                <a:latin typeface="微软雅黑" pitchFamily="34" charset="-122"/>
                <a:ea typeface="微软雅黑" pitchFamily="34" charset="-122"/>
                <a:cs typeface="+mn-ea"/>
                <a:sym typeface="阿里巴巴普惠体 Heavy"/>
              </a:rPr>
              <a:t>Add Subtitle</a:t>
            </a:r>
            <a:endParaRPr lang="zh-CN" altLang="en-US" sz="1400" b="1" dirty="0">
              <a:solidFill>
                <a:prstClr val="black"/>
              </a:solidFill>
              <a:latin typeface="微软雅黑" pitchFamily="34" charset="-122"/>
              <a:ea typeface="微软雅黑" pitchFamily="34" charset="-122"/>
              <a:cs typeface="+mn-ea"/>
              <a:sym typeface="阿里巴巴普惠体 Heavy"/>
            </a:endParaRPr>
          </a:p>
          <a:p>
            <a:pPr>
              <a:lnSpc>
                <a:spcPct val="150000"/>
              </a:lnSpc>
            </a:pPr>
            <a:r>
              <a:rPr lang="en-US" altLang="zh-CN" sz="1050" dirty="0">
                <a:solidFill>
                  <a:prstClr val="white">
                    <a:lumMod val="50000"/>
                  </a:prstClr>
                </a:solidFill>
                <a:latin typeface="微软雅黑" pitchFamily="34" charset="-122"/>
                <a:ea typeface="微软雅黑" pitchFamily="34" charset="-122"/>
                <a:cs typeface="+mn-ea"/>
                <a:sym typeface="阿里巴巴普惠体 Heavy"/>
              </a:rPr>
              <a:t>Click here to add content, content to match the title. Click here to add content, content to match the title. </a:t>
            </a:r>
            <a:r>
              <a:rPr lang="zh-CN" altLang="en-US" sz="1050" dirty="0">
                <a:solidFill>
                  <a:prstClr val="white">
                    <a:lumMod val="50000"/>
                  </a:prstClr>
                </a:solidFill>
                <a:latin typeface="微软雅黑" pitchFamily="34" charset="-122"/>
                <a:ea typeface="微软雅黑" pitchFamily="34" charset="-122"/>
                <a:cs typeface="+mn-ea"/>
                <a:sym typeface="阿里巴巴普惠体 Heavy"/>
              </a:rPr>
              <a:t>。</a:t>
            </a:r>
          </a:p>
        </p:txBody>
      </p:sp>
    </p:spTree>
    <p:extLst>
      <p:ext uri="{BB962C8B-B14F-4D97-AF65-F5344CB8AC3E}">
        <p14:creationId xmlns:p14="http://schemas.microsoft.com/office/powerpoint/2010/main" val="18276778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iterate type="lt">
                                        <p:tmPct val="10000"/>
                                      </p:iterate>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childTnLst>
                              </p:cTn>
                            </p:par>
                            <p:par>
                              <p:cTn id="13" fill="hold">
                                <p:stCondLst>
                                  <p:cond delay="155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2050"/>
                                </p:stCondLst>
                                <p:childTnLst>
                                  <p:par>
                                    <p:cTn id="18" presetID="37"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750"/>
                                            <p:tgtEl>
                                              <p:spTgt spid="14"/>
                                            </p:tgtEl>
                                          </p:cBhvr>
                                        </p:animEffect>
                                        <p:anim calcmode="lin" valueType="num">
                                          <p:cBhvr>
                                            <p:cTn id="21" dur="750" fill="hold"/>
                                            <p:tgtEl>
                                              <p:spTgt spid="14"/>
                                            </p:tgtEl>
                                            <p:attrNameLst>
                                              <p:attrName>ppt_x</p:attrName>
                                            </p:attrNameLst>
                                          </p:cBhvr>
                                          <p:tavLst>
                                            <p:tav tm="0">
                                              <p:val>
                                                <p:strVal val="#ppt_x"/>
                                              </p:val>
                                            </p:tav>
                                            <p:tav tm="100000">
                                              <p:val>
                                                <p:strVal val="#ppt_x"/>
                                              </p:val>
                                            </p:tav>
                                          </p:tavLst>
                                        </p:anim>
                                        <p:anim calcmode="lin" valueType="num">
                                          <p:cBhvr>
                                            <p:cTn id="22" dur="675" decel="100000" fill="hold"/>
                                            <p:tgtEl>
                                              <p:spTgt spid="14"/>
                                            </p:tgtEl>
                                            <p:attrNameLst>
                                              <p:attrName>ppt_y</p:attrName>
                                            </p:attrNameLst>
                                          </p:cBhvr>
                                          <p:tavLst>
                                            <p:tav tm="0">
                                              <p:val>
                                                <p:strVal val="#ppt_y+1"/>
                                              </p:val>
                                            </p:tav>
                                            <p:tav tm="100000">
                                              <p:val>
                                                <p:strVal val="#ppt_y-.03"/>
                                              </p:val>
                                            </p:tav>
                                          </p:tavLst>
                                        </p:anim>
                                        <p:anim calcmode="lin" valueType="num">
                                          <p:cBhvr>
                                            <p:cTn id="23" dur="75" accel="100000" fill="hold">
                                              <p:stCondLst>
                                                <p:cond delay="675"/>
                                              </p:stCondLst>
                                            </p:cTn>
                                            <p:tgtEl>
                                              <p:spTgt spid="14"/>
                                            </p:tgtEl>
                                            <p:attrNameLst>
                                              <p:attrName>ppt_y</p:attrName>
                                            </p:attrNameLst>
                                          </p:cBhvr>
                                          <p:tavLst>
                                            <p:tav tm="0">
                                              <p:val>
                                                <p:strVal val="#ppt_y-.03"/>
                                              </p:val>
                                            </p:tav>
                                            <p:tav tm="100000">
                                              <p:val>
                                                <p:strVal val="#ppt_y"/>
                                              </p:val>
                                            </p:tav>
                                          </p:tavLst>
                                        </p:anim>
                                      </p:childTnLst>
                                    </p:cTn>
                                  </p:par>
                                </p:childTnLst>
                              </p:cTn>
                            </p:par>
                            <p:par>
                              <p:cTn id="24" fill="hold">
                                <p:stCondLst>
                                  <p:cond delay="2800"/>
                                </p:stCondLst>
                                <p:childTnLst>
                                  <p:par>
                                    <p:cTn id="25" presetID="37"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750"/>
                                            <p:tgtEl>
                                              <p:spTgt spid="16"/>
                                            </p:tgtEl>
                                          </p:cBhvr>
                                        </p:animEffect>
                                        <p:anim calcmode="lin" valueType="num">
                                          <p:cBhvr>
                                            <p:cTn id="28" dur="750" fill="hold"/>
                                            <p:tgtEl>
                                              <p:spTgt spid="16"/>
                                            </p:tgtEl>
                                            <p:attrNameLst>
                                              <p:attrName>ppt_x</p:attrName>
                                            </p:attrNameLst>
                                          </p:cBhvr>
                                          <p:tavLst>
                                            <p:tav tm="0">
                                              <p:val>
                                                <p:strVal val="#ppt_x"/>
                                              </p:val>
                                            </p:tav>
                                            <p:tav tm="100000">
                                              <p:val>
                                                <p:strVal val="#ppt_x"/>
                                              </p:val>
                                            </p:tav>
                                          </p:tavLst>
                                        </p:anim>
                                        <p:anim calcmode="lin" valueType="num">
                                          <p:cBhvr>
                                            <p:cTn id="29" dur="675" decel="100000" fill="hold"/>
                                            <p:tgtEl>
                                              <p:spTgt spid="16"/>
                                            </p:tgtEl>
                                            <p:attrNameLst>
                                              <p:attrName>ppt_y</p:attrName>
                                            </p:attrNameLst>
                                          </p:cBhvr>
                                          <p:tavLst>
                                            <p:tav tm="0">
                                              <p:val>
                                                <p:strVal val="#ppt_y+1"/>
                                              </p:val>
                                            </p:tav>
                                            <p:tav tm="100000">
                                              <p:val>
                                                <p:strVal val="#ppt_y-.03"/>
                                              </p:val>
                                            </p:tav>
                                          </p:tavLst>
                                        </p:anim>
                                        <p:anim calcmode="lin" valueType="num">
                                          <p:cBhvr>
                                            <p:cTn id="30" dur="75" accel="100000" fill="hold">
                                              <p:stCondLst>
                                                <p:cond delay="675"/>
                                              </p:stCondLst>
                                            </p:cTn>
                                            <p:tgtEl>
                                              <p:spTgt spid="16"/>
                                            </p:tgtEl>
                                            <p:attrNameLst>
                                              <p:attrName>ppt_y</p:attrName>
                                            </p:attrNameLst>
                                          </p:cBhvr>
                                          <p:tavLst>
                                            <p:tav tm="0">
                                              <p:val>
                                                <p:strVal val="#ppt_y-.03"/>
                                              </p:val>
                                            </p:tav>
                                            <p:tav tm="100000">
                                              <p:val>
                                                <p:strVal val="#ppt_y"/>
                                              </p:val>
                                            </p:tav>
                                          </p:tavLst>
                                        </p:anim>
                                      </p:childTnLst>
                                    </p:cTn>
                                  </p:par>
                                </p:childTnLst>
                              </p:cTn>
                            </p:par>
                            <p:par>
                              <p:cTn id="31" fill="hold">
                                <p:stCondLst>
                                  <p:cond delay="3550"/>
                                </p:stCondLst>
                                <p:childTnLst>
                                  <p:par>
                                    <p:cTn id="32" presetID="2" presetClass="entr" presetSubtype="9" fill="hold" grpId="0" nodeType="afterEffect" p14:presetBounceEnd="60000">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14:bounceEnd="60000">
                                          <p:cBhvr additive="base">
                                            <p:cTn id="34" dur="300" fill="hold"/>
                                            <p:tgtEl>
                                              <p:spTgt spid="11"/>
                                            </p:tgtEl>
                                            <p:attrNameLst>
                                              <p:attrName>ppt_x</p:attrName>
                                            </p:attrNameLst>
                                          </p:cBhvr>
                                          <p:tavLst>
                                            <p:tav tm="0">
                                              <p:val>
                                                <p:strVal val="0-#ppt_w/2"/>
                                              </p:val>
                                            </p:tav>
                                            <p:tav tm="100000">
                                              <p:val>
                                                <p:strVal val="#ppt_x"/>
                                              </p:val>
                                            </p:tav>
                                          </p:tavLst>
                                        </p:anim>
                                        <p:anim calcmode="lin" valueType="num" p14:bounceEnd="60000">
                                          <p:cBhvr additive="base">
                                            <p:cTn id="35" dur="300" fill="hold"/>
                                            <p:tgtEl>
                                              <p:spTgt spid="11"/>
                                            </p:tgtEl>
                                            <p:attrNameLst>
                                              <p:attrName>ppt_y</p:attrName>
                                            </p:attrNameLst>
                                          </p:cBhvr>
                                          <p:tavLst>
                                            <p:tav tm="0">
                                              <p:val>
                                                <p:strVal val="0-#ppt_h/2"/>
                                              </p:val>
                                            </p:tav>
                                            <p:tav tm="100000">
                                              <p:val>
                                                <p:strVal val="#ppt_y"/>
                                              </p:val>
                                            </p:tav>
                                          </p:tavLst>
                                        </p:anim>
                                      </p:childTnLst>
                                    </p:cTn>
                                  </p:par>
                                </p:childTnLst>
                              </p:cTn>
                            </p:par>
                            <p:par>
                              <p:cTn id="36" fill="hold">
                                <p:stCondLst>
                                  <p:cond delay="3850"/>
                                </p:stCondLst>
                                <p:childTnLst>
                                  <p:par>
                                    <p:cTn id="37" presetID="2" presetClass="entr" presetSubtype="9" fill="hold" grpId="0" nodeType="afterEffect" p14:presetBounceEnd="60000">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14:bounceEnd="60000">
                                          <p:cBhvr additive="base">
                                            <p:cTn id="39" dur="3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40" dur="300" fill="hold"/>
                                            <p:tgtEl>
                                              <p:spTgt spid="13"/>
                                            </p:tgtEl>
                                            <p:attrNameLst>
                                              <p:attrName>ppt_y</p:attrName>
                                            </p:attrNameLst>
                                          </p:cBhvr>
                                          <p:tavLst>
                                            <p:tav tm="0">
                                              <p:val>
                                                <p:strVal val="0-#ppt_h/2"/>
                                              </p:val>
                                            </p:tav>
                                            <p:tav tm="100000">
                                              <p:val>
                                                <p:strVal val="#ppt_y"/>
                                              </p:val>
                                            </p:tav>
                                          </p:tavLst>
                                        </p:anim>
                                      </p:childTnLst>
                                    </p:cTn>
                                  </p:par>
                                </p:childTnLst>
                              </p:cTn>
                            </p:par>
                            <p:par>
                              <p:cTn id="41" fill="hold">
                                <p:stCondLst>
                                  <p:cond delay="4150"/>
                                </p:stCondLst>
                                <p:childTnLst>
                                  <p:par>
                                    <p:cTn id="42" presetID="55"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000" fill="hold"/>
                                            <p:tgtEl>
                                              <p:spTgt spid="17"/>
                                            </p:tgtEl>
                                            <p:attrNameLst>
                                              <p:attrName>ppt_w</p:attrName>
                                            </p:attrNameLst>
                                          </p:cBhvr>
                                          <p:tavLst>
                                            <p:tav tm="0">
                                              <p:val>
                                                <p:strVal val="#ppt_w*0.70"/>
                                              </p:val>
                                            </p:tav>
                                            <p:tav tm="100000">
                                              <p:val>
                                                <p:strVal val="#ppt_w"/>
                                              </p:val>
                                            </p:tav>
                                          </p:tavLst>
                                        </p:anim>
                                        <p:anim calcmode="lin" valueType="num">
                                          <p:cBhvr>
                                            <p:cTn id="45" dur="1000" fill="hold"/>
                                            <p:tgtEl>
                                              <p:spTgt spid="17"/>
                                            </p:tgtEl>
                                            <p:attrNameLst>
                                              <p:attrName>ppt_h</p:attrName>
                                            </p:attrNameLst>
                                          </p:cBhvr>
                                          <p:tavLst>
                                            <p:tav tm="0">
                                              <p:val>
                                                <p:strVal val="#ppt_h"/>
                                              </p:val>
                                            </p:tav>
                                            <p:tav tm="100000">
                                              <p:val>
                                                <p:strVal val="#ppt_h"/>
                                              </p:val>
                                            </p:tav>
                                          </p:tavLst>
                                        </p:anim>
                                        <p:animEffect transition="in" filter="fade">
                                          <p:cBhvr>
                                            <p:cTn id="46" dur="1000"/>
                                            <p:tgtEl>
                                              <p:spTgt spid="17"/>
                                            </p:tgtEl>
                                          </p:cBhvr>
                                        </p:animEffect>
                                      </p:childTnLst>
                                    </p:cTn>
                                  </p:par>
                                </p:childTnLst>
                              </p:cTn>
                            </p:par>
                            <p:par>
                              <p:cTn id="47" fill="hold">
                                <p:stCondLst>
                                  <p:cond delay="5150"/>
                                </p:stCondLst>
                                <p:childTnLst>
                                  <p:par>
                                    <p:cTn id="48" presetID="55" presetClass="entr" presetSubtype="0"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1000" fill="hold"/>
                                            <p:tgtEl>
                                              <p:spTgt spid="19"/>
                                            </p:tgtEl>
                                            <p:attrNameLst>
                                              <p:attrName>ppt_w</p:attrName>
                                            </p:attrNameLst>
                                          </p:cBhvr>
                                          <p:tavLst>
                                            <p:tav tm="0">
                                              <p:val>
                                                <p:strVal val="#ppt_w*0.70"/>
                                              </p:val>
                                            </p:tav>
                                            <p:tav tm="100000">
                                              <p:val>
                                                <p:strVal val="#ppt_w"/>
                                              </p:val>
                                            </p:tav>
                                          </p:tavLst>
                                        </p:anim>
                                        <p:anim calcmode="lin" valueType="num">
                                          <p:cBhvr>
                                            <p:cTn id="51" dur="1000" fill="hold"/>
                                            <p:tgtEl>
                                              <p:spTgt spid="19"/>
                                            </p:tgtEl>
                                            <p:attrNameLst>
                                              <p:attrName>ppt_h</p:attrName>
                                            </p:attrNameLst>
                                          </p:cBhvr>
                                          <p:tavLst>
                                            <p:tav tm="0">
                                              <p:val>
                                                <p:strVal val="#ppt_h"/>
                                              </p:val>
                                            </p:tav>
                                            <p:tav tm="100000">
                                              <p:val>
                                                <p:strVal val="#ppt_h"/>
                                              </p:val>
                                            </p:tav>
                                          </p:tavLst>
                                        </p:anim>
                                        <p:animEffect transition="in" filter="fade">
                                          <p:cBhvr>
                                            <p:cTn id="5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1" grpId="0" animBg="1"/>
          <p:bldP spid="13" grpId="0" animBg="1"/>
          <p:bldP spid="14" grpId="0"/>
          <p:bldP spid="16" grpId="0"/>
          <p:bldP spid="17" grpId="0"/>
          <p:bldP spid="1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iterate type="lt">
                                        <p:tmPct val="10000"/>
                                      </p:iterate>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childTnLst>
                              </p:cTn>
                            </p:par>
                            <p:par>
                              <p:cTn id="13" fill="hold">
                                <p:stCondLst>
                                  <p:cond delay="155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2050"/>
                                </p:stCondLst>
                                <p:childTnLst>
                                  <p:par>
                                    <p:cTn id="18" presetID="37"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750"/>
                                            <p:tgtEl>
                                              <p:spTgt spid="14"/>
                                            </p:tgtEl>
                                          </p:cBhvr>
                                        </p:animEffect>
                                        <p:anim calcmode="lin" valueType="num">
                                          <p:cBhvr>
                                            <p:cTn id="21" dur="750" fill="hold"/>
                                            <p:tgtEl>
                                              <p:spTgt spid="14"/>
                                            </p:tgtEl>
                                            <p:attrNameLst>
                                              <p:attrName>ppt_x</p:attrName>
                                            </p:attrNameLst>
                                          </p:cBhvr>
                                          <p:tavLst>
                                            <p:tav tm="0">
                                              <p:val>
                                                <p:strVal val="#ppt_x"/>
                                              </p:val>
                                            </p:tav>
                                            <p:tav tm="100000">
                                              <p:val>
                                                <p:strVal val="#ppt_x"/>
                                              </p:val>
                                            </p:tav>
                                          </p:tavLst>
                                        </p:anim>
                                        <p:anim calcmode="lin" valueType="num">
                                          <p:cBhvr>
                                            <p:cTn id="22" dur="675" decel="100000" fill="hold"/>
                                            <p:tgtEl>
                                              <p:spTgt spid="14"/>
                                            </p:tgtEl>
                                            <p:attrNameLst>
                                              <p:attrName>ppt_y</p:attrName>
                                            </p:attrNameLst>
                                          </p:cBhvr>
                                          <p:tavLst>
                                            <p:tav tm="0">
                                              <p:val>
                                                <p:strVal val="#ppt_y+1"/>
                                              </p:val>
                                            </p:tav>
                                            <p:tav tm="100000">
                                              <p:val>
                                                <p:strVal val="#ppt_y-.03"/>
                                              </p:val>
                                            </p:tav>
                                          </p:tavLst>
                                        </p:anim>
                                        <p:anim calcmode="lin" valueType="num">
                                          <p:cBhvr>
                                            <p:cTn id="23" dur="75" accel="100000" fill="hold">
                                              <p:stCondLst>
                                                <p:cond delay="675"/>
                                              </p:stCondLst>
                                            </p:cTn>
                                            <p:tgtEl>
                                              <p:spTgt spid="14"/>
                                            </p:tgtEl>
                                            <p:attrNameLst>
                                              <p:attrName>ppt_y</p:attrName>
                                            </p:attrNameLst>
                                          </p:cBhvr>
                                          <p:tavLst>
                                            <p:tav tm="0">
                                              <p:val>
                                                <p:strVal val="#ppt_y-.03"/>
                                              </p:val>
                                            </p:tav>
                                            <p:tav tm="100000">
                                              <p:val>
                                                <p:strVal val="#ppt_y"/>
                                              </p:val>
                                            </p:tav>
                                          </p:tavLst>
                                        </p:anim>
                                      </p:childTnLst>
                                    </p:cTn>
                                  </p:par>
                                </p:childTnLst>
                              </p:cTn>
                            </p:par>
                            <p:par>
                              <p:cTn id="24" fill="hold">
                                <p:stCondLst>
                                  <p:cond delay="2800"/>
                                </p:stCondLst>
                                <p:childTnLst>
                                  <p:par>
                                    <p:cTn id="25" presetID="37"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750"/>
                                            <p:tgtEl>
                                              <p:spTgt spid="16"/>
                                            </p:tgtEl>
                                          </p:cBhvr>
                                        </p:animEffect>
                                        <p:anim calcmode="lin" valueType="num">
                                          <p:cBhvr>
                                            <p:cTn id="28" dur="750" fill="hold"/>
                                            <p:tgtEl>
                                              <p:spTgt spid="16"/>
                                            </p:tgtEl>
                                            <p:attrNameLst>
                                              <p:attrName>ppt_x</p:attrName>
                                            </p:attrNameLst>
                                          </p:cBhvr>
                                          <p:tavLst>
                                            <p:tav tm="0">
                                              <p:val>
                                                <p:strVal val="#ppt_x"/>
                                              </p:val>
                                            </p:tav>
                                            <p:tav tm="100000">
                                              <p:val>
                                                <p:strVal val="#ppt_x"/>
                                              </p:val>
                                            </p:tav>
                                          </p:tavLst>
                                        </p:anim>
                                        <p:anim calcmode="lin" valueType="num">
                                          <p:cBhvr>
                                            <p:cTn id="29" dur="675" decel="100000" fill="hold"/>
                                            <p:tgtEl>
                                              <p:spTgt spid="16"/>
                                            </p:tgtEl>
                                            <p:attrNameLst>
                                              <p:attrName>ppt_y</p:attrName>
                                            </p:attrNameLst>
                                          </p:cBhvr>
                                          <p:tavLst>
                                            <p:tav tm="0">
                                              <p:val>
                                                <p:strVal val="#ppt_y+1"/>
                                              </p:val>
                                            </p:tav>
                                            <p:tav tm="100000">
                                              <p:val>
                                                <p:strVal val="#ppt_y-.03"/>
                                              </p:val>
                                            </p:tav>
                                          </p:tavLst>
                                        </p:anim>
                                        <p:anim calcmode="lin" valueType="num">
                                          <p:cBhvr>
                                            <p:cTn id="30" dur="75" accel="100000" fill="hold">
                                              <p:stCondLst>
                                                <p:cond delay="675"/>
                                              </p:stCondLst>
                                            </p:cTn>
                                            <p:tgtEl>
                                              <p:spTgt spid="16"/>
                                            </p:tgtEl>
                                            <p:attrNameLst>
                                              <p:attrName>ppt_y</p:attrName>
                                            </p:attrNameLst>
                                          </p:cBhvr>
                                          <p:tavLst>
                                            <p:tav tm="0">
                                              <p:val>
                                                <p:strVal val="#ppt_y-.03"/>
                                              </p:val>
                                            </p:tav>
                                            <p:tav tm="100000">
                                              <p:val>
                                                <p:strVal val="#ppt_y"/>
                                              </p:val>
                                            </p:tav>
                                          </p:tavLst>
                                        </p:anim>
                                      </p:childTnLst>
                                    </p:cTn>
                                  </p:par>
                                </p:childTnLst>
                              </p:cTn>
                            </p:par>
                            <p:par>
                              <p:cTn id="31" fill="hold">
                                <p:stCondLst>
                                  <p:cond delay="3550"/>
                                </p:stCondLst>
                                <p:childTnLst>
                                  <p:par>
                                    <p:cTn id="32" presetID="2" presetClass="entr" presetSubtype="9"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300" fill="hold"/>
                                            <p:tgtEl>
                                              <p:spTgt spid="11"/>
                                            </p:tgtEl>
                                            <p:attrNameLst>
                                              <p:attrName>ppt_x</p:attrName>
                                            </p:attrNameLst>
                                          </p:cBhvr>
                                          <p:tavLst>
                                            <p:tav tm="0">
                                              <p:val>
                                                <p:strVal val="0-#ppt_w/2"/>
                                              </p:val>
                                            </p:tav>
                                            <p:tav tm="100000">
                                              <p:val>
                                                <p:strVal val="#ppt_x"/>
                                              </p:val>
                                            </p:tav>
                                          </p:tavLst>
                                        </p:anim>
                                        <p:anim calcmode="lin" valueType="num">
                                          <p:cBhvr additive="base">
                                            <p:cTn id="35" dur="300" fill="hold"/>
                                            <p:tgtEl>
                                              <p:spTgt spid="11"/>
                                            </p:tgtEl>
                                            <p:attrNameLst>
                                              <p:attrName>ppt_y</p:attrName>
                                            </p:attrNameLst>
                                          </p:cBhvr>
                                          <p:tavLst>
                                            <p:tav tm="0">
                                              <p:val>
                                                <p:strVal val="0-#ppt_h/2"/>
                                              </p:val>
                                            </p:tav>
                                            <p:tav tm="100000">
                                              <p:val>
                                                <p:strVal val="#ppt_y"/>
                                              </p:val>
                                            </p:tav>
                                          </p:tavLst>
                                        </p:anim>
                                      </p:childTnLst>
                                    </p:cTn>
                                  </p:par>
                                </p:childTnLst>
                              </p:cTn>
                            </p:par>
                            <p:par>
                              <p:cTn id="36" fill="hold">
                                <p:stCondLst>
                                  <p:cond delay="3850"/>
                                </p:stCondLst>
                                <p:childTnLst>
                                  <p:par>
                                    <p:cTn id="37" presetID="2" presetClass="entr" presetSubtype="9"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300" fill="hold"/>
                                            <p:tgtEl>
                                              <p:spTgt spid="13"/>
                                            </p:tgtEl>
                                            <p:attrNameLst>
                                              <p:attrName>ppt_x</p:attrName>
                                            </p:attrNameLst>
                                          </p:cBhvr>
                                          <p:tavLst>
                                            <p:tav tm="0">
                                              <p:val>
                                                <p:strVal val="0-#ppt_w/2"/>
                                              </p:val>
                                            </p:tav>
                                            <p:tav tm="100000">
                                              <p:val>
                                                <p:strVal val="#ppt_x"/>
                                              </p:val>
                                            </p:tav>
                                          </p:tavLst>
                                        </p:anim>
                                        <p:anim calcmode="lin" valueType="num">
                                          <p:cBhvr additive="base">
                                            <p:cTn id="40" dur="300" fill="hold"/>
                                            <p:tgtEl>
                                              <p:spTgt spid="13"/>
                                            </p:tgtEl>
                                            <p:attrNameLst>
                                              <p:attrName>ppt_y</p:attrName>
                                            </p:attrNameLst>
                                          </p:cBhvr>
                                          <p:tavLst>
                                            <p:tav tm="0">
                                              <p:val>
                                                <p:strVal val="0-#ppt_h/2"/>
                                              </p:val>
                                            </p:tav>
                                            <p:tav tm="100000">
                                              <p:val>
                                                <p:strVal val="#ppt_y"/>
                                              </p:val>
                                            </p:tav>
                                          </p:tavLst>
                                        </p:anim>
                                      </p:childTnLst>
                                    </p:cTn>
                                  </p:par>
                                </p:childTnLst>
                              </p:cTn>
                            </p:par>
                            <p:par>
                              <p:cTn id="41" fill="hold">
                                <p:stCondLst>
                                  <p:cond delay="4150"/>
                                </p:stCondLst>
                                <p:childTnLst>
                                  <p:par>
                                    <p:cTn id="42" presetID="55"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000" fill="hold"/>
                                            <p:tgtEl>
                                              <p:spTgt spid="17"/>
                                            </p:tgtEl>
                                            <p:attrNameLst>
                                              <p:attrName>ppt_w</p:attrName>
                                            </p:attrNameLst>
                                          </p:cBhvr>
                                          <p:tavLst>
                                            <p:tav tm="0">
                                              <p:val>
                                                <p:strVal val="#ppt_w*0.70"/>
                                              </p:val>
                                            </p:tav>
                                            <p:tav tm="100000">
                                              <p:val>
                                                <p:strVal val="#ppt_w"/>
                                              </p:val>
                                            </p:tav>
                                          </p:tavLst>
                                        </p:anim>
                                        <p:anim calcmode="lin" valueType="num">
                                          <p:cBhvr>
                                            <p:cTn id="45" dur="1000" fill="hold"/>
                                            <p:tgtEl>
                                              <p:spTgt spid="17"/>
                                            </p:tgtEl>
                                            <p:attrNameLst>
                                              <p:attrName>ppt_h</p:attrName>
                                            </p:attrNameLst>
                                          </p:cBhvr>
                                          <p:tavLst>
                                            <p:tav tm="0">
                                              <p:val>
                                                <p:strVal val="#ppt_h"/>
                                              </p:val>
                                            </p:tav>
                                            <p:tav tm="100000">
                                              <p:val>
                                                <p:strVal val="#ppt_h"/>
                                              </p:val>
                                            </p:tav>
                                          </p:tavLst>
                                        </p:anim>
                                        <p:animEffect transition="in" filter="fade">
                                          <p:cBhvr>
                                            <p:cTn id="46" dur="1000"/>
                                            <p:tgtEl>
                                              <p:spTgt spid="17"/>
                                            </p:tgtEl>
                                          </p:cBhvr>
                                        </p:animEffect>
                                      </p:childTnLst>
                                    </p:cTn>
                                  </p:par>
                                </p:childTnLst>
                              </p:cTn>
                            </p:par>
                            <p:par>
                              <p:cTn id="47" fill="hold">
                                <p:stCondLst>
                                  <p:cond delay="5150"/>
                                </p:stCondLst>
                                <p:childTnLst>
                                  <p:par>
                                    <p:cTn id="48" presetID="55" presetClass="entr" presetSubtype="0"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1000" fill="hold"/>
                                            <p:tgtEl>
                                              <p:spTgt spid="19"/>
                                            </p:tgtEl>
                                            <p:attrNameLst>
                                              <p:attrName>ppt_w</p:attrName>
                                            </p:attrNameLst>
                                          </p:cBhvr>
                                          <p:tavLst>
                                            <p:tav tm="0">
                                              <p:val>
                                                <p:strVal val="#ppt_w*0.70"/>
                                              </p:val>
                                            </p:tav>
                                            <p:tav tm="100000">
                                              <p:val>
                                                <p:strVal val="#ppt_w"/>
                                              </p:val>
                                            </p:tav>
                                          </p:tavLst>
                                        </p:anim>
                                        <p:anim calcmode="lin" valueType="num">
                                          <p:cBhvr>
                                            <p:cTn id="51" dur="1000" fill="hold"/>
                                            <p:tgtEl>
                                              <p:spTgt spid="19"/>
                                            </p:tgtEl>
                                            <p:attrNameLst>
                                              <p:attrName>ppt_h</p:attrName>
                                            </p:attrNameLst>
                                          </p:cBhvr>
                                          <p:tavLst>
                                            <p:tav tm="0">
                                              <p:val>
                                                <p:strVal val="#ppt_h"/>
                                              </p:val>
                                            </p:tav>
                                            <p:tav tm="100000">
                                              <p:val>
                                                <p:strVal val="#ppt_h"/>
                                              </p:val>
                                            </p:tav>
                                          </p:tavLst>
                                        </p:anim>
                                        <p:animEffect transition="in" filter="fade">
                                          <p:cBhvr>
                                            <p:cTn id="5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1" grpId="0" animBg="1"/>
          <p:bldP spid="13" grpId="0" animBg="1"/>
          <p:bldP spid="14" grpId="0"/>
          <p:bldP spid="16" grpId="0"/>
          <p:bldP spid="17" grpId="0"/>
          <p:bldP spid="19"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9DD4BECA-BE01-DD9D-0222-81555FDCBEE3}"/>
              </a:ext>
            </a:extLst>
          </p:cNvPr>
          <p:cNvGrpSpPr/>
          <p:nvPr/>
        </p:nvGrpSpPr>
        <p:grpSpPr>
          <a:xfrm>
            <a:off x="4777510" y="0"/>
            <a:ext cx="2636983" cy="988292"/>
            <a:chOff x="4678218" y="0"/>
            <a:chExt cx="2835564" cy="988292"/>
          </a:xfrm>
        </p:grpSpPr>
        <p:sp>
          <p:nvSpPr>
            <p:cNvPr id="24" name="KSO_Img1">
              <a:extLst>
                <a:ext uri="{FF2B5EF4-FFF2-40B4-BE49-F238E27FC236}">
                  <a16:creationId xmlns:a16="http://schemas.microsoft.com/office/drawing/2014/main" id="{126FE73B-36D9-0BC1-9CF9-609F23045B59}"/>
                </a:ext>
              </a:extLst>
            </p:cNvPr>
            <p:cNvSpPr/>
            <p:nvPr>
              <p:custDataLst>
                <p:tags r:id="rId1"/>
              </p:custDataLst>
            </p:nvPr>
          </p:nvSpPr>
          <p:spPr>
            <a:xfrm flipV="1">
              <a:off x="4678218" y="230910"/>
              <a:ext cx="2835564" cy="757382"/>
            </a:xfrm>
            <a:custGeom>
              <a:avLst/>
              <a:gdLst>
                <a:gd name="connsiteX0" fmla="*/ 0 w 1268627"/>
                <a:gd name="connsiteY0" fmla="*/ 296562 h 1408671"/>
                <a:gd name="connsiteX1" fmla="*/ 32952 w 1268627"/>
                <a:gd name="connsiteY1" fmla="*/ 1383957 h 1408671"/>
                <a:gd name="connsiteX2" fmla="*/ 1260389 w 1268627"/>
                <a:gd name="connsiteY2" fmla="*/ 1408671 h 1408671"/>
                <a:gd name="connsiteX3" fmla="*/ 1268627 w 1268627"/>
                <a:gd name="connsiteY3" fmla="*/ 288325 h 1408671"/>
                <a:gd name="connsiteX4" fmla="*/ 205946 w 1268627"/>
                <a:gd name="connsiteY4" fmla="*/ 0 h 1408671"/>
                <a:gd name="connsiteX5" fmla="*/ 0 w 1268627"/>
                <a:gd name="connsiteY5" fmla="*/ 296562 h 1408671"/>
                <a:gd name="connsiteX0" fmla="*/ 77698 w 1346325"/>
                <a:gd name="connsiteY0" fmla="*/ 296562 h 1534851"/>
                <a:gd name="connsiteX1" fmla="*/ 110650 w 1346325"/>
                <a:gd name="connsiteY1" fmla="*/ 1383957 h 1534851"/>
                <a:gd name="connsiteX2" fmla="*/ 1338087 w 1346325"/>
                <a:gd name="connsiteY2" fmla="*/ 1408671 h 1534851"/>
                <a:gd name="connsiteX3" fmla="*/ 1346325 w 1346325"/>
                <a:gd name="connsiteY3" fmla="*/ 288325 h 1534851"/>
                <a:gd name="connsiteX4" fmla="*/ 283644 w 1346325"/>
                <a:gd name="connsiteY4" fmla="*/ 0 h 1534851"/>
                <a:gd name="connsiteX5" fmla="*/ 77698 w 1346325"/>
                <a:gd name="connsiteY5" fmla="*/ 296562 h 1534851"/>
                <a:gd name="connsiteX0" fmla="*/ 77698 w 1346325"/>
                <a:gd name="connsiteY0" fmla="*/ 296562 h 1614698"/>
                <a:gd name="connsiteX1" fmla="*/ 110650 w 1346325"/>
                <a:gd name="connsiteY1" fmla="*/ 1383957 h 1614698"/>
                <a:gd name="connsiteX2" fmla="*/ 1338087 w 1346325"/>
                <a:gd name="connsiteY2" fmla="*/ 1408671 h 1614698"/>
                <a:gd name="connsiteX3" fmla="*/ 1346325 w 1346325"/>
                <a:gd name="connsiteY3" fmla="*/ 288325 h 1614698"/>
                <a:gd name="connsiteX4" fmla="*/ 283644 w 1346325"/>
                <a:gd name="connsiteY4" fmla="*/ 0 h 1614698"/>
                <a:gd name="connsiteX5" fmla="*/ 77698 w 1346325"/>
                <a:gd name="connsiteY5" fmla="*/ 296562 h 1614698"/>
                <a:gd name="connsiteX0" fmla="*/ 77698 w 1346331"/>
                <a:gd name="connsiteY0" fmla="*/ 305516 h 1623652"/>
                <a:gd name="connsiteX1" fmla="*/ 110650 w 1346331"/>
                <a:gd name="connsiteY1" fmla="*/ 1392911 h 1623652"/>
                <a:gd name="connsiteX2" fmla="*/ 1338087 w 1346331"/>
                <a:gd name="connsiteY2" fmla="*/ 1417625 h 1623652"/>
                <a:gd name="connsiteX3" fmla="*/ 1346325 w 1346331"/>
                <a:gd name="connsiteY3" fmla="*/ 297279 h 1623652"/>
                <a:gd name="connsiteX4" fmla="*/ 283644 w 1346331"/>
                <a:gd name="connsiteY4" fmla="*/ 8954 h 1623652"/>
                <a:gd name="connsiteX5" fmla="*/ 77698 w 1346331"/>
                <a:gd name="connsiteY5" fmla="*/ 305516 h 1623652"/>
                <a:gd name="connsiteX0" fmla="*/ 77698 w 1346325"/>
                <a:gd name="connsiteY0" fmla="*/ 327165 h 1645301"/>
                <a:gd name="connsiteX1" fmla="*/ 110650 w 1346325"/>
                <a:gd name="connsiteY1" fmla="*/ 1414560 h 1645301"/>
                <a:gd name="connsiteX2" fmla="*/ 1338087 w 1346325"/>
                <a:gd name="connsiteY2" fmla="*/ 1439274 h 1645301"/>
                <a:gd name="connsiteX3" fmla="*/ 1346325 w 1346325"/>
                <a:gd name="connsiteY3" fmla="*/ 318928 h 1645301"/>
                <a:gd name="connsiteX4" fmla="*/ 283644 w 1346325"/>
                <a:gd name="connsiteY4" fmla="*/ 30603 h 1645301"/>
                <a:gd name="connsiteX5" fmla="*/ 77698 w 1346325"/>
                <a:gd name="connsiteY5" fmla="*/ 327165 h 1645301"/>
                <a:gd name="connsiteX0" fmla="*/ 89860 w 1358487"/>
                <a:gd name="connsiteY0" fmla="*/ 327165 h 1645301"/>
                <a:gd name="connsiteX1" fmla="*/ 122812 w 1358487"/>
                <a:gd name="connsiteY1" fmla="*/ 1414560 h 1645301"/>
                <a:gd name="connsiteX2" fmla="*/ 1350249 w 1358487"/>
                <a:gd name="connsiteY2" fmla="*/ 1439274 h 1645301"/>
                <a:gd name="connsiteX3" fmla="*/ 1358487 w 1358487"/>
                <a:gd name="connsiteY3" fmla="*/ 318928 h 1645301"/>
                <a:gd name="connsiteX4" fmla="*/ 295806 w 1358487"/>
                <a:gd name="connsiteY4" fmla="*/ 30603 h 1645301"/>
                <a:gd name="connsiteX5" fmla="*/ 89860 w 1358487"/>
                <a:gd name="connsiteY5" fmla="*/ 327165 h 1645301"/>
                <a:gd name="connsiteX0" fmla="*/ 66492 w 1384546"/>
                <a:gd name="connsiteY0" fmla="*/ 440965 h 1612372"/>
                <a:gd name="connsiteX1" fmla="*/ 148871 w 1384546"/>
                <a:gd name="connsiteY1" fmla="*/ 1388317 h 1612372"/>
                <a:gd name="connsiteX2" fmla="*/ 1376308 w 1384546"/>
                <a:gd name="connsiteY2" fmla="*/ 1413031 h 1612372"/>
                <a:gd name="connsiteX3" fmla="*/ 1384546 w 1384546"/>
                <a:gd name="connsiteY3" fmla="*/ 292685 h 1612372"/>
                <a:gd name="connsiteX4" fmla="*/ 321865 w 1384546"/>
                <a:gd name="connsiteY4" fmla="*/ 4360 h 1612372"/>
                <a:gd name="connsiteX5" fmla="*/ 66492 w 1384546"/>
                <a:gd name="connsiteY5" fmla="*/ 440965 h 1612372"/>
                <a:gd name="connsiteX0" fmla="*/ 46037 w 1421756"/>
                <a:gd name="connsiteY0" fmla="*/ 363886 h 1612943"/>
                <a:gd name="connsiteX1" fmla="*/ 186081 w 1421756"/>
                <a:gd name="connsiteY1" fmla="*/ 1385379 h 1612943"/>
                <a:gd name="connsiteX2" fmla="*/ 1413518 w 1421756"/>
                <a:gd name="connsiteY2" fmla="*/ 1410093 h 1612943"/>
                <a:gd name="connsiteX3" fmla="*/ 1421756 w 1421756"/>
                <a:gd name="connsiteY3" fmla="*/ 289747 h 1612943"/>
                <a:gd name="connsiteX4" fmla="*/ 359075 w 1421756"/>
                <a:gd name="connsiteY4" fmla="*/ 1422 h 1612943"/>
                <a:gd name="connsiteX5" fmla="*/ 46037 w 1421756"/>
                <a:gd name="connsiteY5" fmla="*/ 363886 h 1612943"/>
                <a:gd name="connsiteX0" fmla="*/ 49570 w 1523441"/>
                <a:gd name="connsiteY0" fmla="*/ 363461 h 1482445"/>
                <a:gd name="connsiteX1" fmla="*/ 189614 w 1523441"/>
                <a:gd name="connsiteY1" fmla="*/ 1384954 h 1482445"/>
                <a:gd name="connsiteX2" fmla="*/ 1491191 w 1523441"/>
                <a:gd name="connsiteY2" fmla="*/ 1187246 h 1482445"/>
                <a:gd name="connsiteX3" fmla="*/ 1425289 w 1523441"/>
                <a:gd name="connsiteY3" fmla="*/ 289322 h 1482445"/>
                <a:gd name="connsiteX4" fmla="*/ 362608 w 1523441"/>
                <a:gd name="connsiteY4" fmla="*/ 997 h 1482445"/>
                <a:gd name="connsiteX5" fmla="*/ 49570 w 1523441"/>
                <a:gd name="connsiteY5" fmla="*/ 363461 h 1482445"/>
                <a:gd name="connsiteX0" fmla="*/ 49570 w 1545313"/>
                <a:gd name="connsiteY0" fmla="*/ 363461 h 1468199"/>
                <a:gd name="connsiteX1" fmla="*/ 189614 w 1545313"/>
                <a:gd name="connsiteY1" fmla="*/ 1384954 h 1468199"/>
                <a:gd name="connsiteX2" fmla="*/ 1491191 w 1545313"/>
                <a:gd name="connsiteY2" fmla="*/ 1187246 h 1468199"/>
                <a:gd name="connsiteX3" fmla="*/ 1425289 w 1545313"/>
                <a:gd name="connsiteY3" fmla="*/ 289322 h 1468199"/>
                <a:gd name="connsiteX4" fmla="*/ 362608 w 1545313"/>
                <a:gd name="connsiteY4" fmla="*/ 997 h 1468199"/>
                <a:gd name="connsiteX5" fmla="*/ 49570 w 1545313"/>
                <a:gd name="connsiteY5" fmla="*/ 363461 h 1468199"/>
                <a:gd name="connsiteX0" fmla="*/ 82423 w 1495787"/>
                <a:gd name="connsiteY0" fmla="*/ 338226 h 1469481"/>
                <a:gd name="connsiteX1" fmla="*/ 140088 w 1495787"/>
                <a:gd name="connsiteY1" fmla="*/ 1384433 h 1469481"/>
                <a:gd name="connsiteX2" fmla="*/ 1441665 w 1495787"/>
                <a:gd name="connsiteY2" fmla="*/ 1186725 h 1469481"/>
                <a:gd name="connsiteX3" fmla="*/ 1375763 w 1495787"/>
                <a:gd name="connsiteY3" fmla="*/ 288801 h 1469481"/>
                <a:gd name="connsiteX4" fmla="*/ 313082 w 1495787"/>
                <a:gd name="connsiteY4" fmla="*/ 476 h 1469481"/>
                <a:gd name="connsiteX5" fmla="*/ 82423 w 1495787"/>
                <a:gd name="connsiteY5" fmla="*/ 338226 h 1469481"/>
                <a:gd name="connsiteX0" fmla="*/ 78189 w 1481300"/>
                <a:gd name="connsiteY0" fmla="*/ 321819 h 1453074"/>
                <a:gd name="connsiteX1" fmla="*/ 135854 w 1481300"/>
                <a:gd name="connsiteY1" fmla="*/ 1368026 h 1453074"/>
                <a:gd name="connsiteX2" fmla="*/ 1437431 w 1481300"/>
                <a:gd name="connsiteY2" fmla="*/ 1170318 h 1453074"/>
                <a:gd name="connsiteX3" fmla="*/ 1371529 w 1481300"/>
                <a:gd name="connsiteY3" fmla="*/ 272394 h 1453074"/>
                <a:gd name="connsiteX4" fmla="*/ 473604 w 1481300"/>
                <a:gd name="connsiteY4" fmla="*/ 544 h 1453074"/>
                <a:gd name="connsiteX5" fmla="*/ 78189 w 1481300"/>
                <a:gd name="connsiteY5" fmla="*/ 321819 h 1453074"/>
                <a:gd name="connsiteX0" fmla="*/ 77696 w 1476601"/>
                <a:gd name="connsiteY0" fmla="*/ 321831 h 1458744"/>
                <a:gd name="connsiteX1" fmla="*/ 135361 w 1476601"/>
                <a:gd name="connsiteY1" fmla="*/ 1368038 h 1458744"/>
                <a:gd name="connsiteX2" fmla="*/ 1429646 w 1476601"/>
                <a:gd name="connsiteY2" fmla="*/ 1184195 h 1458744"/>
                <a:gd name="connsiteX3" fmla="*/ 1371036 w 1476601"/>
                <a:gd name="connsiteY3" fmla="*/ 272406 h 1458744"/>
                <a:gd name="connsiteX4" fmla="*/ 473111 w 1476601"/>
                <a:gd name="connsiteY4" fmla="*/ 556 h 1458744"/>
                <a:gd name="connsiteX5" fmla="*/ 77696 w 1476601"/>
                <a:gd name="connsiteY5" fmla="*/ 321831 h 1458744"/>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8583 w 1501289"/>
                <a:gd name="connsiteY0" fmla="*/ 321893 h 1472879"/>
                <a:gd name="connsiteX1" fmla="*/ 136248 w 1501289"/>
                <a:gd name="connsiteY1" fmla="*/ 1368100 h 1472879"/>
                <a:gd name="connsiteX2" fmla="*/ 1443658 w 1501289"/>
                <a:gd name="connsiteY2" fmla="*/ 1242488 h 1472879"/>
                <a:gd name="connsiteX3" fmla="*/ 1371923 w 1501289"/>
                <a:gd name="connsiteY3" fmla="*/ 272468 h 1472879"/>
                <a:gd name="connsiteX4" fmla="*/ 473998 w 1501289"/>
                <a:gd name="connsiteY4" fmla="*/ 618 h 1472879"/>
                <a:gd name="connsiteX5" fmla="*/ 78583 w 1501289"/>
                <a:gd name="connsiteY5" fmla="*/ 321893 h 1472879"/>
                <a:gd name="connsiteX0" fmla="*/ 78583 w 1514864"/>
                <a:gd name="connsiteY0" fmla="*/ 321893 h 1464370"/>
                <a:gd name="connsiteX1" fmla="*/ 136248 w 1514864"/>
                <a:gd name="connsiteY1" fmla="*/ 1368100 h 1464370"/>
                <a:gd name="connsiteX2" fmla="*/ 1443658 w 1514864"/>
                <a:gd name="connsiteY2" fmla="*/ 1242488 h 1464370"/>
                <a:gd name="connsiteX3" fmla="*/ 1371923 w 1514864"/>
                <a:gd name="connsiteY3" fmla="*/ 272468 h 1464370"/>
                <a:gd name="connsiteX4" fmla="*/ 473998 w 1514864"/>
                <a:gd name="connsiteY4" fmla="*/ 618 h 1464370"/>
                <a:gd name="connsiteX5" fmla="*/ 78583 w 1514864"/>
                <a:gd name="connsiteY5" fmla="*/ 321893 h 146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864" h="1464370">
                  <a:moveTo>
                    <a:pt x="78583" y="321893"/>
                  </a:moveTo>
                  <a:cubicBezTo>
                    <a:pt x="22291" y="549807"/>
                    <a:pt x="-91265" y="1214668"/>
                    <a:pt x="136248" y="1368100"/>
                  </a:cubicBezTo>
                  <a:cubicBezTo>
                    <a:pt x="363761" y="1521533"/>
                    <a:pt x="1328265" y="1499961"/>
                    <a:pt x="1443658" y="1242488"/>
                  </a:cubicBezTo>
                  <a:cubicBezTo>
                    <a:pt x="1559051" y="985015"/>
                    <a:pt x="1533533" y="479446"/>
                    <a:pt x="1371923" y="272468"/>
                  </a:cubicBezTo>
                  <a:cubicBezTo>
                    <a:pt x="1210313" y="65490"/>
                    <a:pt x="689555" y="-7619"/>
                    <a:pt x="473998" y="618"/>
                  </a:cubicBezTo>
                  <a:cubicBezTo>
                    <a:pt x="258441" y="8855"/>
                    <a:pt x="134875" y="93979"/>
                    <a:pt x="78583" y="321893"/>
                  </a:cubicBezTo>
                  <a:close/>
                </a:path>
              </a:pathLst>
            </a:custGeom>
            <a:gradFill flip="none" rotWithShape="1">
              <a:gsLst>
                <a:gs pos="16000">
                  <a:srgbClr val="6FC4F6"/>
                </a:gs>
                <a:gs pos="88000">
                  <a:srgbClr val="2C5ADE"/>
                </a:gs>
              </a:gsLst>
              <a:lin ang="16200000" scaled="1"/>
              <a:tileRect/>
            </a:gradFill>
            <a:ln w="381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阿里巴巴普惠体 Heavy"/>
                <a:ea typeface="Aa润行体 (非商业使用)"/>
                <a:sym typeface="阿里巴巴普惠体 Heavy"/>
              </a:endParaRPr>
            </a:p>
          </p:txBody>
        </p:sp>
        <p:pic>
          <p:nvPicPr>
            <p:cNvPr id="28" name="图片 27">
              <a:extLst>
                <a:ext uri="{FF2B5EF4-FFF2-40B4-BE49-F238E27FC236}">
                  <a16:creationId xmlns:a16="http://schemas.microsoft.com/office/drawing/2014/main" id="{2E6D354C-20CF-FED4-679C-390046CE6B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2531" y="0"/>
              <a:ext cx="2186938" cy="521501"/>
            </a:xfrm>
            <a:prstGeom prst="rect">
              <a:avLst/>
            </a:prstGeom>
          </p:spPr>
        </p:pic>
      </p:grpSp>
      <p:sp>
        <p:nvSpPr>
          <p:cNvPr id="30" name="文本框 29">
            <a:extLst>
              <a:ext uri="{FF2B5EF4-FFF2-40B4-BE49-F238E27FC236}">
                <a16:creationId xmlns:a16="http://schemas.microsoft.com/office/drawing/2014/main" id="{700F039F-C2CB-CAB5-1E1F-EDFD28484F80}"/>
              </a:ext>
            </a:extLst>
          </p:cNvPr>
          <p:cNvSpPr txBox="1"/>
          <p:nvPr/>
        </p:nvSpPr>
        <p:spPr>
          <a:xfrm>
            <a:off x="5002531" y="347991"/>
            <a:ext cx="2186939" cy="523220"/>
          </a:xfrm>
          <a:prstGeom prst="rect">
            <a:avLst/>
          </a:prstGeom>
          <a:noFill/>
        </p:spPr>
        <p:txBody>
          <a:bodyPr wrap="square" rtlCol="0">
            <a:spAutoFit/>
          </a:bodyPr>
          <a:lstStyle/>
          <a:p>
            <a:pPr algn="ctr"/>
            <a:r>
              <a:rPr lang="en-US" altLang="zh-CN" sz="2800" b="1" dirty="0">
                <a:solidFill>
                  <a:schemeClr val="bg1"/>
                </a:solidFill>
                <a:latin typeface="阿里巴巴普惠体 Heavy"/>
                <a:ea typeface="Aa润行体 (非商业使用)"/>
                <a:cs typeface="+mn-ea"/>
                <a:sym typeface="阿里巴巴普惠体 Heavy"/>
              </a:rPr>
              <a:t>Add title text</a:t>
            </a:r>
            <a:endParaRPr lang="zh-CN" altLang="en-US" sz="2800" b="1" dirty="0">
              <a:solidFill>
                <a:schemeClr val="bg1"/>
              </a:solidFill>
              <a:latin typeface="阿里巴巴普惠体 Heavy"/>
              <a:ea typeface="Aa润行体 (非商业使用)"/>
              <a:cs typeface="+mn-ea"/>
              <a:sym typeface="阿里巴巴普惠体 Heavy"/>
            </a:endParaRPr>
          </a:p>
        </p:txBody>
      </p:sp>
      <p:graphicFrame>
        <p:nvGraphicFramePr>
          <p:cNvPr id="2" name="Chart 1">
            <a:extLst>
              <a:ext uri="{FF2B5EF4-FFF2-40B4-BE49-F238E27FC236}">
                <a16:creationId xmlns:a16="http://schemas.microsoft.com/office/drawing/2014/main" id="{A20C028F-6FB1-BE6A-7CA6-C0BDC6A05D55}"/>
              </a:ext>
            </a:extLst>
          </p:cNvPr>
          <p:cNvGraphicFramePr/>
          <p:nvPr>
            <p:extLst>
              <p:ext uri="{D42A27DB-BD31-4B8C-83A1-F6EECF244321}">
                <p14:modId xmlns:p14="http://schemas.microsoft.com/office/powerpoint/2010/main" val="1164251410"/>
              </p:ext>
            </p:extLst>
          </p:nvPr>
        </p:nvGraphicFramePr>
        <p:xfrm>
          <a:off x="1350768" y="1962702"/>
          <a:ext cx="9196829" cy="3398371"/>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2">
            <a:extLst>
              <a:ext uri="{FF2B5EF4-FFF2-40B4-BE49-F238E27FC236}">
                <a16:creationId xmlns:a16="http://schemas.microsoft.com/office/drawing/2014/main" id="{51BC35AD-FB06-8F65-68A9-54964CB508E9}"/>
              </a:ext>
            </a:extLst>
          </p:cNvPr>
          <p:cNvSpPr/>
          <p:nvPr/>
        </p:nvSpPr>
        <p:spPr>
          <a:xfrm>
            <a:off x="3174525" y="5561308"/>
            <a:ext cx="152227" cy="152227"/>
          </a:xfrm>
          <a:prstGeom prst="rect">
            <a:avLst/>
          </a:prstGeom>
          <a:solidFill>
            <a:srgbClr val="ABE1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black">
                  <a:lumMod val="75000"/>
                  <a:lumOff val="25000"/>
                </a:prstClr>
              </a:solidFill>
              <a:effectLst/>
              <a:uLnTx/>
              <a:uFillTx/>
              <a:latin typeface="微软雅黑" pitchFamily="34" charset="-122"/>
              <a:ea typeface="微软雅黑" pitchFamily="34" charset="-122"/>
              <a:cs typeface="+mn-ea"/>
              <a:sym typeface="阿里巴巴普惠体 Heavy"/>
            </a:endParaRPr>
          </a:p>
        </p:txBody>
      </p:sp>
      <p:sp>
        <p:nvSpPr>
          <p:cNvPr id="4" name="Rectangle 31">
            <a:extLst>
              <a:ext uri="{FF2B5EF4-FFF2-40B4-BE49-F238E27FC236}">
                <a16:creationId xmlns:a16="http://schemas.microsoft.com/office/drawing/2014/main" id="{B5B0F368-0A59-715F-3C03-B6EA383F98C4}"/>
              </a:ext>
            </a:extLst>
          </p:cNvPr>
          <p:cNvSpPr/>
          <p:nvPr/>
        </p:nvSpPr>
        <p:spPr>
          <a:xfrm>
            <a:off x="5407379" y="5557924"/>
            <a:ext cx="152227" cy="152227"/>
          </a:xfrm>
          <a:prstGeom prst="rect">
            <a:avLst/>
          </a:prstGeom>
          <a:solidFill>
            <a:srgbClr val="6FC4F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black">
                  <a:lumMod val="75000"/>
                  <a:lumOff val="25000"/>
                </a:prstClr>
              </a:solidFill>
              <a:effectLst/>
              <a:uLnTx/>
              <a:uFillTx/>
              <a:latin typeface="微软雅黑" pitchFamily="34" charset="-122"/>
              <a:ea typeface="微软雅黑" pitchFamily="34" charset="-122"/>
              <a:cs typeface="+mn-ea"/>
              <a:sym typeface="阿里巴巴普惠体 Heavy"/>
            </a:endParaRPr>
          </a:p>
        </p:txBody>
      </p:sp>
      <p:sp>
        <p:nvSpPr>
          <p:cNvPr id="5" name="Rectangle 32">
            <a:extLst>
              <a:ext uri="{FF2B5EF4-FFF2-40B4-BE49-F238E27FC236}">
                <a16:creationId xmlns:a16="http://schemas.microsoft.com/office/drawing/2014/main" id="{1FF2594D-29BA-748D-8D0B-A87A497F330F}"/>
              </a:ext>
            </a:extLst>
          </p:cNvPr>
          <p:cNvSpPr/>
          <p:nvPr/>
        </p:nvSpPr>
        <p:spPr>
          <a:xfrm>
            <a:off x="7758776" y="5552919"/>
            <a:ext cx="152227" cy="152227"/>
          </a:xfrm>
          <a:prstGeom prst="rect">
            <a:avLst/>
          </a:prstGeom>
          <a:solidFill>
            <a:srgbClr val="5195E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black">
                  <a:lumMod val="75000"/>
                  <a:lumOff val="25000"/>
                </a:prstClr>
              </a:solidFill>
              <a:effectLst/>
              <a:uLnTx/>
              <a:uFillTx/>
              <a:latin typeface="微软雅黑" pitchFamily="34" charset="-122"/>
              <a:ea typeface="微软雅黑" pitchFamily="34" charset="-122"/>
              <a:cs typeface="+mn-ea"/>
              <a:sym typeface="阿里巴巴普惠体 Heavy"/>
            </a:endParaRPr>
          </a:p>
        </p:txBody>
      </p:sp>
      <p:sp>
        <p:nvSpPr>
          <p:cNvPr id="6" name="TextBox 22">
            <a:extLst>
              <a:ext uri="{FF2B5EF4-FFF2-40B4-BE49-F238E27FC236}">
                <a16:creationId xmlns:a16="http://schemas.microsoft.com/office/drawing/2014/main" id="{666A4DB4-727A-5FD1-3620-5D2103C42CB9}"/>
              </a:ext>
            </a:extLst>
          </p:cNvPr>
          <p:cNvSpPr txBox="1"/>
          <p:nvPr/>
        </p:nvSpPr>
        <p:spPr>
          <a:xfrm>
            <a:off x="3326752" y="5445062"/>
            <a:ext cx="1717267" cy="336695"/>
          </a:xfrm>
          <a:prstGeom prst="rect">
            <a:avLst/>
          </a:prstGeom>
          <a:noFill/>
        </p:spPr>
        <p:txBody>
          <a:bodyPr wrap="square" rtlCol="0">
            <a:spAutoFit/>
          </a:bodyPr>
          <a:lstStyle/>
          <a:p>
            <a:pPr>
              <a:lnSpc>
                <a:spcPct val="150000"/>
              </a:lnSpc>
            </a:pPr>
            <a:r>
              <a:rPr lang="en-US" altLang="zh-CN" sz="1200" b="1" dirty="0">
                <a:solidFill>
                  <a:prstClr val="black">
                    <a:lumMod val="75000"/>
                    <a:lumOff val="25000"/>
                  </a:prstClr>
                </a:solidFill>
                <a:latin typeface="微软雅黑" pitchFamily="34" charset="-122"/>
                <a:ea typeface="微软雅黑" pitchFamily="34" charset="-122"/>
                <a:cs typeface="+mn-ea"/>
                <a:sym typeface="阿里巴巴普惠体 Heavy"/>
              </a:rPr>
              <a:t>Add Subtitle</a:t>
            </a:r>
            <a:endParaRPr lang="zh-CN" altLang="en-US" sz="1200" b="1" dirty="0">
              <a:solidFill>
                <a:prstClr val="black">
                  <a:lumMod val="75000"/>
                  <a:lumOff val="25000"/>
                </a:prstClr>
              </a:solidFill>
              <a:latin typeface="微软雅黑" pitchFamily="34" charset="-122"/>
              <a:ea typeface="微软雅黑" pitchFamily="34" charset="-122"/>
              <a:cs typeface="+mn-ea"/>
              <a:sym typeface="阿里巴巴普惠体 Heavy"/>
            </a:endParaRPr>
          </a:p>
        </p:txBody>
      </p:sp>
      <p:sp>
        <p:nvSpPr>
          <p:cNvPr id="7" name="TextBox 26">
            <a:extLst>
              <a:ext uri="{FF2B5EF4-FFF2-40B4-BE49-F238E27FC236}">
                <a16:creationId xmlns:a16="http://schemas.microsoft.com/office/drawing/2014/main" id="{0E3B1E15-8AC8-4ADF-231F-D6D0CD797C34}"/>
              </a:ext>
            </a:extLst>
          </p:cNvPr>
          <p:cNvSpPr txBox="1"/>
          <p:nvPr/>
        </p:nvSpPr>
        <p:spPr>
          <a:xfrm>
            <a:off x="5554897" y="5441539"/>
            <a:ext cx="1539595" cy="336695"/>
          </a:xfrm>
          <a:prstGeom prst="rect">
            <a:avLst/>
          </a:prstGeom>
          <a:noFill/>
        </p:spPr>
        <p:txBody>
          <a:bodyPr wrap="square" rtlCol="0">
            <a:spAutoFit/>
          </a:bodyPr>
          <a:lstStyle/>
          <a:p>
            <a:pPr>
              <a:lnSpc>
                <a:spcPct val="150000"/>
              </a:lnSpc>
            </a:pPr>
            <a:r>
              <a:rPr lang="en-US" altLang="zh-CN" sz="1200" b="1" dirty="0">
                <a:solidFill>
                  <a:prstClr val="black">
                    <a:lumMod val="75000"/>
                    <a:lumOff val="25000"/>
                  </a:prstClr>
                </a:solidFill>
                <a:latin typeface="微软雅黑" pitchFamily="34" charset="-122"/>
                <a:ea typeface="微软雅黑" pitchFamily="34" charset="-122"/>
                <a:cs typeface="+mn-ea"/>
                <a:sym typeface="阿里巴巴普惠体 Heavy"/>
              </a:rPr>
              <a:t>Add Subtitle</a:t>
            </a:r>
            <a:endParaRPr lang="zh-CN" altLang="en-US" sz="1200" b="1" dirty="0">
              <a:solidFill>
                <a:prstClr val="black">
                  <a:lumMod val="75000"/>
                  <a:lumOff val="25000"/>
                </a:prstClr>
              </a:solidFill>
              <a:latin typeface="微软雅黑" pitchFamily="34" charset="-122"/>
              <a:ea typeface="微软雅黑" pitchFamily="34" charset="-122"/>
              <a:cs typeface="+mn-ea"/>
              <a:sym typeface="阿里巴巴普惠体 Heavy"/>
            </a:endParaRPr>
          </a:p>
        </p:txBody>
      </p:sp>
      <p:sp>
        <p:nvSpPr>
          <p:cNvPr id="8" name="TextBox 30">
            <a:extLst>
              <a:ext uri="{FF2B5EF4-FFF2-40B4-BE49-F238E27FC236}">
                <a16:creationId xmlns:a16="http://schemas.microsoft.com/office/drawing/2014/main" id="{E7997E71-E6EF-0194-852B-CB1DA6D4FEC6}"/>
              </a:ext>
            </a:extLst>
          </p:cNvPr>
          <p:cNvSpPr txBox="1"/>
          <p:nvPr/>
        </p:nvSpPr>
        <p:spPr>
          <a:xfrm>
            <a:off x="7930561" y="5441539"/>
            <a:ext cx="1537675" cy="336695"/>
          </a:xfrm>
          <a:prstGeom prst="rect">
            <a:avLst/>
          </a:prstGeom>
          <a:noFill/>
        </p:spPr>
        <p:txBody>
          <a:bodyPr wrap="square" rtlCol="0">
            <a:spAutoFit/>
          </a:bodyPr>
          <a:lstStyle/>
          <a:p>
            <a:pPr>
              <a:lnSpc>
                <a:spcPct val="150000"/>
              </a:lnSpc>
            </a:pPr>
            <a:r>
              <a:rPr lang="en-US" altLang="zh-CN" sz="1200" b="1" dirty="0">
                <a:solidFill>
                  <a:prstClr val="black">
                    <a:lumMod val="75000"/>
                    <a:lumOff val="25000"/>
                  </a:prstClr>
                </a:solidFill>
                <a:latin typeface="微软雅黑" pitchFamily="34" charset="-122"/>
                <a:ea typeface="微软雅黑" pitchFamily="34" charset="-122"/>
                <a:cs typeface="+mn-ea"/>
                <a:sym typeface="阿里巴巴普惠体 Heavy"/>
              </a:rPr>
              <a:t>Add Subtitle</a:t>
            </a:r>
            <a:endParaRPr lang="zh-CN" altLang="en-US" sz="1200" b="1" dirty="0">
              <a:solidFill>
                <a:prstClr val="black">
                  <a:lumMod val="75000"/>
                  <a:lumOff val="25000"/>
                </a:prstClr>
              </a:solidFill>
              <a:latin typeface="微软雅黑" pitchFamily="34" charset="-122"/>
              <a:ea typeface="微软雅黑" pitchFamily="34" charset="-122"/>
              <a:cs typeface="+mn-ea"/>
              <a:sym typeface="阿里巴巴普惠体 Heavy"/>
            </a:endParaRPr>
          </a:p>
        </p:txBody>
      </p:sp>
    </p:spTree>
    <p:extLst>
      <p:ext uri="{BB962C8B-B14F-4D97-AF65-F5344CB8AC3E}">
        <p14:creationId xmlns:p14="http://schemas.microsoft.com/office/powerpoint/2010/main" val="11261370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iterate type="lt">
                                    <p:tmPct val="10000"/>
                                  </p:iterate>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childTnLst>
                          </p:cTn>
                        </p:par>
                        <p:par>
                          <p:cTn id="13" fill="hold">
                            <p:stCondLst>
                              <p:cond delay="1550"/>
                            </p:stCondLst>
                            <p:childTnLst>
                              <p:par>
                                <p:cTn id="14" presetID="2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Graphic spid="2" grpId="0">
        <p:bldAsOne/>
      </p:bldGraphic>
      <p:bldP spid="3" grpId="0" animBg="1"/>
      <p:bldP spid="4" grpId="0" animBg="1"/>
      <p:bldP spid="5" grpId="0" animBg="1"/>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a:extLst>
              <a:ext uri="{FF2B5EF4-FFF2-40B4-BE49-F238E27FC236}">
                <a16:creationId xmlns:a16="http://schemas.microsoft.com/office/drawing/2014/main" id="{0E5A708B-7D8D-35E7-26C6-C5CCD79BD4C1}"/>
              </a:ext>
            </a:extLst>
          </p:cNvPr>
          <p:cNvGrpSpPr/>
          <p:nvPr/>
        </p:nvGrpSpPr>
        <p:grpSpPr>
          <a:xfrm>
            <a:off x="3049332" y="1335035"/>
            <a:ext cx="6093336" cy="1785104"/>
            <a:chOff x="5324979" y="2107325"/>
            <a:chExt cx="6093336" cy="1785104"/>
          </a:xfrm>
        </p:grpSpPr>
        <p:sp>
          <p:nvSpPr>
            <p:cNvPr id="28" name="文本框 27">
              <a:extLst>
                <a:ext uri="{FF2B5EF4-FFF2-40B4-BE49-F238E27FC236}">
                  <a16:creationId xmlns:a16="http://schemas.microsoft.com/office/drawing/2014/main" id="{0559172F-1D15-0735-96B3-822B128A7A68}"/>
                </a:ext>
              </a:extLst>
            </p:cNvPr>
            <p:cNvSpPr txBox="1"/>
            <p:nvPr/>
          </p:nvSpPr>
          <p:spPr>
            <a:xfrm>
              <a:off x="5324980" y="2107325"/>
              <a:ext cx="6093335" cy="1785104"/>
            </a:xfrm>
            <a:prstGeom prst="rect">
              <a:avLst/>
            </a:prstGeom>
            <a:noFill/>
          </p:spPr>
          <p:txBody>
            <a:bodyPr wrap="none" rtlCol="0">
              <a:spAutoFit/>
            </a:bodyPr>
            <a:lstStyle/>
            <a:p>
              <a:pPr algn="ctr">
                <a:defRPr/>
              </a:pPr>
              <a:r>
                <a:rPr lang="en-US" altLang="zh-CN" sz="11000" kern="0" spc="-1000" dirty="0">
                  <a:ln w="254000">
                    <a:solidFill>
                      <a:prstClr val="white"/>
                    </a:solidFill>
                  </a:ln>
                  <a:solidFill>
                    <a:prstClr val="white"/>
                  </a:solidFill>
                  <a:effectLst>
                    <a:outerShdw blurRad="165100" dist="38100" dir="2700000" algn="tl" rotWithShape="0">
                      <a:srgbClr val="04BEC5">
                        <a:alpha val="35000"/>
                      </a:srgbClr>
                    </a:outerShdw>
                  </a:effectLst>
                  <a:latin typeface="阿里巴巴普惠体 Heavy"/>
                  <a:ea typeface="Aa润行体 (非商业使用)"/>
                  <a:sym typeface="阿里巴巴普惠体 Heavy"/>
                </a:rPr>
                <a:t>THANK  YOU</a:t>
              </a:r>
              <a:endParaRPr lang="zh-CN" altLang="en-US" sz="11000" kern="0" spc="-1000" dirty="0">
                <a:ln w="254000">
                  <a:solidFill>
                    <a:prstClr val="white"/>
                  </a:solidFill>
                </a:ln>
                <a:solidFill>
                  <a:prstClr val="white"/>
                </a:solidFill>
                <a:effectLst>
                  <a:outerShdw blurRad="165100" dist="38100" dir="2700000" algn="tl" rotWithShape="0">
                    <a:srgbClr val="04BEC5">
                      <a:alpha val="35000"/>
                    </a:srgbClr>
                  </a:outerShdw>
                </a:effectLst>
                <a:latin typeface="阿里巴巴普惠体 Heavy"/>
                <a:ea typeface="Aa润行体 (非商业使用)"/>
                <a:sym typeface="阿里巴巴普惠体 Heavy"/>
              </a:endParaRPr>
            </a:p>
          </p:txBody>
        </p:sp>
        <p:sp>
          <p:nvSpPr>
            <p:cNvPr id="29" name="文本框 28">
              <a:extLst>
                <a:ext uri="{FF2B5EF4-FFF2-40B4-BE49-F238E27FC236}">
                  <a16:creationId xmlns:a16="http://schemas.microsoft.com/office/drawing/2014/main" id="{AEDA150C-3AF5-31F9-708C-17E328B97730}"/>
                </a:ext>
              </a:extLst>
            </p:cNvPr>
            <p:cNvSpPr txBox="1"/>
            <p:nvPr/>
          </p:nvSpPr>
          <p:spPr>
            <a:xfrm>
              <a:off x="5324979" y="2107325"/>
              <a:ext cx="6093335" cy="1785104"/>
            </a:xfrm>
            <a:prstGeom prst="rect">
              <a:avLst/>
            </a:prstGeom>
            <a:noFill/>
          </p:spPr>
          <p:txBody>
            <a:bodyPr wrap="none" rtlCol="0">
              <a:spAutoFit/>
            </a:bodyPr>
            <a:lstStyle/>
            <a:p>
              <a:pPr algn="ctr">
                <a:defRPr/>
              </a:pPr>
              <a:r>
                <a:rPr lang="en-US" altLang="zh-CN" sz="11000" kern="0" spc="-1000" dirty="0">
                  <a:gradFill flip="none" rotWithShape="1">
                    <a:gsLst>
                      <a:gs pos="16000">
                        <a:srgbClr val="6FC4F6"/>
                      </a:gs>
                      <a:gs pos="88000">
                        <a:srgbClr val="2C5ADE"/>
                      </a:gs>
                    </a:gsLst>
                    <a:lin ang="5400000" scaled="1"/>
                    <a:tileRect/>
                  </a:gradFill>
                  <a:latin typeface="阿里巴巴普惠体 Heavy"/>
                  <a:ea typeface="Aa润行体 (非商业使用)"/>
                  <a:sym typeface="阿里巴巴普惠体 Heavy"/>
                </a:rPr>
                <a:t>THANK  YOU</a:t>
              </a:r>
              <a:endParaRPr lang="zh-CN" altLang="en-US" sz="11000" kern="0" spc="-1000" dirty="0">
                <a:gradFill flip="none" rotWithShape="1">
                  <a:gsLst>
                    <a:gs pos="16000">
                      <a:srgbClr val="6FC4F6"/>
                    </a:gs>
                    <a:gs pos="88000">
                      <a:srgbClr val="2C5ADE"/>
                    </a:gs>
                  </a:gsLst>
                  <a:lin ang="5400000" scaled="1"/>
                  <a:tileRect/>
                </a:gradFill>
                <a:latin typeface="阿里巴巴普惠体 Heavy"/>
                <a:ea typeface="Aa润行体 (非商业使用)"/>
                <a:sym typeface="阿里巴巴普惠体 Heavy"/>
              </a:endParaRPr>
            </a:p>
          </p:txBody>
        </p:sp>
        <p:sp>
          <p:nvSpPr>
            <p:cNvPr id="30" name="椭圆 29">
              <a:extLst>
                <a:ext uri="{FF2B5EF4-FFF2-40B4-BE49-F238E27FC236}">
                  <a16:creationId xmlns:a16="http://schemas.microsoft.com/office/drawing/2014/main" id="{5E0752E0-9CED-5E75-F2DE-2DA8EBA9745B}"/>
                </a:ext>
              </a:extLst>
            </p:cNvPr>
            <p:cNvSpPr/>
            <p:nvPr/>
          </p:nvSpPr>
          <p:spPr>
            <a:xfrm>
              <a:off x="5549444" y="2700551"/>
              <a:ext cx="68425" cy="68425"/>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kern="0" dirty="0">
                <a:solidFill>
                  <a:prstClr val="white"/>
                </a:solidFill>
                <a:latin typeface="阿里巴巴普惠体 Heavy"/>
                <a:ea typeface="Aa润行体 (非商业使用)"/>
                <a:sym typeface="阿里巴巴普惠体 Heavy"/>
              </a:endParaRPr>
            </a:p>
          </p:txBody>
        </p:sp>
        <p:sp>
          <p:nvSpPr>
            <p:cNvPr id="31" name="椭圆 30">
              <a:extLst>
                <a:ext uri="{FF2B5EF4-FFF2-40B4-BE49-F238E27FC236}">
                  <a16:creationId xmlns:a16="http://schemas.microsoft.com/office/drawing/2014/main" id="{0205DD70-6032-49C5-0E7D-353500D771CC}"/>
                </a:ext>
              </a:extLst>
            </p:cNvPr>
            <p:cNvSpPr/>
            <p:nvPr/>
          </p:nvSpPr>
          <p:spPr>
            <a:xfrm rot="159876">
              <a:off x="5796665" y="2685956"/>
              <a:ext cx="74645" cy="192832"/>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kern="0">
                <a:solidFill>
                  <a:prstClr val="white"/>
                </a:solidFill>
                <a:latin typeface="阿里巴巴普惠体 Heavy"/>
                <a:ea typeface="Aa润行体 (非商业使用)"/>
                <a:sym typeface="阿里巴巴普惠体 Heavy"/>
              </a:endParaRPr>
            </a:p>
          </p:txBody>
        </p:sp>
        <p:sp>
          <p:nvSpPr>
            <p:cNvPr id="32" name="椭圆 31">
              <a:extLst>
                <a:ext uri="{FF2B5EF4-FFF2-40B4-BE49-F238E27FC236}">
                  <a16:creationId xmlns:a16="http://schemas.microsoft.com/office/drawing/2014/main" id="{312E8124-3B03-C7E7-F8C4-87B746BAC73A}"/>
                </a:ext>
              </a:extLst>
            </p:cNvPr>
            <p:cNvSpPr/>
            <p:nvPr/>
          </p:nvSpPr>
          <p:spPr>
            <a:xfrm>
              <a:off x="6644993" y="3562019"/>
              <a:ext cx="68425" cy="68425"/>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kern="0" dirty="0">
                <a:solidFill>
                  <a:prstClr val="white"/>
                </a:solidFill>
                <a:latin typeface="阿里巴巴普惠体 Heavy"/>
                <a:ea typeface="Aa润行体 (非商业使用)"/>
                <a:sym typeface="阿里巴巴普惠体 Heavy"/>
              </a:endParaRPr>
            </a:p>
          </p:txBody>
        </p:sp>
        <p:sp>
          <p:nvSpPr>
            <p:cNvPr id="33" name="椭圆 32">
              <a:extLst>
                <a:ext uri="{FF2B5EF4-FFF2-40B4-BE49-F238E27FC236}">
                  <a16:creationId xmlns:a16="http://schemas.microsoft.com/office/drawing/2014/main" id="{12AD3FD1-7E2E-3094-52F0-8C4B84F9E217}"/>
                </a:ext>
              </a:extLst>
            </p:cNvPr>
            <p:cNvSpPr/>
            <p:nvPr/>
          </p:nvSpPr>
          <p:spPr>
            <a:xfrm rot="7211843">
              <a:off x="6520005" y="3546357"/>
              <a:ext cx="74645" cy="192832"/>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kern="0">
                <a:solidFill>
                  <a:prstClr val="white"/>
                </a:solidFill>
                <a:latin typeface="阿里巴巴普惠体 Heavy"/>
                <a:ea typeface="Aa润行体 (非商业使用)"/>
                <a:sym typeface="阿里巴巴普惠体 Heavy"/>
              </a:endParaRPr>
            </a:p>
          </p:txBody>
        </p:sp>
        <p:sp>
          <p:nvSpPr>
            <p:cNvPr id="34" name="椭圆 33">
              <a:extLst>
                <a:ext uri="{FF2B5EF4-FFF2-40B4-BE49-F238E27FC236}">
                  <a16:creationId xmlns:a16="http://schemas.microsoft.com/office/drawing/2014/main" id="{5F14E630-D48E-333B-5686-1001AF2EB02B}"/>
                </a:ext>
              </a:extLst>
            </p:cNvPr>
            <p:cNvSpPr/>
            <p:nvPr/>
          </p:nvSpPr>
          <p:spPr>
            <a:xfrm>
              <a:off x="7108357" y="2673993"/>
              <a:ext cx="68425" cy="68425"/>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kern="0" dirty="0">
                <a:solidFill>
                  <a:prstClr val="white"/>
                </a:solidFill>
                <a:latin typeface="阿里巴巴普惠体 Heavy"/>
                <a:ea typeface="Aa润行体 (非商业使用)"/>
                <a:sym typeface="阿里巴巴普惠体 Heavy"/>
              </a:endParaRPr>
            </a:p>
          </p:txBody>
        </p:sp>
        <p:sp>
          <p:nvSpPr>
            <p:cNvPr id="35" name="椭圆 34">
              <a:extLst>
                <a:ext uri="{FF2B5EF4-FFF2-40B4-BE49-F238E27FC236}">
                  <a16:creationId xmlns:a16="http://schemas.microsoft.com/office/drawing/2014/main" id="{5FFE7B4C-001F-8F3A-5FAE-3E2B96BF2A78}"/>
                </a:ext>
              </a:extLst>
            </p:cNvPr>
            <p:cNvSpPr/>
            <p:nvPr/>
          </p:nvSpPr>
          <p:spPr>
            <a:xfrm rot="16200000">
              <a:off x="7016254" y="2786550"/>
              <a:ext cx="66659" cy="254397"/>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kern="0">
                <a:solidFill>
                  <a:prstClr val="white"/>
                </a:solidFill>
                <a:latin typeface="阿里巴巴普惠体 Heavy"/>
                <a:ea typeface="Aa润行体 (非商业使用)"/>
                <a:sym typeface="阿里巴巴普惠体 Heavy"/>
              </a:endParaRPr>
            </a:p>
          </p:txBody>
        </p:sp>
        <p:sp>
          <p:nvSpPr>
            <p:cNvPr id="36" name="椭圆 35">
              <a:extLst>
                <a:ext uri="{FF2B5EF4-FFF2-40B4-BE49-F238E27FC236}">
                  <a16:creationId xmlns:a16="http://schemas.microsoft.com/office/drawing/2014/main" id="{5D22EFCC-941A-F3E1-BF97-7458F3D47587}"/>
                </a:ext>
              </a:extLst>
            </p:cNvPr>
            <p:cNvSpPr/>
            <p:nvPr/>
          </p:nvSpPr>
          <p:spPr>
            <a:xfrm>
              <a:off x="8138177" y="3608560"/>
              <a:ext cx="68425" cy="68425"/>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kern="0" dirty="0">
                <a:solidFill>
                  <a:prstClr val="white"/>
                </a:solidFill>
                <a:latin typeface="阿里巴巴普惠体 Heavy"/>
                <a:ea typeface="Aa润行体 (非商业使用)"/>
                <a:sym typeface="阿里巴巴普惠体 Heavy"/>
              </a:endParaRPr>
            </a:p>
          </p:txBody>
        </p:sp>
        <p:sp>
          <p:nvSpPr>
            <p:cNvPr id="37" name="椭圆 36">
              <a:extLst>
                <a:ext uri="{FF2B5EF4-FFF2-40B4-BE49-F238E27FC236}">
                  <a16:creationId xmlns:a16="http://schemas.microsoft.com/office/drawing/2014/main" id="{7971A42A-9A89-18CA-C811-94A96589307B}"/>
                </a:ext>
              </a:extLst>
            </p:cNvPr>
            <p:cNvSpPr/>
            <p:nvPr/>
          </p:nvSpPr>
          <p:spPr>
            <a:xfrm rot="703257">
              <a:off x="8197966" y="3330759"/>
              <a:ext cx="66659" cy="254397"/>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kern="0">
                <a:solidFill>
                  <a:prstClr val="white"/>
                </a:solidFill>
                <a:latin typeface="阿里巴巴普惠体 Heavy"/>
                <a:ea typeface="Aa润行体 (非商业使用)"/>
                <a:sym typeface="阿里巴巴普惠体 Heavy"/>
              </a:endParaRPr>
            </a:p>
          </p:txBody>
        </p:sp>
        <p:sp>
          <p:nvSpPr>
            <p:cNvPr id="38" name="椭圆 37">
              <a:extLst>
                <a:ext uri="{FF2B5EF4-FFF2-40B4-BE49-F238E27FC236}">
                  <a16:creationId xmlns:a16="http://schemas.microsoft.com/office/drawing/2014/main" id="{150013B9-DB24-98D6-079E-20C14FEBEFAC}"/>
                </a:ext>
              </a:extLst>
            </p:cNvPr>
            <p:cNvSpPr/>
            <p:nvPr/>
          </p:nvSpPr>
          <p:spPr>
            <a:xfrm>
              <a:off x="10158749" y="2762575"/>
              <a:ext cx="68425" cy="68425"/>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kern="0" dirty="0">
                <a:solidFill>
                  <a:prstClr val="white"/>
                </a:solidFill>
                <a:latin typeface="阿里巴巴普惠体 Heavy"/>
                <a:ea typeface="Aa润行体 (非商业使用)"/>
                <a:sym typeface="阿里巴巴普惠体 Heavy"/>
              </a:endParaRPr>
            </a:p>
          </p:txBody>
        </p:sp>
        <p:sp>
          <p:nvSpPr>
            <p:cNvPr id="39" name="椭圆 38">
              <a:extLst>
                <a:ext uri="{FF2B5EF4-FFF2-40B4-BE49-F238E27FC236}">
                  <a16:creationId xmlns:a16="http://schemas.microsoft.com/office/drawing/2014/main" id="{2877011E-9739-001A-70B6-1FA547B8F71F}"/>
                </a:ext>
              </a:extLst>
            </p:cNvPr>
            <p:cNvSpPr/>
            <p:nvPr/>
          </p:nvSpPr>
          <p:spPr>
            <a:xfrm rot="2307025">
              <a:off x="10271310" y="2531249"/>
              <a:ext cx="74645" cy="192832"/>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kern="0">
                <a:solidFill>
                  <a:prstClr val="white"/>
                </a:solidFill>
                <a:latin typeface="阿里巴巴普惠体 Heavy"/>
                <a:ea typeface="Aa润行体 (非商业使用)"/>
                <a:sym typeface="阿里巴巴普惠体 Heavy"/>
              </a:endParaRPr>
            </a:p>
          </p:txBody>
        </p:sp>
        <p:sp>
          <p:nvSpPr>
            <p:cNvPr id="40" name="椭圆 39">
              <a:extLst>
                <a:ext uri="{FF2B5EF4-FFF2-40B4-BE49-F238E27FC236}">
                  <a16:creationId xmlns:a16="http://schemas.microsoft.com/office/drawing/2014/main" id="{D9876756-7C9D-AC15-E53B-AE125AA16B3D}"/>
                </a:ext>
              </a:extLst>
            </p:cNvPr>
            <p:cNvSpPr/>
            <p:nvPr/>
          </p:nvSpPr>
          <p:spPr>
            <a:xfrm>
              <a:off x="9010818" y="2708061"/>
              <a:ext cx="68425" cy="68425"/>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kern="0" dirty="0">
                <a:solidFill>
                  <a:prstClr val="white"/>
                </a:solidFill>
                <a:latin typeface="阿里巴巴普惠体 Heavy"/>
                <a:ea typeface="Aa润行体 (非商业使用)"/>
                <a:sym typeface="阿里巴巴普惠体 Heavy"/>
              </a:endParaRPr>
            </a:p>
          </p:txBody>
        </p:sp>
        <p:sp>
          <p:nvSpPr>
            <p:cNvPr id="41" name="椭圆 40">
              <a:extLst>
                <a:ext uri="{FF2B5EF4-FFF2-40B4-BE49-F238E27FC236}">
                  <a16:creationId xmlns:a16="http://schemas.microsoft.com/office/drawing/2014/main" id="{4D58248A-D5D8-48FB-3428-410807F26E9E}"/>
                </a:ext>
              </a:extLst>
            </p:cNvPr>
            <p:cNvSpPr/>
            <p:nvPr/>
          </p:nvSpPr>
          <p:spPr>
            <a:xfrm rot="1739125">
              <a:off x="9099104" y="2453997"/>
              <a:ext cx="74645" cy="192832"/>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kern="0">
                <a:solidFill>
                  <a:prstClr val="white"/>
                </a:solidFill>
                <a:latin typeface="阿里巴巴普惠体 Heavy"/>
                <a:ea typeface="Aa润行体 (非商业使用)"/>
                <a:sym typeface="阿里巴巴普惠体 Heavy"/>
              </a:endParaRPr>
            </a:p>
          </p:txBody>
        </p:sp>
        <p:sp>
          <p:nvSpPr>
            <p:cNvPr id="42" name="椭圆 41">
              <a:extLst>
                <a:ext uri="{FF2B5EF4-FFF2-40B4-BE49-F238E27FC236}">
                  <a16:creationId xmlns:a16="http://schemas.microsoft.com/office/drawing/2014/main" id="{3F8B13BF-CD8C-6A93-0329-D6EE2A5E351C}"/>
                </a:ext>
              </a:extLst>
            </p:cNvPr>
            <p:cNvSpPr/>
            <p:nvPr/>
          </p:nvSpPr>
          <p:spPr>
            <a:xfrm>
              <a:off x="11186835" y="2455942"/>
              <a:ext cx="68425" cy="68425"/>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kern="0" dirty="0">
                <a:solidFill>
                  <a:prstClr val="white"/>
                </a:solidFill>
                <a:latin typeface="阿里巴巴普惠体 Heavy"/>
                <a:ea typeface="Aa润行体 (非商业使用)"/>
                <a:sym typeface="阿里巴巴普惠体 Heavy"/>
              </a:endParaRPr>
            </a:p>
          </p:txBody>
        </p:sp>
        <p:sp>
          <p:nvSpPr>
            <p:cNvPr id="43" name="椭圆 42">
              <a:extLst>
                <a:ext uri="{FF2B5EF4-FFF2-40B4-BE49-F238E27FC236}">
                  <a16:creationId xmlns:a16="http://schemas.microsoft.com/office/drawing/2014/main" id="{A80FF424-1579-22C1-A94F-DA8774F35A8E}"/>
                </a:ext>
              </a:extLst>
            </p:cNvPr>
            <p:cNvSpPr/>
            <p:nvPr/>
          </p:nvSpPr>
          <p:spPr>
            <a:xfrm rot="16200000">
              <a:off x="11050991" y="2359526"/>
              <a:ext cx="74645" cy="192832"/>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kern="0">
                <a:solidFill>
                  <a:prstClr val="white"/>
                </a:solidFill>
                <a:latin typeface="阿里巴巴普惠体 Heavy"/>
                <a:ea typeface="Aa润行体 (非商业使用)"/>
                <a:sym typeface="阿里巴巴普惠体 Heavy"/>
              </a:endParaRPr>
            </a:p>
          </p:txBody>
        </p:sp>
        <p:sp>
          <p:nvSpPr>
            <p:cNvPr id="44" name="椭圆 43">
              <a:extLst>
                <a:ext uri="{FF2B5EF4-FFF2-40B4-BE49-F238E27FC236}">
                  <a16:creationId xmlns:a16="http://schemas.microsoft.com/office/drawing/2014/main" id="{B1BF07BE-AF27-B24B-F533-8B435789269D}"/>
                </a:ext>
              </a:extLst>
            </p:cNvPr>
            <p:cNvSpPr/>
            <p:nvPr/>
          </p:nvSpPr>
          <p:spPr>
            <a:xfrm>
              <a:off x="9651108" y="3385405"/>
              <a:ext cx="68425" cy="68425"/>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kern="0" dirty="0">
                <a:solidFill>
                  <a:prstClr val="white"/>
                </a:solidFill>
                <a:latin typeface="阿里巴巴普惠体 Heavy"/>
                <a:ea typeface="Aa润行体 (非商业使用)"/>
                <a:sym typeface="阿里巴巴普惠体 Heavy"/>
              </a:endParaRPr>
            </a:p>
          </p:txBody>
        </p:sp>
        <p:sp>
          <p:nvSpPr>
            <p:cNvPr id="45" name="椭圆 44">
              <a:extLst>
                <a:ext uri="{FF2B5EF4-FFF2-40B4-BE49-F238E27FC236}">
                  <a16:creationId xmlns:a16="http://schemas.microsoft.com/office/drawing/2014/main" id="{1FB77EAD-232C-2599-41F8-6E0EA0733DB6}"/>
                </a:ext>
              </a:extLst>
            </p:cNvPr>
            <p:cNvSpPr/>
            <p:nvPr/>
          </p:nvSpPr>
          <p:spPr>
            <a:xfrm rot="18563478">
              <a:off x="9474537" y="3109407"/>
              <a:ext cx="66659" cy="254397"/>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kern="0">
                <a:solidFill>
                  <a:prstClr val="white"/>
                </a:solidFill>
                <a:latin typeface="阿里巴巴普惠体 Heavy"/>
                <a:ea typeface="Aa润行体 (非商业使用)"/>
                <a:sym typeface="阿里巴巴普惠体 Heavy"/>
              </a:endParaRPr>
            </a:p>
          </p:txBody>
        </p:sp>
        <p:sp>
          <p:nvSpPr>
            <p:cNvPr id="46" name="椭圆 45">
              <a:extLst>
                <a:ext uri="{FF2B5EF4-FFF2-40B4-BE49-F238E27FC236}">
                  <a16:creationId xmlns:a16="http://schemas.microsoft.com/office/drawing/2014/main" id="{A53E1313-4379-ED62-3594-2D6569219BB2}"/>
                </a:ext>
              </a:extLst>
            </p:cNvPr>
            <p:cNvSpPr/>
            <p:nvPr/>
          </p:nvSpPr>
          <p:spPr>
            <a:xfrm>
              <a:off x="10922332" y="3608559"/>
              <a:ext cx="68425" cy="68425"/>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kern="0" dirty="0">
                <a:solidFill>
                  <a:prstClr val="white"/>
                </a:solidFill>
                <a:latin typeface="阿里巴巴普惠体 Heavy"/>
                <a:ea typeface="Aa润行体 (非商业使用)"/>
                <a:sym typeface="阿里巴巴普惠体 Heavy"/>
              </a:endParaRPr>
            </a:p>
          </p:txBody>
        </p:sp>
        <p:sp>
          <p:nvSpPr>
            <p:cNvPr id="47" name="椭圆 46">
              <a:extLst>
                <a:ext uri="{FF2B5EF4-FFF2-40B4-BE49-F238E27FC236}">
                  <a16:creationId xmlns:a16="http://schemas.microsoft.com/office/drawing/2014/main" id="{9D7B2360-B323-27FE-D03C-8E03C0465916}"/>
                </a:ext>
              </a:extLst>
            </p:cNvPr>
            <p:cNvSpPr/>
            <p:nvPr/>
          </p:nvSpPr>
          <p:spPr>
            <a:xfrm rot="16883530">
              <a:off x="10718958" y="3601986"/>
              <a:ext cx="74645" cy="192832"/>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kern="0">
                <a:solidFill>
                  <a:prstClr val="white"/>
                </a:solidFill>
                <a:latin typeface="阿里巴巴普惠体 Heavy"/>
                <a:ea typeface="Aa润行体 (非商业使用)"/>
                <a:sym typeface="阿里巴巴普惠体 Heavy"/>
              </a:endParaRPr>
            </a:p>
          </p:txBody>
        </p:sp>
      </p:grpSp>
      <p:grpSp>
        <p:nvGrpSpPr>
          <p:cNvPr id="2" name="组合 1">
            <a:extLst>
              <a:ext uri="{FF2B5EF4-FFF2-40B4-BE49-F238E27FC236}">
                <a16:creationId xmlns:a16="http://schemas.microsoft.com/office/drawing/2014/main" id="{02ECD803-0F98-2332-BDAB-8E02A95C5972}"/>
              </a:ext>
            </a:extLst>
          </p:cNvPr>
          <p:cNvGrpSpPr/>
          <p:nvPr/>
        </p:nvGrpSpPr>
        <p:grpSpPr>
          <a:xfrm>
            <a:off x="4240135" y="3184578"/>
            <a:ext cx="4022319" cy="327543"/>
            <a:chOff x="4414802" y="4745227"/>
            <a:chExt cx="4022319" cy="327543"/>
          </a:xfrm>
        </p:grpSpPr>
        <p:grpSp>
          <p:nvGrpSpPr>
            <p:cNvPr id="3" name="组合 2">
              <a:extLst>
                <a:ext uri="{FF2B5EF4-FFF2-40B4-BE49-F238E27FC236}">
                  <a16:creationId xmlns:a16="http://schemas.microsoft.com/office/drawing/2014/main" id="{86FFD58D-0CDB-D407-1AA2-15D4586E3FEF}"/>
                </a:ext>
              </a:extLst>
            </p:cNvPr>
            <p:cNvGrpSpPr/>
            <p:nvPr/>
          </p:nvGrpSpPr>
          <p:grpSpPr>
            <a:xfrm>
              <a:off x="6916771" y="4765241"/>
              <a:ext cx="290407" cy="290407"/>
              <a:chOff x="2895100" y="5545226"/>
              <a:chExt cx="290407" cy="290407"/>
            </a:xfrm>
            <a:solidFill>
              <a:schemeClr val="bg1"/>
            </a:solidFill>
          </p:grpSpPr>
          <p:sp>
            <p:nvSpPr>
              <p:cNvPr id="11" name="Oval 15">
                <a:extLst>
                  <a:ext uri="{FF2B5EF4-FFF2-40B4-BE49-F238E27FC236}">
                    <a16:creationId xmlns:a16="http://schemas.microsoft.com/office/drawing/2014/main" id="{02F7FDB0-92E3-A76A-D8D8-55057080EF54}"/>
                  </a:ext>
                </a:extLst>
              </p:cNvPr>
              <p:cNvSpPr>
                <a:spLocks/>
              </p:cNvSpPr>
              <p:nvPr/>
            </p:nvSpPr>
            <p:spPr bwMode="auto">
              <a:xfrm>
                <a:off x="2895100" y="5545226"/>
                <a:ext cx="290407" cy="290407"/>
              </a:xfrm>
              <a:prstGeom prst="ellipse">
                <a:avLst/>
              </a:prstGeom>
              <a:solidFill>
                <a:srgbClr val="14416B"/>
              </a:solidFill>
              <a:ln>
                <a:noFill/>
              </a:ln>
              <a:effectLst/>
            </p:spPr>
            <p:txBody>
              <a:bodyPr wrap="none" anchor="ctr"/>
              <a:lstStyle/>
              <a:p>
                <a:pPr algn="ctr" fontAlgn="base">
                  <a:spcBef>
                    <a:spcPct val="0"/>
                  </a:spcBef>
                  <a:spcAft>
                    <a:spcPct val="0"/>
                  </a:spcAft>
                </a:pPr>
                <a:endParaRPr lang="zh-CN" altLang="en-US" sz="800">
                  <a:solidFill>
                    <a:srgbClr val="36396E"/>
                  </a:solidFill>
                  <a:cs typeface="+mn-ea"/>
                  <a:sym typeface="+mn-lt"/>
                </a:endParaRPr>
              </a:p>
            </p:txBody>
          </p:sp>
          <p:grpSp>
            <p:nvGrpSpPr>
              <p:cNvPr id="12" name="Group 16">
                <a:extLst>
                  <a:ext uri="{FF2B5EF4-FFF2-40B4-BE49-F238E27FC236}">
                    <a16:creationId xmlns:a16="http://schemas.microsoft.com/office/drawing/2014/main" id="{251E3992-8963-915D-2E71-3C0BC5F54E50}"/>
                  </a:ext>
                </a:extLst>
              </p:cNvPr>
              <p:cNvGrpSpPr>
                <a:grpSpLocks/>
              </p:cNvGrpSpPr>
              <p:nvPr/>
            </p:nvGrpSpPr>
            <p:grpSpPr bwMode="auto">
              <a:xfrm>
                <a:off x="2988289" y="5588481"/>
                <a:ext cx="104062" cy="190050"/>
                <a:chOff x="4982" y="3116"/>
                <a:chExt cx="215" cy="392"/>
              </a:xfrm>
              <a:grpFill/>
            </p:grpSpPr>
            <p:sp>
              <p:nvSpPr>
                <p:cNvPr id="13" name="Freeform 17">
                  <a:extLst>
                    <a:ext uri="{FF2B5EF4-FFF2-40B4-BE49-F238E27FC236}">
                      <a16:creationId xmlns:a16="http://schemas.microsoft.com/office/drawing/2014/main" id="{937F2196-5BD9-59D8-6218-89540ED52AA9}"/>
                    </a:ext>
                  </a:extLst>
                </p:cNvPr>
                <p:cNvSpPr>
                  <a:spLocks/>
                </p:cNvSpPr>
                <p:nvPr/>
              </p:nvSpPr>
              <p:spPr bwMode="auto">
                <a:xfrm>
                  <a:off x="5015" y="3116"/>
                  <a:ext cx="149" cy="253"/>
                </a:xfrm>
                <a:custGeom>
                  <a:avLst/>
                  <a:gdLst>
                    <a:gd name="T0" fmla="*/ 31 w 63"/>
                    <a:gd name="T1" fmla="*/ 107 h 107"/>
                    <a:gd name="T2" fmla="*/ 63 w 63"/>
                    <a:gd name="T3" fmla="*/ 78 h 107"/>
                    <a:gd name="T4" fmla="*/ 63 w 63"/>
                    <a:gd name="T5" fmla="*/ 29 h 107"/>
                    <a:gd name="T6" fmla="*/ 31 w 63"/>
                    <a:gd name="T7" fmla="*/ 0 h 107"/>
                    <a:gd name="T8" fmla="*/ 0 w 63"/>
                    <a:gd name="T9" fmla="*/ 29 h 107"/>
                    <a:gd name="T10" fmla="*/ 0 w 63"/>
                    <a:gd name="T11" fmla="*/ 78 h 107"/>
                    <a:gd name="T12" fmla="*/ 31 w 63"/>
                    <a:gd name="T13" fmla="*/ 107 h 107"/>
                    <a:gd name="T14" fmla="*/ 10 w 63"/>
                    <a:gd name="T15" fmla="*/ 29 h 107"/>
                    <a:gd name="T16" fmla="*/ 31 w 63"/>
                    <a:gd name="T17" fmla="*/ 10 h 107"/>
                    <a:gd name="T18" fmla="*/ 53 w 63"/>
                    <a:gd name="T19" fmla="*/ 29 h 107"/>
                    <a:gd name="T20" fmla="*/ 53 w 63"/>
                    <a:gd name="T21" fmla="*/ 78 h 107"/>
                    <a:gd name="T22" fmla="*/ 31 w 63"/>
                    <a:gd name="T23" fmla="*/ 97 h 107"/>
                    <a:gd name="T24" fmla="*/ 10 w 63"/>
                    <a:gd name="T25" fmla="*/ 78 h 107"/>
                    <a:gd name="T26" fmla="*/ 10 w 63"/>
                    <a:gd name="T27" fmla="*/ 2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107">
                      <a:moveTo>
                        <a:pt x="31" y="107"/>
                      </a:moveTo>
                      <a:cubicBezTo>
                        <a:pt x="49" y="107"/>
                        <a:pt x="63" y="94"/>
                        <a:pt x="63" y="78"/>
                      </a:cubicBezTo>
                      <a:cubicBezTo>
                        <a:pt x="63" y="29"/>
                        <a:pt x="63" y="29"/>
                        <a:pt x="63" y="29"/>
                      </a:cubicBezTo>
                      <a:cubicBezTo>
                        <a:pt x="63" y="13"/>
                        <a:pt x="49" y="0"/>
                        <a:pt x="31" y="0"/>
                      </a:cubicBezTo>
                      <a:cubicBezTo>
                        <a:pt x="14" y="0"/>
                        <a:pt x="0" y="13"/>
                        <a:pt x="0" y="29"/>
                      </a:cubicBezTo>
                      <a:cubicBezTo>
                        <a:pt x="0" y="78"/>
                        <a:pt x="0" y="78"/>
                        <a:pt x="0" y="78"/>
                      </a:cubicBezTo>
                      <a:cubicBezTo>
                        <a:pt x="0" y="94"/>
                        <a:pt x="14" y="107"/>
                        <a:pt x="31" y="107"/>
                      </a:cubicBezTo>
                      <a:close/>
                      <a:moveTo>
                        <a:pt x="10" y="29"/>
                      </a:moveTo>
                      <a:cubicBezTo>
                        <a:pt x="10" y="18"/>
                        <a:pt x="19" y="10"/>
                        <a:pt x="31" y="10"/>
                      </a:cubicBezTo>
                      <a:cubicBezTo>
                        <a:pt x="43" y="10"/>
                        <a:pt x="53" y="18"/>
                        <a:pt x="53" y="29"/>
                      </a:cubicBezTo>
                      <a:cubicBezTo>
                        <a:pt x="53" y="78"/>
                        <a:pt x="53" y="78"/>
                        <a:pt x="53" y="78"/>
                      </a:cubicBezTo>
                      <a:cubicBezTo>
                        <a:pt x="53" y="88"/>
                        <a:pt x="43" y="97"/>
                        <a:pt x="31" y="97"/>
                      </a:cubicBezTo>
                      <a:cubicBezTo>
                        <a:pt x="19" y="97"/>
                        <a:pt x="10" y="88"/>
                        <a:pt x="10" y="78"/>
                      </a:cubicBezTo>
                      <a:lnTo>
                        <a:pt x="10" y="29"/>
                      </a:ln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sz="1600">
                    <a:solidFill>
                      <a:srgbClr val="36396E"/>
                    </a:solidFill>
                    <a:cs typeface="+mn-ea"/>
                    <a:sym typeface="+mn-lt"/>
                  </a:endParaRPr>
                </a:p>
              </p:txBody>
            </p:sp>
            <p:sp>
              <p:nvSpPr>
                <p:cNvPr id="14" name="Freeform 18">
                  <a:extLst>
                    <a:ext uri="{FF2B5EF4-FFF2-40B4-BE49-F238E27FC236}">
                      <a16:creationId xmlns:a16="http://schemas.microsoft.com/office/drawing/2014/main" id="{31AA46C6-9668-E862-6E7B-E4C12BE455D7}"/>
                    </a:ext>
                  </a:extLst>
                </p:cNvPr>
                <p:cNvSpPr>
                  <a:spLocks/>
                </p:cNvSpPr>
                <p:nvPr/>
              </p:nvSpPr>
              <p:spPr bwMode="auto">
                <a:xfrm>
                  <a:off x="4982" y="3286"/>
                  <a:ext cx="215" cy="222"/>
                </a:xfrm>
                <a:custGeom>
                  <a:avLst/>
                  <a:gdLst>
                    <a:gd name="T0" fmla="*/ 86 w 91"/>
                    <a:gd name="T1" fmla="*/ 0 h 94"/>
                    <a:gd name="T2" fmla="*/ 81 w 91"/>
                    <a:gd name="T3" fmla="*/ 5 h 94"/>
                    <a:gd name="T4" fmla="*/ 81 w 91"/>
                    <a:gd name="T5" fmla="*/ 28 h 94"/>
                    <a:gd name="T6" fmla="*/ 45 w 91"/>
                    <a:gd name="T7" fmla="*/ 59 h 94"/>
                    <a:gd name="T8" fmla="*/ 10 w 91"/>
                    <a:gd name="T9" fmla="*/ 28 h 94"/>
                    <a:gd name="T10" fmla="*/ 10 w 91"/>
                    <a:gd name="T11" fmla="*/ 5 h 94"/>
                    <a:gd name="T12" fmla="*/ 5 w 91"/>
                    <a:gd name="T13" fmla="*/ 0 h 94"/>
                    <a:gd name="T14" fmla="*/ 0 w 91"/>
                    <a:gd name="T15" fmla="*/ 5 h 94"/>
                    <a:gd name="T16" fmla="*/ 0 w 91"/>
                    <a:gd name="T17" fmla="*/ 28 h 94"/>
                    <a:gd name="T18" fmla="*/ 40 w 91"/>
                    <a:gd name="T19" fmla="*/ 69 h 94"/>
                    <a:gd name="T20" fmla="*/ 40 w 91"/>
                    <a:gd name="T21" fmla="*/ 84 h 94"/>
                    <a:gd name="T22" fmla="*/ 20 w 91"/>
                    <a:gd name="T23" fmla="*/ 84 h 94"/>
                    <a:gd name="T24" fmla="*/ 15 w 91"/>
                    <a:gd name="T25" fmla="*/ 89 h 94"/>
                    <a:gd name="T26" fmla="*/ 20 w 91"/>
                    <a:gd name="T27" fmla="*/ 94 h 94"/>
                    <a:gd name="T28" fmla="*/ 70 w 91"/>
                    <a:gd name="T29" fmla="*/ 94 h 94"/>
                    <a:gd name="T30" fmla="*/ 75 w 91"/>
                    <a:gd name="T31" fmla="*/ 89 h 94"/>
                    <a:gd name="T32" fmla="*/ 70 w 91"/>
                    <a:gd name="T33" fmla="*/ 84 h 94"/>
                    <a:gd name="T34" fmla="*/ 50 w 91"/>
                    <a:gd name="T35" fmla="*/ 84 h 94"/>
                    <a:gd name="T36" fmla="*/ 50 w 91"/>
                    <a:gd name="T37" fmla="*/ 69 h 94"/>
                    <a:gd name="T38" fmla="*/ 91 w 91"/>
                    <a:gd name="T39" fmla="*/ 28 h 94"/>
                    <a:gd name="T40" fmla="*/ 91 w 91"/>
                    <a:gd name="T41" fmla="*/ 5 h 94"/>
                    <a:gd name="T42" fmla="*/ 86 w 91"/>
                    <a:gd name="T4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1" h="94">
                      <a:moveTo>
                        <a:pt x="86" y="0"/>
                      </a:moveTo>
                      <a:cubicBezTo>
                        <a:pt x="83" y="0"/>
                        <a:pt x="81" y="3"/>
                        <a:pt x="81" y="5"/>
                      </a:cubicBezTo>
                      <a:cubicBezTo>
                        <a:pt x="81" y="28"/>
                        <a:pt x="81" y="28"/>
                        <a:pt x="81" y="28"/>
                      </a:cubicBezTo>
                      <a:cubicBezTo>
                        <a:pt x="81" y="45"/>
                        <a:pt x="65" y="59"/>
                        <a:pt x="45" y="59"/>
                      </a:cubicBezTo>
                      <a:cubicBezTo>
                        <a:pt x="26" y="59"/>
                        <a:pt x="10" y="45"/>
                        <a:pt x="10" y="28"/>
                      </a:cubicBezTo>
                      <a:cubicBezTo>
                        <a:pt x="10" y="5"/>
                        <a:pt x="10" y="5"/>
                        <a:pt x="10" y="5"/>
                      </a:cubicBezTo>
                      <a:cubicBezTo>
                        <a:pt x="10" y="2"/>
                        <a:pt x="8" y="0"/>
                        <a:pt x="5" y="0"/>
                      </a:cubicBezTo>
                      <a:cubicBezTo>
                        <a:pt x="2" y="0"/>
                        <a:pt x="0" y="2"/>
                        <a:pt x="0" y="5"/>
                      </a:cubicBezTo>
                      <a:cubicBezTo>
                        <a:pt x="0" y="28"/>
                        <a:pt x="0" y="28"/>
                        <a:pt x="0" y="28"/>
                      </a:cubicBezTo>
                      <a:cubicBezTo>
                        <a:pt x="0" y="49"/>
                        <a:pt x="18" y="67"/>
                        <a:pt x="40" y="69"/>
                      </a:cubicBezTo>
                      <a:cubicBezTo>
                        <a:pt x="40" y="84"/>
                        <a:pt x="40" y="84"/>
                        <a:pt x="40" y="84"/>
                      </a:cubicBezTo>
                      <a:cubicBezTo>
                        <a:pt x="20" y="84"/>
                        <a:pt x="20" y="84"/>
                        <a:pt x="20" y="84"/>
                      </a:cubicBezTo>
                      <a:cubicBezTo>
                        <a:pt x="18" y="84"/>
                        <a:pt x="15" y="86"/>
                        <a:pt x="15" y="89"/>
                      </a:cubicBezTo>
                      <a:cubicBezTo>
                        <a:pt x="15" y="92"/>
                        <a:pt x="18" y="94"/>
                        <a:pt x="20" y="94"/>
                      </a:cubicBezTo>
                      <a:cubicBezTo>
                        <a:pt x="70" y="94"/>
                        <a:pt x="70" y="94"/>
                        <a:pt x="70" y="94"/>
                      </a:cubicBezTo>
                      <a:cubicBezTo>
                        <a:pt x="73" y="94"/>
                        <a:pt x="75" y="92"/>
                        <a:pt x="75" y="89"/>
                      </a:cubicBezTo>
                      <a:cubicBezTo>
                        <a:pt x="75" y="86"/>
                        <a:pt x="73" y="84"/>
                        <a:pt x="70" y="84"/>
                      </a:cubicBezTo>
                      <a:cubicBezTo>
                        <a:pt x="50" y="84"/>
                        <a:pt x="50" y="84"/>
                        <a:pt x="50" y="84"/>
                      </a:cubicBezTo>
                      <a:cubicBezTo>
                        <a:pt x="50" y="69"/>
                        <a:pt x="50" y="69"/>
                        <a:pt x="50" y="69"/>
                      </a:cubicBezTo>
                      <a:cubicBezTo>
                        <a:pt x="73" y="67"/>
                        <a:pt x="91" y="49"/>
                        <a:pt x="91" y="28"/>
                      </a:cubicBezTo>
                      <a:cubicBezTo>
                        <a:pt x="91" y="5"/>
                        <a:pt x="91" y="5"/>
                        <a:pt x="91" y="5"/>
                      </a:cubicBezTo>
                      <a:cubicBezTo>
                        <a:pt x="91" y="3"/>
                        <a:pt x="88" y="0"/>
                        <a:pt x="86" y="0"/>
                      </a:cubicBez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sz="1600">
                    <a:solidFill>
                      <a:srgbClr val="36396E"/>
                    </a:solidFill>
                    <a:cs typeface="+mn-ea"/>
                    <a:sym typeface="+mn-lt"/>
                  </a:endParaRPr>
                </a:p>
              </p:txBody>
            </p:sp>
          </p:grpSp>
        </p:grpSp>
        <p:grpSp>
          <p:nvGrpSpPr>
            <p:cNvPr id="4" name="组合 3">
              <a:extLst>
                <a:ext uri="{FF2B5EF4-FFF2-40B4-BE49-F238E27FC236}">
                  <a16:creationId xmlns:a16="http://schemas.microsoft.com/office/drawing/2014/main" id="{C3864C18-4887-8ABF-5A44-2C7C4D5FB3E7}"/>
                </a:ext>
              </a:extLst>
            </p:cNvPr>
            <p:cNvGrpSpPr/>
            <p:nvPr/>
          </p:nvGrpSpPr>
          <p:grpSpPr>
            <a:xfrm>
              <a:off x="4414802" y="4745227"/>
              <a:ext cx="290407" cy="290407"/>
              <a:chOff x="732769" y="5535598"/>
              <a:chExt cx="290407" cy="290407"/>
            </a:xfrm>
            <a:solidFill>
              <a:schemeClr val="bg1"/>
            </a:solidFill>
          </p:grpSpPr>
          <p:sp>
            <p:nvSpPr>
              <p:cNvPr id="7" name="Oval 10">
                <a:extLst>
                  <a:ext uri="{FF2B5EF4-FFF2-40B4-BE49-F238E27FC236}">
                    <a16:creationId xmlns:a16="http://schemas.microsoft.com/office/drawing/2014/main" id="{BE530CCF-44AE-91EA-AC60-7A876D6019C6}"/>
                  </a:ext>
                </a:extLst>
              </p:cNvPr>
              <p:cNvSpPr>
                <a:spLocks/>
              </p:cNvSpPr>
              <p:nvPr/>
            </p:nvSpPr>
            <p:spPr bwMode="auto">
              <a:xfrm>
                <a:off x="732769" y="5535598"/>
                <a:ext cx="290407" cy="290407"/>
              </a:xfrm>
              <a:prstGeom prst="ellipse">
                <a:avLst/>
              </a:prstGeom>
              <a:solidFill>
                <a:srgbClr val="14416B"/>
              </a:solidFill>
              <a:ln>
                <a:noFill/>
              </a:ln>
              <a:effectLst/>
            </p:spPr>
            <p:txBody>
              <a:bodyPr wrap="none" anchor="ctr"/>
              <a:lstStyle/>
              <a:p>
                <a:pPr algn="ctr" fontAlgn="base">
                  <a:spcBef>
                    <a:spcPct val="0"/>
                  </a:spcBef>
                  <a:spcAft>
                    <a:spcPct val="0"/>
                  </a:spcAft>
                </a:pPr>
                <a:endParaRPr lang="zh-CN" altLang="en-US" sz="800" dirty="0">
                  <a:solidFill>
                    <a:srgbClr val="36396E"/>
                  </a:solidFill>
                  <a:cs typeface="+mn-ea"/>
                  <a:sym typeface="+mn-lt"/>
                </a:endParaRPr>
              </a:p>
            </p:txBody>
          </p:sp>
          <p:grpSp>
            <p:nvGrpSpPr>
              <p:cNvPr id="8" name="组合 7">
                <a:extLst>
                  <a:ext uri="{FF2B5EF4-FFF2-40B4-BE49-F238E27FC236}">
                    <a16:creationId xmlns:a16="http://schemas.microsoft.com/office/drawing/2014/main" id="{433611DA-318F-8E0D-EAAE-9248D28CBAFD}"/>
                  </a:ext>
                </a:extLst>
              </p:cNvPr>
              <p:cNvGrpSpPr/>
              <p:nvPr/>
            </p:nvGrpSpPr>
            <p:grpSpPr>
              <a:xfrm>
                <a:off x="811795" y="5598991"/>
                <a:ext cx="132841" cy="151011"/>
                <a:chOff x="860980" y="3583766"/>
                <a:chExt cx="100336" cy="114060"/>
              </a:xfrm>
              <a:grpFill/>
            </p:grpSpPr>
            <p:sp>
              <p:nvSpPr>
                <p:cNvPr id="9" name="Freeform 12">
                  <a:extLst>
                    <a:ext uri="{FF2B5EF4-FFF2-40B4-BE49-F238E27FC236}">
                      <a16:creationId xmlns:a16="http://schemas.microsoft.com/office/drawing/2014/main" id="{CF22371C-F243-26BD-7B93-977E2EF3F965}"/>
                    </a:ext>
                  </a:extLst>
                </p:cNvPr>
                <p:cNvSpPr>
                  <a:spLocks/>
                </p:cNvSpPr>
                <p:nvPr/>
              </p:nvSpPr>
              <p:spPr bwMode="auto">
                <a:xfrm>
                  <a:off x="884050" y="3583766"/>
                  <a:ext cx="53830" cy="53740"/>
                </a:xfrm>
                <a:custGeom>
                  <a:avLst/>
                  <a:gdLst>
                    <a:gd name="T0" fmla="*/ 31 w 62"/>
                    <a:gd name="T1" fmla="*/ 62 h 62"/>
                    <a:gd name="T2" fmla="*/ 0 w 62"/>
                    <a:gd name="T3" fmla="*/ 31 h 62"/>
                    <a:gd name="T4" fmla="*/ 31 w 62"/>
                    <a:gd name="T5" fmla="*/ 0 h 62"/>
                    <a:gd name="T6" fmla="*/ 62 w 62"/>
                    <a:gd name="T7" fmla="*/ 31 h 62"/>
                    <a:gd name="T8" fmla="*/ 31 w 62"/>
                    <a:gd name="T9" fmla="*/ 62 h 62"/>
                    <a:gd name="T10" fmla="*/ 31 w 62"/>
                    <a:gd name="T11" fmla="*/ 11 h 62"/>
                    <a:gd name="T12" fmla="*/ 11 w 62"/>
                    <a:gd name="T13" fmla="*/ 31 h 62"/>
                    <a:gd name="T14" fmla="*/ 31 w 62"/>
                    <a:gd name="T15" fmla="*/ 51 h 62"/>
                    <a:gd name="T16" fmla="*/ 51 w 62"/>
                    <a:gd name="T17" fmla="*/ 31 h 62"/>
                    <a:gd name="T18" fmla="*/ 31 w 62"/>
                    <a:gd name="T1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31" y="11"/>
                      </a:moveTo>
                      <a:cubicBezTo>
                        <a:pt x="20" y="11"/>
                        <a:pt x="11" y="20"/>
                        <a:pt x="11" y="31"/>
                      </a:cubicBezTo>
                      <a:cubicBezTo>
                        <a:pt x="11" y="42"/>
                        <a:pt x="20" y="51"/>
                        <a:pt x="31" y="51"/>
                      </a:cubicBezTo>
                      <a:cubicBezTo>
                        <a:pt x="42" y="51"/>
                        <a:pt x="51" y="42"/>
                        <a:pt x="51" y="31"/>
                      </a:cubicBezTo>
                      <a:cubicBezTo>
                        <a:pt x="51" y="20"/>
                        <a:pt x="42" y="11"/>
                        <a:pt x="31" y="11"/>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sz="1600">
                    <a:solidFill>
                      <a:srgbClr val="36396E"/>
                    </a:solidFill>
                    <a:cs typeface="+mn-ea"/>
                    <a:sym typeface="+mn-lt"/>
                  </a:endParaRPr>
                </a:p>
              </p:txBody>
            </p:sp>
            <p:sp>
              <p:nvSpPr>
                <p:cNvPr id="10" name="Freeform 13">
                  <a:extLst>
                    <a:ext uri="{FF2B5EF4-FFF2-40B4-BE49-F238E27FC236}">
                      <a16:creationId xmlns:a16="http://schemas.microsoft.com/office/drawing/2014/main" id="{6217D59E-6E53-6401-E87D-D8E59652A45D}"/>
                    </a:ext>
                  </a:extLst>
                </p:cNvPr>
                <p:cNvSpPr>
                  <a:spLocks/>
                </p:cNvSpPr>
                <p:nvPr/>
              </p:nvSpPr>
              <p:spPr bwMode="auto">
                <a:xfrm>
                  <a:off x="860980" y="3643355"/>
                  <a:ext cx="100336" cy="54471"/>
                </a:xfrm>
                <a:custGeom>
                  <a:avLst/>
                  <a:gdLst>
                    <a:gd name="T0" fmla="*/ 111 w 116"/>
                    <a:gd name="T1" fmla="*/ 63 h 63"/>
                    <a:gd name="T2" fmla="*/ 105 w 116"/>
                    <a:gd name="T3" fmla="*/ 58 h 63"/>
                    <a:gd name="T4" fmla="*/ 58 w 116"/>
                    <a:gd name="T5" fmla="*/ 11 h 63"/>
                    <a:gd name="T6" fmla="*/ 11 w 116"/>
                    <a:gd name="T7" fmla="*/ 58 h 63"/>
                    <a:gd name="T8" fmla="*/ 6 w 116"/>
                    <a:gd name="T9" fmla="*/ 63 h 63"/>
                    <a:gd name="T10" fmla="*/ 0 w 116"/>
                    <a:gd name="T11" fmla="*/ 58 h 63"/>
                    <a:gd name="T12" fmla="*/ 58 w 116"/>
                    <a:gd name="T13" fmla="*/ 0 h 63"/>
                    <a:gd name="T14" fmla="*/ 116 w 116"/>
                    <a:gd name="T15" fmla="*/ 58 h 63"/>
                    <a:gd name="T16" fmla="*/ 111 w 116"/>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63">
                      <a:moveTo>
                        <a:pt x="111" y="63"/>
                      </a:moveTo>
                      <a:cubicBezTo>
                        <a:pt x="108" y="63"/>
                        <a:pt x="105" y="61"/>
                        <a:pt x="105" y="58"/>
                      </a:cubicBezTo>
                      <a:cubicBezTo>
                        <a:pt x="105" y="32"/>
                        <a:pt x="84" y="11"/>
                        <a:pt x="58" y="11"/>
                      </a:cubicBezTo>
                      <a:cubicBezTo>
                        <a:pt x="32" y="11"/>
                        <a:pt x="11" y="32"/>
                        <a:pt x="11" y="58"/>
                      </a:cubicBezTo>
                      <a:cubicBezTo>
                        <a:pt x="11" y="61"/>
                        <a:pt x="9" y="63"/>
                        <a:pt x="6" y="63"/>
                      </a:cubicBezTo>
                      <a:cubicBezTo>
                        <a:pt x="3" y="63"/>
                        <a:pt x="0" y="61"/>
                        <a:pt x="0" y="58"/>
                      </a:cubicBezTo>
                      <a:cubicBezTo>
                        <a:pt x="0" y="26"/>
                        <a:pt x="26" y="0"/>
                        <a:pt x="58" y="0"/>
                      </a:cubicBezTo>
                      <a:cubicBezTo>
                        <a:pt x="90" y="0"/>
                        <a:pt x="116" y="26"/>
                        <a:pt x="116" y="58"/>
                      </a:cubicBezTo>
                      <a:cubicBezTo>
                        <a:pt x="116" y="61"/>
                        <a:pt x="114" y="63"/>
                        <a:pt x="111" y="63"/>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sz="1600">
                    <a:solidFill>
                      <a:srgbClr val="36396E"/>
                    </a:solidFill>
                    <a:cs typeface="+mn-ea"/>
                    <a:sym typeface="+mn-lt"/>
                  </a:endParaRPr>
                </a:p>
              </p:txBody>
            </p:sp>
          </p:grpSp>
        </p:grpSp>
        <p:sp>
          <p:nvSpPr>
            <p:cNvPr id="5" name="Text Box 20">
              <a:extLst>
                <a:ext uri="{FF2B5EF4-FFF2-40B4-BE49-F238E27FC236}">
                  <a16:creationId xmlns:a16="http://schemas.microsoft.com/office/drawing/2014/main" id="{A65F1BB8-6F03-27D5-44BA-A152D0685E11}"/>
                </a:ext>
              </a:extLst>
            </p:cNvPr>
            <p:cNvSpPr txBox="1">
              <a:spLocks/>
            </p:cNvSpPr>
            <p:nvPr/>
          </p:nvSpPr>
          <p:spPr bwMode="auto">
            <a:xfrm>
              <a:off x="7232945" y="4764993"/>
              <a:ext cx="120417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400" dirty="0">
                  <a:solidFill>
                    <a:srgbClr val="36396E"/>
                  </a:solidFill>
                  <a:cs typeface="+mn-ea"/>
                  <a:sym typeface="+mn-lt"/>
                </a:rPr>
                <a:t>XX.XX.20XX</a:t>
              </a:r>
              <a:endParaRPr lang="zh-CN" altLang="en-US" sz="1400" dirty="0">
                <a:solidFill>
                  <a:srgbClr val="36396E"/>
                </a:solidFill>
                <a:cs typeface="+mn-ea"/>
                <a:sym typeface="+mn-lt"/>
              </a:endParaRPr>
            </a:p>
          </p:txBody>
        </p:sp>
        <p:sp>
          <p:nvSpPr>
            <p:cNvPr id="6" name="矩形 5">
              <a:extLst>
                <a:ext uri="{FF2B5EF4-FFF2-40B4-BE49-F238E27FC236}">
                  <a16:creationId xmlns:a16="http://schemas.microsoft.com/office/drawing/2014/main" id="{E73D953A-5803-23B1-0AF3-9ECE50EFEF20}"/>
                </a:ext>
              </a:extLst>
            </p:cNvPr>
            <p:cNvSpPr/>
            <p:nvPr/>
          </p:nvSpPr>
          <p:spPr>
            <a:xfrm>
              <a:off x="4705028" y="4751931"/>
              <a:ext cx="199445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400" dirty="0">
                  <a:solidFill>
                    <a:srgbClr val="36396E"/>
                  </a:solidFill>
                  <a:cs typeface="+mn-ea"/>
                  <a:sym typeface="+mn-lt"/>
                </a:rPr>
                <a:t>Report </a:t>
              </a:r>
              <a:r>
                <a:rPr lang="zh-CN" altLang="en-US" sz="1400" dirty="0">
                  <a:solidFill>
                    <a:srgbClr val="36396E"/>
                  </a:solidFill>
                  <a:cs typeface="+mn-ea"/>
                  <a:sym typeface="+mn-lt"/>
                </a:rPr>
                <a:t>：</a:t>
              </a:r>
              <a:r>
                <a:rPr lang="en-US" altLang="zh-CN" sz="1400" dirty="0">
                  <a:solidFill>
                    <a:srgbClr val="36396E"/>
                  </a:solidFill>
                  <a:cs typeface="+mn-ea"/>
                  <a:sym typeface="+mn-lt"/>
                </a:rPr>
                <a:t>freeppt7.com</a:t>
              </a:r>
              <a:endParaRPr lang="zh-CN" altLang="en-US" sz="1400" dirty="0">
                <a:solidFill>
                  <a:srgbClr val="36396E"/>
                </a:solidFill>
                <a:cs typeface="+mn-ea"/>
                <a:sym typeface="+mn-lt"/>
              </a:endParaRPr>
            </a:p>
          </p:txBody>
        </p:sp>
      </p:grpSp>
      <p:sp>
        <p:nvSpPr>
          <p:cNvPr id="15" name="Rounded Rectangle 7">
            <a:extLst>
              <a:ext uri="{FF2B5EF4-FFF2-40B4-BE49-F238E27FC236}">
                <a16:creationId xmlns:a16="http://schemas.microsoft.com/office/drawing/2014/main" id="{D3C022D8-D504-856A-9012-3CB19F2B0A26}"/>
              </a:ext>
            </a:extLst>
          </p:cNvPr>
          <p:cNvSpPr/>
          <p:nvPr/>
        </p:nvSpPr>
        <p:spPr>
          <a:xfrm>
            <a:off x="9942569" y="446318"/>
            <a:ext cx="1684599" cy="413563"/>
          </a:xfrm>
          <a:prstGeom prst="roundRect">
            <a:avLst>
              <a:gd name="adj" fmla="val 50000"/>
            </a:avLst>
          </a:prstGeom>
          <a:solidFill>
            <a:schemeClr val="bg1">
              <a:alpha val="0"/>
            </a:schemeClr>
          </a:solidFill>
          <a:ln w="158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dirty="0">
                <a:solidFill>
                  <a:schemeClr val="accent1"/>
                </a:solidFill>
              </a:rPr>
              <a:t>LOGO</a:t>
            </a:r>
            <a:endParaRPr lang="ko-KR" altLang="en-US" sz="2700" dirty="0">
              <a:solidFill>
                <a:schemeClr val="accent1"/>
              </a:solidFill>
            </a:endParaRPr>
          </a:p>
        </p:txBody>
      </p:sp>
    </p:spTree>
    <p:extLst>
      <p:ext uri="{BB962C8B-B14F-4D97-AF65-F5344CB8AC3E}">
        <p14:creationId xmlns:p14="http://schemas.microsoft.com/office/powerpoint/2010/main" val="371744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E43E27-F1B0-02E8-1946-73FF63AFFE33}"/>
              </a:ext>
            </a:extLst>
          </p:cNvPr>
          <p:cNvGrpSpPr/>
          <p:nvPr/>
        </p:nvGrpSpPr>
        <p:grpSpPr>
          <a:xfrm>
            <a:off x="1659925" y="1576395"/>
            <a:ext cx="8872151" cy="3560070"/>
            <a:chOff x="1659925" y="1622451"/>
            <a:chExt cx="8872151" cy="3560070"/>
          </a:xfrm>
        </p:grpSpPr>
        <p:sp>
          <p:nvSpPr>
            <p:cNvPr id="4" name="TextBox 3">
              <a:extLst>
                <a:ext uri="{FF2B5EF4-FFF2-40B4-BE49-F238E27FC236}">
                  <a16:creationId xmlns:a16="http://schemas.microsoft.com/office/drawing/2014/main" id="{0D85D155-BED2-ACEB-3769-8DCFF91CDB3A}"/>
                </a:ext>
              </a:extLst>
            </p:cNvPr>
            <p:cNvSpPr txBox="1"/>
            <p:nvPr/>
          </p:nvSpPr>
          <p:spPr>
            <a:xfrm>
              <a:off x="1659925" y="1622451"/>
              <a:ext cx="88721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MS Reference Sans Serif" panose="020B0604030504040204" pitchFamily="34" charset="0"/>
                  <a:cs typeface="Arial" panose="020B0604020202020204" pitchFamily="34" charset="0"/>
                </a:rPr>
                <a:t>We respect your valuable time with </a:t>
              </a:r>
              <a:r>
                <a:rPr kumimoji="0" lang="en-US" altLang="zh-CN" b="0" i="0" u="none" strike="noStrike" kern="1200" cap="none" spc="0" normalizeH="0" baseline="0" noProof="0" dirty="0">
                  <a:ln>
                    <a:noFill/>
                  </a:ln>
                  <a:effectLst/>
                  <a:uLnTx/>
                  <a:uFillTx/>
                  <a:latin typeface="MS Reference Sans Serif" panose="020B0604030504040204" pitchFamily="34" charset="0"/>
                  <a:cs typeface="Arial" panose="020B0604020202020204" pitchFamily="34" charset="0"/>
                </a:rPr>
                <a:t>freeppt7</a:t>
              </a:r>
              <a:r>
                <a:rPr kumimoji="0" lang="en-US" b="0" i="0" u="none" strike="noStrike" kern="1200" cap="none" spc="0" normalizeH="0" baseline="0" noProof="0" dirty="0">
                  <a:ln>
                    <a:noFill/>
                  </a:ln>
                  <a:effectLst/>
                  <a:uLnTx/>
                  <a:uFillTx/>
                  <a:latin typeface="MS Reference Sans Serif" panose="020B0604030504040204" pitchFamily="34"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MS Reference Sans Serif" panose="020B0604030504040204" pitchFamily="34" charset="0"/>
                  <a:cs typeface="Arial" panose="020B0604020202020204" pitchFamily="34" charset="0"/>
                </a:rPr>
                <a:t>If you have any questions, please reach us</a:t>
              </a:r>
            </a:p>
          </p:txBody>
        </p:sp>
        <p:grpSp>
          <p:nvGrpSpPr>
            <p:cNvPr id="5" name="Group 4">
              <a:extLst>
                <a:ext uri="{FF2B5EF4-FFF2-40B4-BE49-F238E27FC236}">
                  <a16:creationId xmlns:a16="http://schemas.microsoft.com/office/drawing/2014/main" id="{845DEF97-E3F3-DD1E-C544-B2026124D939}"/>
                </a:ext>
              </a:extLst>
            </p:cNvPr>
            <p:cNvGrpSpPr/>
            <p:nvPr/>
          </p:nvGrpSpPr>
          <p:grpSpPr>
            <a:xfrm>
              <a:off x="4744357" y="2961726"/>
              <a:ext cx="2878228" cy="444237"/>
              <a:chOff x="3649099" y="2657323"/>
              <a:chExt cx="4767227" cy="735794"/>
            </a:xfrm>
          </p:grpSpPr>
          <p:pic>
            <p:nvPicPr>
              <p:cNvPr id="8" name="Picture 4" descr="Facebook icon circle Logo PNG Vector (EPS) Free Download">
                <a:hlinkClick r:id="rId2"/>
                <a:extLst>
                  <a:ext uri="{FF2B5EF4-FFF2-40B4-BE49-F238E27FC236}">
                    <a16:creationId xmlns:a16="http://schemas.microsoft.com/office/drawing/2014/main" id="{602876B6-B1F8-A41A-F81C-A10A3E7EDB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9099" y="2657323"/>
                <a:ext cx="730592" cy="7305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nstagram Logo Icon Png #96303 - Free Icons Library">
                <a:hlinkClick r:id="rId4"/>
                <a:extLst>
                  <a:ext uri="{FF2B5EF4-FFF2-40B4-BE49-F238E27FC236}">
                    <a16:creationId xmlns:a16="http://schemas.microsoft.com/office/drawing/2014/main" id="{6041D0AE-538D-F0DF-C0B2-6B86D00F12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0569" y="2657323"/>
                <a:ext cx="730592" cy="7211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Youtube PNG images free download">
                <a:hlinkClick r:id="rId6"/>
                <a:extLst>
                  <a:ext uri="{FF2B5EF4-FFF2-40B4-BE49-F238E27FC236}">
                    <a16:creationId xmlns:a16="http://schemas.microsoft.com/office/drawing/2014/main" id="{6D36331A-0349-69CC-F35A-C6E152B11FF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77912" y="2671927"/>
                <a:ext cx="1019843" cy="7211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Download Twitter Logo Png Transparent Background - Logo Twitter Png PNG  Image with No Background - PNGkey.com">
                <a:hlinkClick r:id="rId8"/>
                <a:extLst>
                  <a:ext uri="{FF2B5EF4-FFF2-40B4-BE49-F238E27FC236}">
                    <a16:creationId xmlns:a16="http://schemas.microsoft.com/office/drawing/2014/main" id="{DEFC2ED4-7A85-4B63-AA58-3742E8C4C6F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47455" y="2671928"/>
                <a:ext cx="715988" cy="7159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LinkedIn Logo – Free PNG format download (2022)">
                <a:hlinkClick r:id="rId10"/>
                <a:extLst>
                  <a:ext uri="{FF2B5EF4-FFF2-40B4-BE49-F238E27FC236}">
                    <a16:creationId xmlns:a16="http://schemas.microsoft.com/office/drawing/2014/main" id="{6305F8BE-4A1B-D495-8890-5153C8455B0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22895" y="2663501"/>
                <a:ext cx="1293431" cy="727555"/>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a:extLst>
                <a:ext uri="{FF2B5EF4-FFF2-40B4-BE49-F238E27FC236}">
                  <a16:creationId xmlns:a16="http://schemas.microsoft.com/office/drawing/2014/main" id="{B923B166-2FB1-3537-5651-CEDA59A06144}"/>
                </a:ext>
              </a:extLst>
            </p:cNvPr>
            <p:cNvSpPr/>
            <p:nvPr/>
          </p:nvSpPr>
          <p:spPr>
            <a:xfrm>
              <a:off x="2668859" y="4659301"/>
              <a:ext cx="6854283"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S Reference Sans Serif" panose="020B0604030504040204" pitchFamily="34" charset="0"/>
                  <a:cs typeface="Arial" panose="020B0604020202020204" pitchFamily="34" charset="0"/>
                </a:rPr>
                <a:t>CREDIT:</a:t>
              </a:r>
              <a:r>
                <a:rPr kumimoji="0" lang="en-US" sz="1400" b="0" i="0" u="none" strike="noStrike" kern="1200" cap="none" spc="0" normalizeH="0" baseline="0" noProof="0" dirty="0">
                  <a:ln>
                    <a:noFill/>
                  </a:ln>
                  <a:effectLst/>
                  <a:uLnTx/>
                  <a:uFillTx/>
                  <a:latin typeface="MS Reference Sans Serif" panose="020B0604030504040204" pitchFamily="34" charset="0"/>
                  <a:cs typeface="Arial" panose="020B0604020202020204" pitchFamily="34" charset="0"/>
                </a:rPr>
                <a:t> Freeppt7.com created this PowerPoint template.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MS Reference Sans Serif" panose="020B0604030504040204" pitchFamily="34" charset="0"/>
                  <a:cs typeface="Arial" panose="020B0604020202020204" pitchFamily="34" charset="0"/>
                </a:rPr>
                <a:t>Let this slide be kept for attribution.</a:t>
              </a:r>
            </a:p>
          </p:txBody>
        </p:sp>
        <p:sp>
          <p:nvSpPr>
            <p:cNvPr id="7" name="Rectangle 6">
              <a:extLst>
                <a:ext uri="{FF2B5EF4-FFF2-40B4-BE49-F238E27FC236}">
                  <a16:creationId xmlns:a16="http://schemas.microsoft.com/office/drawing/2014/main" id="{9CD92F99-F9BB-4F0B-8C48-7B2315895202}"/>
                </a:ext>
              </a:extLst>
            </p:cNvPr>
            <p:cNvSpPr/>
            <p:nvPr/>
          </p:nvSpPr>
          <p:spPr>
            <a:xfrm>
              <a:off x="2129246" y="4098910"/>
              <a:ext cx="825572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MS Reference Sans Serif" panose="020B0604030504040204" pitchFamily="34" charset="0"/>
                  <a:cs typeface="Arial" panose="020B0604020202020204" pitchFamily="34" charset="0"/>
                </a:rPr>
                <a:t>Do you have a design request, please visit our </a:t>
              </a:r>
              <a:r>
                <a:rPr kumimoji="0" lang="en-US" b="1" i="0" u="sng" strike="noStrike" kern="1200" cap="none" spc="0" normalizeH="0" baseline="0" noProof="0" dirty="0">
                  <a:ln>
                    <a:noFill/>
                  </a:ln>
                  <a:effectLst/>
                  <a:uLnTx/>
                  <a:uFillTx/>
                  <a:latin typeface="MS Reference Sans Serif" panose="020B060403050404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redesign</a:t>
              </a:r>
              <a:r>
                <a:rPr kumimoji="0" lang="en-US" b="0" i="0" u="none" strike="noStrike" kern="1200" cap="none" spc="0" normalizeH="0" baseline="0" noProof="0" dirty="0">
                  <a:ln>
                    <a:noFill/>
                  </a:ln>
                  <a:effectLst/>
                  <a:uLnTx/>
                  <a:uFillTx/>
                  <a:latin typeface="MS Reference Sans Serif" panose="020B0604030504040204" pitchFamily="34" charset="0"/>
                  <a:cs typeface="Arial" panose="020B0604020202020204" pitchFamily="34" charset="0"/>
                </a:rPr>
                <a:t> page.</a:t>
              </a:r>
            </a:p>
          </p:txBody>
        </p:sp>
      </p:grpSp>
      <p:sp>
        <p:nvSpPr>
          <p:cNvPr id="13" name="TextBox 3">
            <a:hlinkClick r:id="rId13"/>
            <a:extLst>
              <a:ext uri="{FF2B5EF4-FFF2-40B4-BE49-F238E27FC236}">
                <a16:creationId xmlns:a16="http://schemas.microsoft.com/office/drawing/2014/main" id="{BD3C2092-DA25-3AA4-C25B-983997217607}"/>
              </a:ext>
            </a:extLst>
          </p:cNvPr>
          <p:cNvSpPr txBox="1"/>
          <p:nvPr/>
        </p:nvSpPr>
        <p:spPr>
          <a:xfrm>
            <a:off x="3672301" y="5669848"/>
            <a:ext cx="5169613" cy="461665"/>
          </a:xfrm>
          <a:prstGeom prst="rect">
            <a:avLst/>
          </a:prstGeom>
          <a:noFill/>
        </p:spPr>
        <p:txBody>
          <a:bodyPr wrap="square" rtlCol="0">
            <a:spAutoFit/>
          </a:bodyPr>
          <a:lstStyle/>
          <a:p>
            <a:pPr algn="ctr"/>
            <a:r>
              <a:rPr lang="en-US" altLang="zh-CN" sz="2400" dirty="0">
                <a:cs typeface="Arial" panose="020B0604020202020204" pitchFamily="34" charset="0"/>
                <a:hlinkClick r:id="rId14">
                  <a:extLst>
                    <a:ext uri="{A12FA001-AC4F-418D-AE19-62706E023703}">
                      <ahyp:hlinkClr xmlns:ahyp="http://schemas.microsoft.com/office/drawing/2018/hyperlinkcolor" val="tx"/>
                    </a:ext>
                  </a:extLst>
                </a:hlinkClick>
              </a:rPr>
              <a:t>www.freeppt7.com</a:t>
            </a:r>
            <a:endParaRPr lang="ko-KR" altLang="en-US" sz="2400" dirty="0">
              <a:cs typeface="Arial" panose="020B0604020202020204" pitchFamily="34" charset="0"/>
            </a:endParaRPr>
          </a:p>
        </p:txBody>
      </p:sp>
    </p:spTree>
    <p:extLst>
      <p:ext uri="{BB962C8B-B14F-4D97-AF65-F5344CB8AC3E}">
        <p14:creationId xmlns:p14="http://schemas.microsoft.com/office/powerpoint/2010/main" val="1552965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306CF48-9BA0-C55A-8C4D-35A2076680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61047" y="895056"/>
            <a:ext cx="6836196" cy="5173585"/>
          </a:xfrm>
          <a:prstGeom prst="rect">
            <a:avLst/>
          </a:prstGeom>
        </p:spPr>
      </p:pic>
      <p:grpSp>
        <p:nvGrpSpPr>
          <p:cNvPr id="70" name="组合 69">
            <a:extLst>
              <a:ext uri="{FF2B5EF4-FFF2-40B4-BE49-F238E27FC236}">
                <a16:creationId xmlns:a16="http://schemas.microsoft.com/office/drawing/2014/main" id="{DB85BABB-970B-4E72-FC5C-A3B6E4D915CE}"/>
              </a:ext>
            </a:extLst>
          </p:cNvPr>
          <p:cNvGrpSpPr/>
          <p:nvPr/>
        </p:nvGrpSpPr>
        <p:grpSpPr>
          <a:xfrm>
            <a:off x="223339" y="2895428"/>
            <a:ext cx="6176692" cy="1446550"/>
            <a:chOff x="-3556" y="2389399"/>
            <a:chExt cx="6176692" cy="1446550"/>
          </a:xfrm>
        </p:grpSpPr>
        <p:sp>
          <p:nvSpPr>
            <p:cNvPr id="27" name="文本框 26">
              <a:extLst>
                <a:ext uri="{FF2B5EF4-FFF2-40B4-BE49-F238E27FC236}">
                  <a16:creationId xmlns:a16="http://schemas.microsoft.com/office/drawing/2014/main" id="{7F726438-FD67-6701-F2F0-DDB39416F5E9}"/>
                </a:ext>
              </a:extLst>
            </p:cNvPr>
            <p:cNvSpPr txBox="1"/>
            <p:nvPr/>
          </p:nvSpPr>
          <p:spPr>
            <a:xfrm>
              <a:off x="-3556" y="2389399"/>
              <a:ext cx="6176692" cy="1446550"/>
            </a:xfrm>
            <a:prstGeom prst="rect">
              <a:avLst/>
            </a:prstGeom>
            <a:noFill/>
          </p:spPr>
          <p:txBody>
            <a:bodyPr wrap="none" rtlCol="0">
              <a:spAutoFit/>
            </a:bodyPr>
            <a:lstStyle/>
            <a:p>
              <a:pPr algn="ctr">
                <a:defRPr/>
              </a:pPr>
              <a:r>
                <a:rPr lang="en-US" altLang="zh-CN" sz="8800" kern="0" dirty="0">
                  <a:ln w="254000">
                    <a:solidFill>
                      <a:prstClr val="white"/>
                    </a:solidFill>
                  </a:ln>
                  <a:solidFill>
                    <a:prstClr val="white"/>
                  </a:solidFill>
                  <a:effectLst>
                    <a:outerShdw blurRad="165100" dist="38100" dir="2700000" algn="tl" rotWithShape="0">
                      <a:srgbClr val="04BEC5">
                        <a:alpha val="35000"/>
                      </a:srgbClr>
                    </a:outerShdw>
                  </a:effectLst>
                  <a:latin typeface="阿里巴巴普惠体 Heavy"/>
                  <a:ea typeface="Aa润行体 (非商业使用)"/>
                  <a:sym typeface="阿里巴巴普惠体 Heavy"/>
                </a:rPr>
                <a:t>Add title text</a:t>
              </a:r>
              <a:endParaRPr lang="zh-CN" altLang="en-US" sz="8800" kern="0" dirty="0">
                <a:ln w="254000">
                  <a:solidFill>
                    <a:prstClr val="white"/>
                  </a:solidFill>
                </a:ln>
                <a:solidFill>
                  <a:prstClr val="white"/>
                </a:solidFill>
                <a:effectLst>
                  <a:outerShdw blurRad="165100" dist="38100" dir="2700000" algn="tl" rotWithShape="0">
                    <a:srgbClr val="04BEC5">
                      <a:alpha val="35000"/>
                    </a:srgbClr>
                  </a:outerShdw>
                </a:effectLst>
                <a:latin typeface="阿里巴巴普惠体 Heavy"/>
                <a:ea typeface="Aa润行体 (非商业使用)"/>
                <a:sym typeface="阿里巴巴普惠体 Heavy"/>
              </a:endParaRPr>
            </a:p>
          </p:txBody>
        </p:sp>
        <p:sp>
          <p:nvSpPr>
            <p:cNvPr id="28" name="文本框 27">
              <a:extLst>
                <a:ext uri="{FF2B5EF4-FFF2-40B4-BE49-F238E27FC236}">
                  <a16:creationId xmlns:a16="http://schemas.microsoft.com/office/drawing/2014/main" id="{E779FFCB-4396-C785-3CF4-74B500B39820}"/>
                </a:ext>
              </a:extLst>
            </p:cNvPr>
            <p:cNvSpPr txBox="1"/>
            <p:nvPr/>
          </p:nvSpPr>
          <p:spPr>
            <a:xfrm>
              <a:off x="-3556" y="2389399"/>
              <a:ext cx="6176692" cy="1446550"/>
            </a:xfrm>
            <a:prstGeom prst="rect">
              <a:avLst/>
            </a:prstGeom>
            <a:noFill/>
          </p:spPr>
          <p:txBody>
            <a:bodyPr wrap="none" rtlCol="0">
              <a:spAutoFit/>
            </a:bodyPr>
            <a:lstStyle/>
            <a:p>
              <a:pPr algn="ctr">
                <a:defRPr/>
              </a:pPr>
              <a:r>
                <a:rPr lang="en-US" altLang="zh-CN" sz="8800" kern="0" dirty="0">
                  <a:gradFill flip="none" rotWithShape="1">
                    <a:gsLst>
                      <a:gs pos="16000">
                        <a:srgbClr val="6FC4F6"/>
                      </a:gs>
                      <a:gs pos="88000">
                        <a:srgbClr val="2C5ADE"/>
                      </a:gs>
                    </a:gsLst>
                    <a:lin ang="5400000" scaled="1"/>
                    <a:tileRect/>
                  </a:gradFill>
                  <a:latin typeface="阿里巴巴普惠体 Heavy"/>
                  <a:ea typeface="Aa润行体 (非商业使用)"/>
                  <a:sym typeface="阿里巴巴普惠体 Heavy"/>
                </a:rPr>
                <a:t>Add title text</a:t>
              </a:r>
              <a:endParaRPr lang="zh-CN" altLang="en-US" sz="8800" kern="0" dirty="0">
                <a:gradFill flip="none" rotWithShape="1">
                  <a:gsLst>
                    <a:gs pos="16000">
                      <a:srgbClr val="6FC4F6"/>
                    </a:gs>
                    <a:gs pos="88000">
                      <a:srgbClr val="2C5ADE"/>
                    </a:gs>
                  </a:gsLst>
                  <a:lin ang="5400000" scaled="1"/>
                  <a:tileRect/>
                </a:gradFill>
                <a:latin typeface="阿里巴巴普惠体 Heavy"/>
                <a:ea typeface="Aa润行体 (非商业使用)"/>
                <a:sym typeface="阿里巴巴普惠体 Heavy"/>
              </a:endParaRPr>
            </a:p>
          </p:txBody>
        </p:sp>
      </p:grpSp>
      <p:grpSp>
        <p:nvGrpSpPr>
          <p:cNvPr id="71" name="组合 70">
            <a:extLst>
              <a:ext uri="{FF2B5EF4-FFF2-40B4-BE49-F238E27FC236}">
                <a16:creationId xmlns:a16="http://schemas.microsoft.com/office/drawing/2014/main" id="{8581A279-3255-5688-DBE1-F1378079A53C}"/>
              </a:ext>
            </a:extLst>
          </p:cNvPr>
          <p:cNvGrpSpPr/>
          <p:nvPr/>
        </p:nvGrpSpPr>
        <p:grpSpPr>
          <a:xfrm>
            <a:off x="2754616" y="1431317"/>
            <a:ext cx="1114139" cy="1114139"/>
            <a:chOff x="2569778" y="3383196"/>
            <a:chExt cx="783022" cy="783022"/>
          </a:xfrm>
        </p:grpSpPr>
        <p:sp>
          <p:nvSpPr>
            <p:cNvPr id="72" name="椭圆 71">
              <a:extLst>
                <a:ext uri="{FF2B5EF4-FFF2-40B4-BE49-F238E27FC236}">
                  <a16:creationId xmlns:a16="http://schemas.microsoft.com/office/drawing/2014/main" id="{ABC30DEF-AD58-C26C-043F-FCD538C5674D}"/>
                </a:ext>
              </a:extLst>
            </p:cNvPr>
            <p:cNvSpPr/>
            <p:nvPr/>
          </p:nvSpPr>
          <p:spPr>
            <a:xfrm>
              <a:off x="2569778" y="3383196"/>
              <a:ext cx="783022" cy="783022"/>
            </a:xfrm>
            <a:prstGeom prst="ellipse">
              <a:avLst/>
            </a:prstGeom>
            <a:solidFill>
              <a:sysClr val="window" lastClr="FFFFFF"/>
            </a:solidFill>
            <a:ln w="12700" cap="flat" cmpd="sng" algn="ctr">
              <a:solidFill>
                <a:srgbClr val="7DC5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阿里巴巴普惠体 Heavy"/>
                <a:ea typeface="Aa润行体 (非商业使用)"/>
                <a:cs typeface="+mn-ea"/>
                <a:sym typeface="阿里巴巴普惠体 Heavy"/>
              </a:endParaRPr>
            </a:p>
          </p:txBody>
        </p:sp>
        <p:sp>
          <p:nvSpPr>
            <p:cNvPr id="73" name="文本框 72">
              <a:extLst>
                <a:ext uri="{FF2B5EF4-FFF2-40B4-BE49-F238E27FC236}">
                  <a16:creationId xmlns:a16="http://schemas.microsoft.com/office/drawing/2014/main" id="{6480267C-C0A1-31D4-CF42-AD6C3B5D2B6A}"/>
                </a:ext>
              </a:extLst>
            </p:cNvPr>
            <p:cNvSpPr txBox="1"/>
            <p:nvPr/>
          </p:nvSpPr>
          <p:spPr>
            <a:xfrm>
              <a:off x="2641921" y="3450246"/>
              <a:ext cx="621980" cy="6489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5400" b="0" i="0" u="none" strike="noStrike" kern="0" cap="none" spc="0" normalizeH="0" baseline="0" noProof="0" dirty="0">
                  <a:ln>
                    <a:noFill/>
                  </a:ln>
                  <a:solidFill>
                    <a:prstClr val="black">
                      <a:lumMod val="95000"/>
                      <a:lumOff val="5000"/>
                    </a:prstClr>
                  </a:solidFill>
                  <a:effectLst/>
                  <a:uLnTx/>
                  <a:uFillTx/>
                  <a:latin typeface="阿里巴巴普惠体 Heavy"/>
                  <a:ea typeface="Aa润行体 (非商业使用)"/>
                  <a:cs typeface="+mn-ea"/>
                  <a:sym typeface="阿里巴巴普惠体 Heavy"/>
                </a:rPr>
                <a:t>1</a:t>
              </a:r>
              <a:endParaRPr kumimoji="0" lang="zh-CN" altLang="en-US" sz="5400" b="0" i="0" u="none" strike="noStrike" kern="0" cap="none" spc="0" normalizeH="0" baseline="0" noProof="0" dirty="0">
                <a:ln>
                  <a:noFill/>
                </a:ln>
                <a:solidFill>
                  <a:prstClr val="black">
                    <a:lumMod val="95000"/>
                    <a:lumOff val="5000"/>
                  </a:prstClr>
                </a:solidFill>
                <a:effectLst/>
                <a:uLnTx/>
                <a:uFillTx/>
                <a:latin typeface="阿里巴巴普惠体 Heavy"/>
                <a:ea typeface="Aa润行体 (非商业使用)"/>
                <a:cs typeface="+mn-ea"/>
                <a:sym typeface="阿里巴巴普惠体 Heavy"/>
              </a:endParaRPr>
            </a:p>
          </p:txBody>
        </p:sp>
      </p:grpSp>
      <p:sp>
        <p:nvSpPr>
          <p:cNvPr id="74" name="TextBox 18">
            <a:extLst>
              <a:ext uri="{FF2B5EF4-FFF2-40B4-BE49-F238E27FC236}">
                <a16:creationId xmlns:a16="http://schemas.microsoft.com/office/drawing/2014/main" id="{066E6490-EB50-35FA-F3C3-E2089966E7D3}"/>
              </a:ext>
            </a:extLst>
          </p:cNvPr>
          <p:cNvSpPr txBox="1"/>
          <p:nvPr/>
        </p:nvSpPr>
        <p:spPr>
          <a:xfrm>
            <a:off x="1487329" y="4622235"/>
            <a:ext cx="3648713" cy="707886"/>
          </a:xfrm>
          <a:prstGeom prst="rect">
            <a:avLst/>
          </a:prstGeom>
          <a:noFill/>
        </p:spPr>
        <p:txBody>
          <a:bodyPr wrap="square" rtlCol="0">
            <a:spAutoFit/>
          </a:bodyPr>
          <a:lstStyle/>
          <a:p>
            <a:pPr algn="ctr"/>
            <a:r>
              <a:rPr lang="en-GB" sz="4000" dirty="0">
                <a:ln w="19050">
                  <a:solidFill>
                    <a:srgbClr val="6FC4F6"/>
                  </a:solidFill>
                </a:ln>
                <a:solidFill>
                  <a:schemeClr val="bg1"/>
                </a:solidFill>
                <a:latin typeface="阿里巴巴普惠体 Heavy"/>
                <a:ea typeface="Aa润行体 (非商业使用)"/>
                <a:cs typeface="Poppins Black" panose="00000A00000000000000" pitchFamily="2" charset="0"/>
                <a:sym typeface="阿里巴巴普惠体 Heavy"/>
              </a:rPr>
              <a:t>PART ONE</a:t>
            </a:r>
          </a:p>
        </p:txBody>
      </p:sp>
    </p:spTree>
    <p:extLst>
      <p:ext uri="{BB962C8B-B14F-4D97-AF65-F5344CB8AC3E}">
        <p14:creationId xmlns:p14="http://schemas.microsoft.com/office/powerpoint/2010/main" val="897697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p:cTn id="12" dur="500" fill="hold"/>
                                        <p:tgtEl>
                                          <p:spTgt spid="71"/>
                                        </p:tgtEl>
                                        <p:attrNameLst>
                                          <p:attrName>ppt_w</p:attrName>
                                        </p:attrNameLst>
                                      </p:cBhvr>
                                      <p:tavLst>
                                        <p:tav tm="0">
                                          <p:val>
                                            <p:fltVal val="0"/>
                                          </p:val>
                                        </p:tav>
                                        <p:tav tm="100000">
                                          <p:val>
                                            <p:strVal val="#ppt_w"/>
                                          </p:val>
                                        </p:tav>
                                      </p:tavLst>
                                    </p:anim>
                                    <p:anim calcmode="lin" valueType="num">
                                      <p:cBhvr>
                                        <p:cTn id="13" dur="500" fill="hold"/>
                                        <p:tgtEl>
                                          <p:spTgt spid="71"/>
                                        </p:tgtEl>
                                        <p:attrNameLst>
                                          <p:attrName>ppt_h</p:attrName>
                                        </p:attrNameLst>
                                      </p:cBhvr>
                                      <p:tavLst>
                                        <p:tav tm="0">
                                          <p:val>
                                            <p:fltVal val="0"/>
                                          </p:val>
                                        </p:tav>
                                        <p:tav tm="100000">
                                          <p:val>
                                            <p:strVal val="#ppt_h"/>
                                          </p:val>
                                        </p:tav>
                                      </p:tavLst>
                                    </p:anim>
                                    <p:animEffect transition="in" filter="fade">
                                      <p:cBhvr>
                                        <p:cTn id="14" dur="500"/>
                                        <p:tgtEl>
                                          <p:spTgt spid="71"/>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wipe(left)">
                                      <p:cBhvr>
                                        <p:cTn id="18" dur="500"/>
                                        <p:tgtEl>
                                          <p:spTgt spid="70"/>
                                        </p:tgtEl>
                                      </p:cBhvr>
                                    </p:animEffect>
                                  </p:childTnLst>
                                </p:cTn>
                              </p:par>
                            </p:childTnLst>
                          </p:cTn>
                        </p:par>
                        <p:par>
                          <p:cTn id="19" fill="hold">
                            <p:stCondLst>
                              <p:cond delay="2000"/>
                            </p:stCondLst>
                            <p:childTnLst>
                              <p:par>
                                <p:cTn id="20" presetID="2" presetClass="entr" presetSubtype="4" decel="100000" fill="hold" grpId="0" nodeType="afterEffect">
                                  <p:stCondLst>
                                    <p:cond delay="0"/>
                                  </p:stCondLst>
                                  <p:iterate type="lt">
                                    <p:tmPct val="10000"/>
                                  </p:iterate>
                                  <p:childTnLst>
                                    <p:set>
                                      <p:cBhvr>
                                        <p:cTn id="21" dur="1" fill="hold">
                                          <p:stCondLst>
                                            <p:cond delay="0"/>
                                          </p:stCondLst>
                                        </p:cTn>
                                        <p:tgtEl>
                                          <p:spTgt spid="74"/>
                                        </p:tgtEl>
                                        <p:attrNameLst>
                                          <p:attrName>style.visibility</p:attrName>
                                        </p:attrNameLst>
                                      </p:cBhvr>
                                      <p:to>
                                        <p:strVal val="visible"/>
                                      </p:to>
                                    </p:set>
                                    <p:anim calcmode="lin" valueType="num">
                                      <p:cBhvr additive="base">
                                        <p:cTn id="22" dur="500" fill="hold"/>
                                        <p:tgtEl>
                                          <p:spTgt spid="74"/>
                                        </p:tgtEl>
                                        <p:attrNameLst>
                                          <p:attrName>ppt_x</p:attrName>
                                        </p:attrNameLst>
                                      </p:cBhvr>
                                      <p:tavLst>
                                        <p:tav tm="0">
                                          <p:val>
                                            <p:strVal val="#ppt_x"/>
                                          </p:val>
                                        </p:tav>
                                        <p:tav tm="100000">
                                          <p:val>
                                            <p:strVal val="#ppt_x"/>
                                          </p:val>
                                        </p:tav>
                                      </p:tavLst>
                                    </p:anim>
                                    <p:anim calcmode="lin" valueType="num">
                                      <p:cBhvr additive="base">
                                        <p:cTn id="23"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9DD4BECA-BE01-DD9D-0222-81555FDCBEE3}"/>
              </a:ext>
            </a:extLst>
          </p:cNvPr>
          <p:cNvGrpSpPr/>
          <p:nvPr/>
        </p:nvGrpSpPr>
        <p:grpSpPr>
          <a:xfrm>
            <a:off x="4777510" y="0"/>
            <a:ext cx="2636983" cy="988292"/>
            <a:chOff x="4678218" y="0"/>
            <a:chExt cx="2835564" cy="988292"/>
          </a:xfrm>
        </p:grpSpPr>
        <p:sp>
          <p:nvSpPr>
            <p:cNvPr id="24" name="KSO_Img1">
              <a:extLst>
                <a:ext uri="{FF2B5EF4-FFF2-40B4-BE49-F238E27FC236}">
                  <a16:creationId xmlns:a16="http://schemas.microsoft.com/office/drawing/2014/main" id="{126FE73B-36D9-0BC1-9CF9-609F23045B59}"/>
                </a:ext>
              </a:extLst>
            </p:cNvPr>
            <p:cNvSpPr/>
            <p:nvPr>
              <p:custDataLst>
                <p:tags r:id="rId1"/>
              </p:custDataLst>
            </p:nvPr>
          </p:nvSpPr>
          <p:spPr>
            <a:xfrm flipV="1">
              <a:off x="4678218" y="230910"/>
              <a:ext cx="2835564" cy="757382"/>
            </a:xfrm>
            <a:custGeom>
              <a:avLst/>
              <a:gdLst>
                <a:gd name="connsiteX0" fmla="*/ 0 w 1268627"/>
                <a:gd name="connsiteY0" fmla="*/ 296562 h 1408671"/>
                <a:gd name="connsiteX1" fmla="*/ 32952 w 1268627"/>
                <a:gd name="connsiteY1" fmla="*/ 1383957 h 1408671"/>
                <a:gd name="connsiteX2" fmla="*/ 1260389 w 1268627"/>
                <a:gd name="connsiteY2" fmla="*/ 1408671 h 1408671"/>
                <a:gd name="connsiteX3" fmla="*/ 1268627 w 1268627"/>
                <a:gd name="connsiteY3" fmla="*/ 288325 h 1408671"/>
                <a:gd name="connsiteX4" fmla="*/ 205946 w 1268627"/>
                <a:gd name="connsiteY4" fmla="*/ 0 h 1408671"/>
                <a:gd name="connsiteX5" fmla="*/ 0 w 1268627"/>
                <a:gd name="connsiteY5" fmla="*/ 296562 h 1408671"/>
                <a:gd name="connsiteX0" fmla="*/ 77698 w 1346325"/>
                <a:gd name="connsiteY0" fmla="*/ 296562 h 1534851"/>
                <a:gd name="connsiteX1" fmla="*/ 110650 w 1346325"/>
                <a:gd name="connsiteY1" fmla="*/ 1383957 h 1534851"/>
                <a:gd name="connsiteX2" fmla="*/ 1338087 w 1346325"/>
                <a:gd name="connsiteY2" fmla="*/ 1408671 h 1534851"/>
                <a:gd name="connsiteX3" fmla="*/ 1346325 w 1346325"/>
                <a:gd name="connsiteY3" fmla="*/ 288325 h 1534851"/>
                <a:gd name="connsiteX4" fmla="*/ 283644 w 1346325"/>
                <a:gd name="connsiteY4" fmla="*/ 0 h 1534851"/>
                <a:gd name="connsiteX5" fmla="*/ 77698 w 1346325"/>
                <a:gd name="connsiteY5" fmla="*/ 296562 h 1534851"/>
                <a:gd name="connsiteX0" fmla="*/ 77698 w 1346325"/>
                <a:gd name="connsiteY0" fmla="*/ 296562 h 1614698"/>
                <a:gd name="connsiteX1" fmla="*/ 110650 w 1346325"/>
                <a:gd name="connsiteY1" fmla="*/ 1383957 h 1614698"/>
                <a:gd name="connsiteX2" fmla="*/ 1338087 w 1346325"/>
                <a:gd name="connsiteY2" fmla="*/ 1408671 h 1614698"/>
                <a:gd name="connsiteX3" fmla="*/ 1346325 w 1346325"/>
                <a:gd name="connsiteY3" fmla="*/ 288325 h 1614698"/>
                <a:gd name="connsiteX4" fmla="*/ 283644 w 1346325"/>
                <a:gd name="connsiteY4" fmla="*/ 0 h 1614698"/>
                <a:gd name="connsiteX5" fmla="*/ 77698 w 1346325"/>
                <a:gd name="connsiteY5" fmla="*/ 296562 h 1614698"/>
                <a:gd name="connsiteX0" fmla="*/ 77698 w 1346331"/>
                <a:gd name="connsiteY0" fmla="*/ 305516 h 1623652"/>
                <a:gd name="connsiteX1" fmla="*/ 110650 w 1346331"/>
                <a:gd name="connsiteY1" fmla="*/ 1392911 h 1623652"/>
                <a:gd name="connsiteX2" fmla="*/ 1338087 w 1346331"/>
                <a:gd name="connsiteY2" fmla="*/ 1417625 h 1623652"/>
                <a:gd name="connsiteX3" fmla="*/ 1346325 w 1346331"/>
                <a:gd name="connsiteY3" fmla="*/ 297279 h 1623652"/>
                <a:gd name="connsiteX4" fmla="*/ 283644 w 1346331"/>
                <a:gd name="connsiteY4" fmla="*/ 8954 h 1623652"/>
                <a:gd name="connsiteX5" fmla="*/ 77698 w 1346331"/>
                <a:gd name="connsiteY5" fmla="*/ 305516 h 1623652"/>
                <a:gd name="connsiteX0" fmla="*/ 77698 w 1346325"/>
                <a:gd name="connsiteY0" fmla="*/ 327165 h 1645301"/>
                <a:gd name="connsiteX1" fmla="*/ 110650 w 1346325"/>
                <a:gd name="connsiteY1" fmla="*/ 1414560 h 1645301"/>
                <a:gd name="connsiteX2" fmla="*/ 1338087 w 1346325"/>
                <a:gd name="connsiteY2" fmla="*/ 1439274 h 1645301"/>
                <a:gd name="connsiteX3" fmla="*/ 1346325 w 1346325"/>
                <a:gd name="connsiteY3" fmla="*/ 318928 h 1645301"/>
                <a:gd name="connsiteX4" fmla="*/ 283644 w 1346325"/>
                <a:gd name="connsiteY4" fmla="*/ 30603 h 1645301"/>
                <a:gd name="connsiteX5" fmla="*/ 77698 w 1346325"/>
                <a:gd name="connsiteY5" fmla="*/ 327165 h 1645301"/>
                <a:gd name="connsiteX0" fmla="*/ 89860 w 1358487"/>
                <a:gd name="connsiteY0" fmla="*/ 327165 h 1645301"/>
                <a:gd name="connsiteX1" fmla="*/ 122812 w 1358487"/>
                <a:gd name="connsiteY1" fmla="*/ 1414560 h 1645301"/>
                <a:gd name="connsiteX2" fmla="*/ 1350249 w 1358487"/>
                <a:gd name="connsiteY2" fmla="*/ 1439274 h 1645301"/>
                <a:gd name="connsiteX3" fmla="*/ 1358487 w 1358487"/>
                <a:gd name="connsiteY3" fmla="*/ 318928 h 1645301"/>
                <a:gd name="connsiteX4" fmla="*/ 295806 w 1358487"/>
                <a:gd name="connsiteY4" fmla="*/ 30603 h 1645301"/>
                <a:gd name="connsiteX5" fmla="*/ 89860 w 1358487"/>
                <a:gd name="connsiteY5" fmla="*/ 327165 h 1645301"/>
                <a:gd name="connsiteX0" fmla="*/ 66492 w 1384546"/>
                <a:gd name="connsiteY0" fmla="*/ 440965 h 1612372"/>
                <a:gd name="connsiteX1" fmla="*/ 148871 w 1384546"/>
                <a:gd name="connsiteY1" fmla="*/ 1388317 h 1612372"/>
                <a:gd name="connsiteX2" fmla="*/ 1376308 w 1384546"/>
                <a:gd name="connsiteY2" fmla="*/ 1413031 h 1612372"/>
                <a:gd name="connsiteX3" fmla="*/ 1384546 w 1384546"/>
                <a:gd name="connsiteY3" fmla="*/ 292685 h 1612372"/>
                <a:gd name="connsiteX4" fmla="*/ 321865 w 1384546"/>
                <a:gd name="connsiteY4" fmla="*/ 4360 h 1612372"/>
                <a:gd name="connsiteX5" fmla="*/ 66492 w 1384546"/>
                <a:gd name="connsiteY5" fmla="*/ 440965 h 1612372"/>
                <a:gd name="connsiteX0" fmla="*/ 46037 w 1421756"/>
                <a:gd name="connsiteY0" fmla="*/ 363886 h 1612943"/>
                <a:gd name="connsiteX1" fmla="*/ 186081 w 1421756"/>
                <a:gd name="connsiteY1" fmla="*/ 1385379 h 1612943"/>
                <a:gd name="connsiteX2" fmla="*/ 1413518 w 1421756"/>
                <a:gd name="connsiteY2" fmla="*/ 1410093 h 1612943"/>
                <a:gd name="connsiteX3" fmla="*/ 1421756 w 1421756"/>
                <a:gd name="connsiteY3" fmla="*/ 289747 h 1612943"/>
                <a:gd name="connsiteX4" fmla="*/ 359075 w 1421756"/>
                <a:gd name="connsiteY4" fmla="*/ 1422 h 1612943"/>
                <a:gd name="connsiteX5" fmla="*/ 46037 w 1421756"/>
                <a:gd name="connsiteY5" fmla="*/ 363886 h 1612943"/>
                <a:gd name="connsiteX0" fmla="*/ 49570 w 1523441"/>
                <a:gd name="connsiteY0" fmla="*/ 363461 h 1482445"/>
                <a:gd name="connsiteX1" fmla="*/ 189614 w 1523441"/>
                <a:gd name="connsiteY1" fmla="*/ 1384954 h 1482445"/>
                <a:gd name="connsiteX2" fmla="*/ 1491191 w 1523441"/>
                <a:gd name="connsiteY2" fmla="*/ 1187246 h 1482445"/>
                <a:gd name="connsiteX3" fmla="*/ 1425289 w 1523441"/>
                <a:gd name="connsiteY3" fmla="*/ 289322 h 1482445"/>
                <a:gd name="connsiteX4" fmla="*/ 362608 w 1523441"/>
                <a:gd name="connsiteY4" fmla="*/ 997 h 1482445"/>
                <a:gd name="connsiteX5" fmla="*/ 49570 w 1523441"/>
                <a:gd name="connsiteY5" fmla="*/ 363461 h 1482445"/>
                <a:gd name="connsiteX0" fmla="*/ 49570 w 1545313"/>
                <a:gd name="connsiteY0" fmla="*/ 363461 h 1468199"/>
                <a:gd name="connsiteX1" fmla="*/ 189614 w 1545313"/>
                <a:gd name="connsiteY1" fmla="*/ 1384954 h 1468199"/>
                <a:gd name="connsiteX2" fmla="*/ 1491191 w 1545313"/>
                <a:gd name="connsiteY2" fmla="*/ 1187246 h 1468199"/>
                <a:gd name="connsiteX3" fmla="*/ 1425289 w 1545313"/>
                <a:gd name="connsiteY3" fmla="*/ 289322 h 1468199"/>
                <a:gd name="connsiteX4" fmla="*/ 362608 w 1545313"/>
                <a:gd name="connsiteY4" fmla="*/ 997 h 1468199"/>
                <a:gd name="connsiteX5" fmla="*/ 49570 w 1545313"/>
                <a:gd name="connsiteY5" fmla="*/ 363461 h 1468199"/>
                <a:gd name="connsiteX0" fmla="*/ 82423 w 1495787"/>
                <a:gd name="connsiteY0" fmla="*/ 338226 h 1469481"/>
                <a:gd name="connsiteX1" fmla="*/ 140088 w 1495787"/>
                <a:gd name="connsiteY1" fmla="*/ 1384433 h 1469481"/>
                <a:gd name="connsiteX2" fmla="*/ 1441665 w 1495787"/>
                <a:gd name="connsiteY2" fmla="*/ 1186725 h 1469481"/>
                <a:gd name="connsiteX3" fmla="*/ 1375763 w 1495787"/>
                <a:gd name="connsiteY3" fmla="*/ 288801 h 1469481"/>
                <a:gd name="connsiteX4" fmla="*/ 313082 w 1495787"/>
                <a:gd name="connsiteY4" fmla="*/ 476 h 1469481"/>
                <a:gd name="connsiteX5" fmla="*/ 82423 w 1495787"/>
                <a:gd name="connsiteY5" fmla="*/ 338226 h 1469481"/>
                <a:gd name="connsiteX0" fmla="*/ 78189 w 1481300"/>
                <a:gd name="connsiteY0" fmla="*/ 321819 h 1453074"/>
                <a:gd name="connsiteX1" fmla="*/ 135854 w 1481300"/>
                <a:gd name="connsiteY1" fmla="*/ 1368026 h 1453074"/>
                <a:gd name="connsiteX2" fmla="*/ 1437431 w 1481300"/>
                <a:gd name="connsiteY2" fmla="*/ 1170318 h 1453074"/>
                <a:gd name="connsiteX3" fmla="*/ 1371529 w 1481300"/>
                <a:gd name="connsiteY3" fmla="*/ 272394 h 1453074"/>
                <a:gd name="connsiteX4" fmla="*/ 473604 w 1481300"/>
                <a:gd name="connsiteY4" fmla="*/ 544 h 1453074"/>
                <a:gd name="connsiteX5" fmla="*/ 78189 w 1481300"/>
                <a:gd name="connsiteY5" fmla="*/ 321819 h 1453074"/>
                <a:gd name="connsiteX0" fmla="*/ 77696 w 1476601"/>
                <a:gd name="connsiteY0" fmla="*/ 321831 h 1458744"/>
                <a:gd name="connsiteX1" fmla="*/ 135361 w 1476601"/>
                <a:gd name="connsiteY1" fmla="*/ 1368038 h 1458744"/>
                <a:gd name="connsiteX2" fmla="*/ 1429646 w 1476601"/>
                <a:gd name="connsiteY2" fmla="*/ 1184195 h 1458744"/>
                <a:gd name="connsiteX3" fmla="*/ 1371036 w 1476601"/>
                <a:gd name="connsiteY3" fmla="*/ 272406 h 1458744"/>
                <a:gd name="connsiteX4" fmla="*/ 473111 w 1476601"/>
                <a:gd name="connsiteY4" fmla="*/ 556 h 1458744"/>
                <a:gd name="connsiteX5" fmla="*/ 77696 w 1476601"/>
                <a:gd name="connsiteY5" fmla="*/ 321831 h 1458744"/>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8583 w 1501289"/>
                <a:gd name="connsiteY0" fmla="*/ 321893 h 1472879"/>
                <a:gd name="connsiteX1" fmla="*/ 136248 w 1501289"/>
                <a:gd name="connsiteY1" fmla="*/ 1368100 h 1472879"/>
                <a:gd name="connsiteX2" fmla="*/ 1443658 w 1501289"/>
                <a:gd name="connsiteY2" fmla="*/ 1242488 h 1472879"/>
                <a:gd name="connsiteX3" fmla="*/ 1371923 w 1501289"/>
                <a:gd name="connsiteY3" fmla="*/ 272468 h 1472879"/>
                <a:gd name="connsiteX4" fmla="*/ 473998 w 1501289"/>
                <a:gd name="connsiteY4" fmla="*/ 618 h 1472879"/>
                <a:gd name="connsiteX5" fmla="*/ 78583 w 1501289"/>
                <a:gd name="connsiteY5" fmla="*/ 321893 h 1472879"/>
                <a:gd name="connsiteX0" fmla="*/ 78583 w 1514864"/>
                <a:gd name="connsiteY0" fmla="*/ 321893 h 1464370"/>
                <a:gd name="connsiteX1" fmla="*/ 136248 w 1514864"/>
                <a:gd name="connsiteY1" fmla="*/ 1368100 h 1464370"/>
                <a:gd name="connsiteX2" fmla="*/ 1443658 w 1514864"/>
                <a:gd name="connsiteY2" fmla="*/ 1242488 h 1464370"/>
                <a:gd name="connsiteX3" fmla="*/ 1371923 w 1514864"/>
                <a:gd name="connsiteY3" fmla="*/ 272468 h 1464370"/>
                <a:gd name="connsiteX4" fmla="*/ 473998 w 1514864"/>
                <a:gd name="connsiteY4" fmla="*/ 618 h 1464370"/>
                <a:gd name="connsiteX5" fmla="*/ 78583 w 1514864"/>
                <a:gd name="connsiteY5" fmla="*/ 321893 h 146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864" h="1464370">
                  <a:moveTo>
                    <a:pt x="78583" y="321893"/>
                  </a:moveTo>
                  <a:cubicBezTo>
                    <a:pt x="22291" y="549807"/>
                    <a:pt x="-91265" y="1214668"/>
                    <a:pt x="136248" y="1368100"/>
                  </a:cubicBezTo>
                  <a:cubicBezTo>
                    <a:pt x="363761" y="1521533"/>
                    <a:pt x="1328265" y="1499961"/>
                    <a:pt x="1443658" y="1242488"/>
                  </a:cubicBezTo>
                  <a:cubicBezTo>
                    <a:pt x="1559051" y="985015"/>
                    <a:pt x="1533533" y="479446"/>
                    <a:pt x="1371923" y="272468"/>
                  </a:cubicBezTo>
                  <a:cubicBezTo>
                    <a:pt x="1210313" y="65490"/>
                    <a:pt x="689555" y="-7619"/>
                    <a:pt x="473998" y="618"/>
                  </a:cubicBezTo>
                  <a:cubicBezTo>
                    <a:pt x="258441" y="8855"/>
                    <a:pt x="134875" y="93979"/>
                    <a:pt x="78583" y="321893"/>
                  </a:cubicBezTo>
                  <a:close/>
                </a:path>
              </a:pathLst>
            </a:custGeom>
            <a:gradFill flip="none" rotWithShape="1">
              <a:gsLst>
                <a:gs pos="16000">
                  <a:srgbClr val="6FC4F6"/>
                </a:gs>
                <a:gs pos="88000">
                  <a:srgbClr val="2C5ADE"/>
                </a:gs>
              </a:gsLst>
              <a:lin ang="16200000" scaled="1"/>
              <a:tileRect/>
            </a:gradFill>
            <a:ln w="381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阿里巴巴普惠体 Heavy"/>
                <a:ea typeface="Aa润行体 (非商业使用)"/>
                <a:sym typeface="阿里巴巴普惠体 Heavy"/>
              </a:endParaRPr>
            </a:p>
          </p:txBody>
        </p:sp>
        <p:pic>
          <p:nvPicPr>
            <p:cNvPr id="28" name="图片 27">
              <a:extLst>
                <a:ext uri="{FF2B5EF4-FFF2-40B4-BE49-F238E27FC236}">
                  <a16:creationId xmlns:a16="http://schemas.microsoft.com/office/drawing/2014/main" id="{2E6D354C-20CF-FED4-679C-390046CE6B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2531" y="0"/>
              <a:ext cx="2186938" cy="521501"/>
            </a:xfrm>
            <a:prstGeom prst="rect">
              <a:avLst/>
            </a:prstGeom>
          </p:spPr>
        </p:pic>
      </p:grpSp>
      <p:sp>
        <p:nvSpPr>
          <p:cNvPr id="30" name="文本框 29">
            <a:extLst>
              <a:ext uri="{FF2B5EF4-FFF2-40B4-BE49-F238E27FC236}">
                <a16:creationId xmlns:a16="http://schemas.microsoft.com/office/drawing/2014/main" id="{700F039F-C2CB-CAB5-1E1F-EDFD28484F80}"/>
              </a:ext>
            </a:extLst>
          </p:cNvPr>
          <p:cNvSpPr txBox="1"/>
          <p:nvPr/>
        </p:nvSpPr>
        <p:spPr>
          <a:xfrm>
            <a:off x="5002531" y="347991"/>
            <a:ext cx="2186939" cy="523220"/>
          </a:xfrm>
          <a:prstGeom prst="rect">
            <a:avLst/>
          </a:prstGeom>
          <a:noFill/>
        </p:spPr>
        <p:txBody>
          <a:bodyPr wrap="square" rtlCol="0">
            <a:spAutoFit/>
          </a:bodyPr>
          <a:lstStyle/>
          <a:p>
            <a:pPr algn="ctr"/>
            <a:r>
              <a:rPr lang="en-US" altLang="zh-CN" sz="2800" b="1" dirty="0">
                <a:solidFill>
                  <a:schemeClr val="bg1"/>
                </a:solidFill>
                <a:latin typeface="阿里巴巴普惠体 Heavy"/>
                <a:ea typeface="Aa润行体 (非商业使用)"/>
                <a:cs typeface="+mn-ea"/>
                <a:sym typeface="阿里巴巴普惠体 Heavy"/>
              </a:rPr>
              <a:t>Add title text</a:t>
            </a:r>
            <a:endParaRPr lang="zh-CN" altLang="en-US" sz="2800" b="1" dirty="0">
              <a:solidFill>
                <a:schemeClr val="bg1"/>
              </a:solidFill>
              <a:latin typeface="阿里巴巴普惠体 Heavy"/>
              <a:ea typeface="Aa润行体 (非商业使用)"/>
              <a:cs typeface="+mn-ea"/>
              <a:sym typeface="阿里巴巴普惠体 Heavy"/>
            </a:endParaRPr>
          </a:p>
        </p:txBody>
      </p:sp>
      <p:pic>
        <p:nvPicPr>
          <p:cNvPr id="40" name="图片 39">
            <a:extLst>
              <a:ext uri="{FF2B5EF4-FFF2-40B4-BE49-F238E27FC236}">
                <a16:creationId xmlns:a16="http://schemas.microsoft.com/office/drawing/2014/main" id="{84750F77-F1A1-0A0C-1CC0-1AAA3F4C322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294270" y="1074423"/>
            <a:ext cx="4610799" cy="4610798"/>
          </a:xfrm>
          <a:prstGeom prst="rect">
            <a:avLst/>
          </a:prstGeom>
        </p:spPr>
      </p:pic>
      <p:sp>
        <p:nvSpPr>
          <p:cNvPr id="41" name="文本框 40" descr="e7d195523061f1c0c30ee18c1b05f65d12b38e2533cb2ccdAE0CC34CB5CBEBFAEC353FED4DECE97C3E379FD1D933F5E4DC18EF8EA6B7A1130D5F6DE9DD2BE4B0A8C9126ACE5083D1F5A9E323B29CCFC7C7D36CF7C3778701BB0FDF40582E2A5CF94BCDB3A534D5C1F36F71C8855F9F35F27A0FB92043EE2B9B7CF26479E1C6C1C12A7B6402AFF2DB">
            <a:extLst>
              <a:ext uri="{FF2B5EF4-FFF2-40B4-BE49-F238E27FC236}">
                <a16:creationId xmlns:a16="http://schemas.microsoft.com/office/drawing/2014/main" id="{318F35EC-7A88-894C-1ACA-345657E42733}"/>
              </a:ext>
            </a:extLst>
          </p:cNvPr>
          <p:cNvSpPr txBox="1"/>
          <p:nvPr/>
        </p:nvSpPr>
        <p:spPr>
          <a:xfrm>
            <a:off x="1029016" y="1857363"/>
            <a:ext cx="4699747" cy="1721690"/>
          </a:xfrm>
          <a:prstGeom prst="rect">
            <a:avLst/>
          </a:prstGeom>
          <a:noFill/>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sym typeface="阿里巴巴普惠体 Heavy"/>
              </a:rPr>
              <a:t>We provide professional-quality free PowerPoint templates to help you with your business presentations - freeppt7.com</a:t>
            </a:r>
          </a:p>
          <a:p>
            <a:pPr marL="0" marR="0" lvl="0" indent="0" defTabSz="914400" eaLnBrk="1" fontAlgn="auto" latinLnBrk="0" hangingPunct="1">
              <a:lnSpc>
                <a:spcPct val="150000"/>
              </a:lnSpc>
              <a:spcBef>
                <a:spcPts val="0"/>
              </a:spcBef>
              <a:spcAft>
                <a:spcPts val="0"/>
              </a:spcAft>
              <a:buClrTx/>
              <a:buSzTx/>
              <a:buFontTx/>
              <a:buNone/>
              <a:tabLst/>
              <a:defRPr/>
            </a:pPr>
            <a:endParaRPr lang="en-US" altLang="zh-CN" sz="1200" kern="0" dirty="0">
              <a:solidFill>
                <a:prstClr val="black">
                  <a:lumMod val="50000"/>
                  <a:lumOff val="50000"/>
                </a:prstClr>
              </a:solidFill>
              <a:latin typeface="微软雅黑" pitchFamily="34" charset="-122"/>
              <a:ea typeface="微软雅黑" pitchFamily="34" charset="-122"/>
              <a:sym typeface="阿里巴巴普惠体 Heavy"/>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sym typeface="阿里巴巴普惠体 Heavy"/>
              </a:rPr>
              <a:t>We provide professional-quality free PowerPoint templates to help you with your business presentations - freeppt7.com</a:t>
            </a:r>
            <a:endParaRPr kumimoji="0" lang="zh-CN" altLang="en-US" sz="1200" b="0" i="0" u="none" strike="noStrike" kern="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sym typeface="阿里巴巴普惠体 Heavy"/>
            </a:endParaRPr>
          </a:p>
          <a:p>
            <a:pPr marL="0" marR="0" lvl="0" indent="0" defTabSz="914400" eaLnBrk="1" fontAlgn="auto" latinLnBrk="0" hangingPunct="1">
              <a:lnSpc>
                <a:spcPct val="15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sym typeface="阿里巴巴普惠体 Heavy"/>
            </a:endParaRPr>
          </a:p>
        </p:txBody>
      </p:sp>
      <p:sp>
        <p:nvSpPr>
          <p:cNvPr id="42" name="图形 3" descr="e7d195523061f1c0c30ee18c1b05f65d12b38e2533cb2ccdAE0CC34CB5CBEBFAEC353FED4DECE97C3E379FD1D933F5E4DC18EF8EA6B7A1130D5F6DE9DD2BE4B0A8C9126ACE5083D1F5A9E323B29CCFC7C7D36CF7C3778701BB0FDF40582E2A5CF94BCDB3A534D5C1F36F71C8855F9F35F27A0FB92043EE2B9B7CF26479E1C6C1C12A7B6402AFF2DB">
            <a:extLst>
              <a:ext uri="{FF2B5EF4-FFF2-40B4-BE49-F238E27FC236}">
                <a16:creationId xmlns:a16="http://schemas.microsoft.com/office/drawing/2014/main" id="{5BC9F7F3-7901-C784-D336-FD59EA21C148}"/>
              </a:ext>
            </a:extLst>
          </p:cNvPr>
          <p:cNvSpPr>
            <a:spLocks noChangeAspect="1"/>
          </p:cNvSpPr>
          <p:nvPr/>
        </p:nvSpPr>
        <p:spPr>
          <a:xfrm>
            <a:off x="4255684" y="4712198"/>
            <a:ext cx="468000" cy="478517"/>
          </a:xfrm>
          <a:custGeom>
            <a:avLst/>
            <a:gdLst>
              <a:gd name="connsiteX0" fmla="*/ 438194 w 688359"/>
              <a:gd name="connsiteY0" fmla="*/ 492691 h 703828"/>
              <a:gd name="connsiteX1" fmla="*/ 475671 w 688359"/>
              <a:gd name="connsiteY1" fmla="*/ 563003 h 703828"/>
              <a:gd name="connsiteX2" fmla="*/ 402757 w 688359"/>
              <a:gd name="connsiteY2" fmla="*/ 644988 h 703828"/>
              <a:gd name="connsiteX3" fmla="*/ 342780 w 688359"/>
              <a:gd name="connsiteY3" fmla="*/ 704050 h 703828"/>
              <a:gd name="connsiteX4" fmla="*/ 282803 w 688359"/>
              <a:gd name="connsiteY4" fmla="*/ 644074 h 703828"/>
              <a:gd name="connsiteX5" fmla="*/ 342780 w 688359"/>
              <a:gd name="connsiteY5" fmla="*/ 584097 h 703828"/>
              <a:gd name="connsiteX6" fmla="*/ 395655 w 688359"/>
              <a:gd name="connsiteY6" fmla="*/ 615738 h 703828"/>
              <a:gd name="connsiteX7" fmla="*/ 432358 w 688359"/>
              <a:gd name="connsiteY7" fmla="*/ 592956 h 703828"/>
              <a:gd name="connsiteX8" fmla="*/ 445718 w 688359"/>
              <a:gd name="connsiteY8" fmla="*/ 562019 h 703828"/>
              <a:gd name="connsiteX9" fmla="*/ 406905 w 688359"/>
              <a:gd name="connsiteY9" fmla="*/ 510128 h 703828"/>
              <a:gd name="connsiteX10" fmla="*/ 407186 w 688359"/>
              <a:gd name="connsiteY10" fmla="*/ 509425 h 703828"/>
              <a:gd name="connsiteX11" fmla="*/ 384616 w 688359"/>
              <a:gd name="connsiteY11" fmla="*/ 518917 h 703828"/>
              <a:gd name="connsiteX12" fmla="*/ 248561 w 688359"/>
              <a:gd name="connsiteY12" fmla="*/ 540995 h 703828"/>
              <a:gd name="connsiteX13" fmla="*/ 149210 w 688359"/>
              <a:gd name="connsiteY13" fmla="*/ 504222 h 703828"/>
              <a:gd name="connsiteX14" fmla="*/ 145553 w 688359"/>
              <a:gd name="connsiteY14" fmla="*/ 425050 h 703828"/>
              <a:gd name="connsiteX15" fmla="*/ 109764 w 688359"/>
              <a:gd name="connsiteY15" fmla="*/ 405573 h 703828"/>
              <a:gd name="connsiteX16" fmla="*/ 34460 w 688359"/>
              <a:gd name="connsiteY16" fmla="*/ 375972 h 703828"/>
              <a:gd name="connsiteX17" fmla="*/ 1624 w 688359"/>
              <a:gd name="connsiteY17" fmla="*/ 291527 h 703828"/>
              <a:gd name="connsiteX18" fmla="*/ 12944 w 688359"/>
              <a:gd name="connsiteY18" fmla="*/ 198503 h 703828"/>
              <a:gd name="connsiteX19" fmla="*/ 69827 w 688359"/>
              <a:gd name="connsiteY19" fmla="*/ 143027 h 703828"/>
              <a:gd name="connsiteX20" fmla="*/ 111452 w 688359"/>
              <a:gd name="connsiteY20" fmla="*/ 51831 h 703828"/>
              <a:gd name="connsiteX21" fmla="*/ 189850 w 688359"/>
              <a:gd name="connsiteY21" fmla="*/ 17589 h 703828"/>
              <a:gd name="connsiteX22" fmla="*/ 257702 w 688359"/>
              <a:gd name="connsiteY22" fmla="*/ 32636 h 703828"/>
              <a:gd name="connsiteX23" fmla="*/ 344889 w 688359"/>
              <a:gd name="connsiteY23" fmla="*/ 433 h 703828"/>
              <a:gd name="connsiteX24" fmla="*/ 422585 w 688359"/>
              <a:gd name="connsiteY24" fmla="*/ 42480 h 703828"/>
              <a:gd name="connsiteX25" fmla="*/ 514553 w 688359"/>
              <a:gd name="connsiteY25" fmla="*/ 40370 h 703828"/>
              <a:gd name="connsiteX26" fmla="*/ 573968 w 688359"/>
              <a:gd name="connsiteY26" fmla="*/ 91698 h 703828"/>
              <a:gd name="connsiteX27" fmla="*/ 661999 w 688359"/>
              <a:gd name="connsiteY27" fmla="*/ 157863 h 703828"/>
              <a:gd name="connsiteX28" fmla="*/ 664952 w 688359"/>
              <a:gd name="connsiteY28" fmla="*/ 257847 h 703828"/>
              <a:gd name="connsiteX29" fmla="*/ 674585 w 688359"/>
              <a:gd name="connsiteY29" fmla="*/ 378222 h 703828"/>
              <a:gd name="connsiteX30" fmla="*/ 617491 w 688359"/>
              <a:gd name="connsiteY30" fmla="*/ 422589 h 703828"/>
              <a:gd name="connsiteX31" fmla="*/ 521444 w 688359"/>
              <a:gd name="connsiteY31" fmla="*/ 419777 h 703828"/>
              <a:gd name="connsiteX32" fmla="*/ 516663 w 688359"/>
              <a:gd name="connsiteY32" fmla="*/ 417456 h 703828"/>
              <a:gd name="connsiteX33" fmla="*/ 505272 w 688359"/>
              <a:gd name="connsiteY33" fmla="*/ 433066 h 703828"/>
              <a:gd name="connsiteX34" fmla="*/ 438194 w 688359"/>
              <a:gd name="connsiteY34" fmla="*/ 492691 h 703828"/>
              <a:gd name="connsiteX35" fmla="*/ 179514 w 688359"/>
              <a:gd name="connsiteY35" fmla="*/ 427722 h 703828"/>
              <a:gd name="connsiteX36" fmla="*/ 163905 w 688359"/>
              <a:gd name="connsiteY36" fmla="*/ 461964 h 703828"/>
              <a:gd name="connsiteX37" fmla="*/ 171569 w 688359"/>
              <a:gd name="connsiteY37" fmla="*/ 484323 h 703828"/>
              <a:gd name="connsiteX38" fmla="*/ 250108 w 688359"/>
              <a:gd name="connsiteY38" fmla="*/ 511042 h 703828"/>
              <a:gd name="connsiteX39" fmla="*/ 373928 w 688359"/>
              <a:gd name="connsiteY39" fmla="*/ 490863 h 703828"/>
              <a:gd name="connsiteX40" fmla="*/ 481577 w 688359"/>
              <a:gd name="connsiteY40" fmla="*/ 414855 h 703828"/>
              <a:gd name="connsiteX41" fmla="*/ 523343 w 688359"/>
              <a:gd name="connsiteY41" fmla="*/ 327316 h 703828"/>
              <a:gd name="connsiteX42" fmla="*/ 477710 w 688359"/>
              <a:gd name="connsiteY42" fmla="*/ 269027 h 703828"/>
              <a:gd name="connsiteX43" fmla="*/ 537686 w 688359"/>
              <a:gd name="connsiteY43" fmla="*/ 209050 h 703828"/>
              <a:gd name="connsiteX44" fmla="*/ 597663 w 688359"/>
              <a:gd name="connsiteY44" fmla="*/ 269027 h 703828"/>
              <a:gd name="connsiteX45" fmla="*/ 553507 w 688359"/>
              <a:gd name="connsiteY45" fmla="*/ 326894 h 703828"/>
              <a:gd name="connsiteX46" fmla="*/ 532483 w 688359"/>
              <a:gd name="connsiteY46" fmla="*/ 391722 h 703828"/>
              <a:gd name="connsiteX47" fmla="*/ 608632 w 688359"/>
              <a:gd name="connsiteY47" fmla="*/ 393902 h 703828"/>
              <a:gd name="connsiteX48" fmla="*/ 648710 w 688359"/>
              <a:gd name="connsiteY48" fmla="*/ 363105 h 703828"/>
              <a:gd name="connsiteX49" fmla="*/ 636616 w 688359"/>
              <a:gd name="connsiteY49" fmla="*/ 270925 h 703828"/>
              <a:gd name="connsiteX50" fmla="*/ 633944 w 688359"/>
              <a:gd name="connsiteY50" fmla="*/ 254191 h 703828"/>
              <a:gd name="connsiteX51" fmla="*/ 634928 w 688359"/>
              <a:gd name="connsiteY51" fmla="*/ 170800 h 703828"/>
              <a:gd name="connsiteX52" fmla="*/ 586272 w 688359"/>
              <a:gd name="connsiteY52" fmla="*/ 127417 h 703828"/>
              <a:gd name="connsiteX53" fmla="*/ 588522 w 688359"/>
              <a:gd name="connsiteY53" fmla="*/ 140425 h 703828"/>
              <a:gd name="connsiteX54" fmla="*/ 575725 w 688359"/>
              <a:gd name="connsiteY54" fmla="*/ 157300 h 703828"/>
              <a:gd name="connsiteX55" fmla="*/ 558850 w 688359"/>
              <a:gd name="connsiteY55" fmla="*/ 144503 h 703828"/>
              <a:gd name="connsiteX56" fmla="*/ 505202 w 688359"/>
              <a:gd name="connsiteY56" fmla="*/ 68917 h 703828"/>
              <a:gd name="connsiteX57" fmla="*/ 440866 w 688359"/>
              <a:gd name="connsiteY57" fmla="*/ 68355 h 703828"/>
              <a:gd name="connsiteX58" fmla="*/ 453522 w 688359"/>
              <a:gd name="connsiteY58" fmla="*/ 93808 h 703828"/>
              <a:gd name="connsiteX59" fmla="*/ 445507 w 688359"/>
              <a:gd name="connsiteY59" fmla="*/ 113425 h 703828"/>
              <a:gd name="connsiteX60" fmla="*/ 425889 w 688359"/>
              <a:gd name="connsiteY60" fmla="*/ 105409 h 703828"/>
              <a:gd name="connsiteX61" fmla="*/ 386022 w 688359"/>
              <a:gd name="connsiteY61" fmla="*/ 48456 h 703828"/>
              <a:gd name="connsiteX62" fmla="*/ 342288 w 688359"/>
              <a:gd name="connsiteY62" fmla="*/ 30245 h 703828"/>
              <a:gd name="connsiteX63" fmla="*/ 282663 w 688359"/>
              <a:gd name="connsiteY63" fmla="*/ 50003 h 703828"/>
              <a:gd name="connsiteX64" fmla="*/ 310928 w 688359"/>
              <a:gd name="connsiteY64" fmla="*/ 98589 h 703828"/>
              <a:gd name="connsiteX65" fmla="*/ 299046 w 688359"/>
              <a:gd name="connsiteY65" fmla="*/ 116167 h 703828"/>
              <a:gd name="connsiteX66" fmla="*/ 281468 w 688359"/>
              <a:gd name="connsiteY66" fmla="*/ 104284 h 703828"/>
              <a:gd name="connsiteX67" fmla="*/ 191257 w 688359"/>
              <a:gd name="connsiteY67" fmla="*/ 47402 h 703828"/>
              <a:gd name="connsiteX68" fmla="*/ 132686 w 688359"/>
              <a:gd name="connsiteY68" fmla="*/ 72855 h 703828"/>
              <a:gd name="connsiteX69" fmla="*/ 98303 w 688359"/>
              <a:gd name="connsiteY69" fmla="*/ 156245 h 703828"/>
              <a:gd name="connsiteX70" fmla="*/ 86421 w 688359"/>
              <a:gd name="connsiteY70" fmla="*/ 169323 h 703828"/>
              <a:gd name="connsiteX71" fmla="*/ 40436 w 688359"/>
              <a:gd name="connsiteY71" fmla="*/ 210245 h 703828"/>
              <a:gd name="connsiteX72" fmla="*/ 31296 w 688359"/>
              <a:gd name="connsiteY72" fmla="*/ 287800 h 703828"/>
              <a:gd name="connsiteX73" fmla="*/ 57593 w 688359"/>
              <a:gd name="connsiteY73" fmla="*/ 356847 h 703828"/>
              <a:gd name="connsiteX74" fmla="*/ 91343 w 688359"/>
              <a:gd name="connsiteY74" fmla="*/ 376745 h 703828"/>
              <a:gd name="connsiteX75" fmla="*/ 129874 w 688359"/>
              <a:gd name="connsiteY75" fmla="*/ 275144 h 703828"/>
              <a:gd name="connsiteX76" fmla="*/ 117710 w 688359"/>
              <a:gd name="connsiteY76" fmla="*/ 239073 h 703828"/>
              <a:gd name="connsiteX77" fmla="*/ 177686 w 688359"/>
              <a:gd name="connsiteY77" fmla="*/ 179097 h 703828"/>
              <a:gd name="connsiteX78" fmla="*/ 237663 w 688359"/>
              <a:gd name="connsiteY78" fmla="*/ 239073 h 703828"/>
              <a:gd name="connsiteX79" fmla="*/ 177686 w 688359"/>
              <a:gd name="connsiteY79" fmla="*/ 299050 h 703828"/>
              <a:gd name="connsiteX80" fmla="*/ 152022 w 688359"/>
              <a:gd name="connsiteY80" fmla="*/ 293284 h 703828"/>
              <a:gd name="connsiteX81" fmla="*/ 124811 w 688359"/>
              <a:gd name="connsiteY81" fmla="*/ 377589 h 703828"/>
              <a:gd name="connsiteX82" fmla="*/ 162077 w 688359"/>
              <a:gd name="connsiteY82" fmla="*/ 397628 h 703828"/>
              <a:gd name="connsiteX83" fmla="*/ 233444 w 688359"/>
              <a:gd name="connsiteY83" fmla="*/ 380964 h 703828"/>
              <a:gd name="connsiteX84" fmla="*/ 276405 w 688359"/>
              <a:gd name="connsiteY84" fmla="*/ 369152 h 703828"/>
              <a:gd name="connsiteX85" fmla="*/ 310577 w 688359"/>
              <a:gd name="connsiteY85" fmla="*/ 370769 h 703828"/>
              <a:gd name="connsiteX86" fmla="*/ 326046 w 688359"/>
              <a:gd name="connsiteY86" fmla="*/ 372316 h 703828"/>
              <a:gd name="connsiteX87" fmla="*/ 369991 w 688359"/>
              <a:gd name="connsiteY87" fmla="*/ 357480 h 703828"/>
              <a:gd name="connsiteX88" fmla="*/ 380327 w 688359"/>
              <a:gd name="connsiteY88" fmla="*/ 294550 h 703828"/>
              <a:gd name="connsiteX89" fmla="*/ 357546 w 688359"/>
              <a:gd name="connsiteY89" fmla="*/ 299050 h 703828"/>
              <a:gd name="connsiteX90" fmla="*/ 297569 w 688359"/>
              <a:gd name="connsiteY90" fmla="*/ 239073 h 703828"/>
              <a:gd name="connsiteX91" fmla="*/ 357546 w 688359"/>
              <a:gd name="connsiteY91" fmla="*/ 179097 h 703828"/>
              <a:gd name="connsiteX92" fmla="*/ 417522 w 688359"/>
              <a:gd name="connsiteY92" fmla="*/ 239073 h 703828"/>
              <a:gd name="connsiteX93" fmla="*/ 405639 w 688359"/>
              <a:gd name="connsiteY93" fmla="*/ 274863 h 703828"/>
              <a:gd name="connsiteX94" fmla="*/ 405850 w 688359"/>
              <a:gd name="connsiteY94" fmla="*/ 275425 h 703828"/>
              <a:gd name="connsiteX95" fmla="*/ 388835 w 688359"/>
              <a:gd name="connsiteY95" fmla="*/ 380753 h 703828"/>
              <a:gd name="connsiteX96" fmla="*/ 324288 w 688359"/>
              <a:gd name="connsiteY96" fmla="*/ 402269 h 703828"/>
              <a:gd name="connsiteX97" fmla="*/ 306921 w 688359"/>
              <a:gd name="connsiteY97" fmla="*/ 400581 h 703828"/>
              <a:gd name="connsiteX98" fmla="*/ 278444 w 688359"/>
              <a:gd name="connsiteY98" fmla="*/ 399105 h 703828"/>
              <a:gd name="connsiteX99" fmla="*/ 246311 w 688359"/>
              <a:gd name="connsiteY99" fmla="*/ 408034 h 703828"/>
              <a:gd name="connsiteX100" fmla="*/ 179514 w 688359"/>
              <a:gd name="connsiteY100" fmla="*/ 427722 h 703828"/>
              <a:gd name="connsiteX101" fmla="*/ 357686 w 688359"/>
              <a:gd name="connsiteY101" fmla="*/ 269027 h 703828"/>
              <a:gd name="connsiteX102" fmla="*/ 387710 w 688359"/>
              <a:gd name="connsiteY102" fmla="*/ 239003 h 703828"/>
              <a:gd name="connsiteX103" fmla="*/ 357686 w 688359"/>
              <a:gd name="connsiteY103" fmla="*/ 209050 h 703828"/>
              <a:gd name="connsiteX104" fmla="*/ 327663 w 688359"/>
              <a:gd name="connsiteY104" fmla="*/ 239073 h 703828"/>
              <a:gd name="connsiteX105" fmla="*/ 357686 w 688359"/>
              <a:gd name="connsiteY105" fmla="*/ 269027 h 703828"/>
              <a:gd name="connsiteX106" fmla="*/ 177686 w 688359"/>
              <a:gd name="connsiteY106" fmla="*/ 269027 h 703828"/>
              <a:gd name="connsiteX107" fmla="*/ 207710 w 688359"/>
              <a:gd name="connsiteY107" fmla="*/ 239003 h 703828"/>
              <a:gd name="connsiteX108" fmla="*/ 177686 w 688359"/>
              <a:gd name="connsiteY108" fmla="*/ 209050 h 703828"/>
              <a:gd name="connsiteX109" fmla="*/ 147663 w 688359"/>
              <a:gd name="connsiteY109" fmla="*/ 239073 h 703828"/>
              <a:gd name="connsiteX110" fmla="*/ 177686 w 688359"/>
              <a:gd name="connsiteY110" fmla="*/ 269027 h 703828"/>
              <a:gd name="connsiteX111" fmla="*/ 537686 w 688359"/>
              <a:gd name="connsiteY111" fmla="*/ 299050 h 703828"/>
              <a:gd name="connsiteX112" fmla="*/ 567710 w 688359"/>
              <a:gd name="connsiteY112" fmla="*/ 269027 h 703828"/>
              <a:gd name="connsiteX113" fmla="*/ 537686 w 688359"/>
              <a:gd name="connsiteY113" fmla="*/ 239003 h 703828"/>
              <a:gd name="connsiteX114" fmla="*/ 507663 w 688359"/>
              <a:gd name="connsiteY114" fmla="*/ 269027 h 703828"/>
              <a:gd name="connsiteX115" fmla="*/ 537686 w 688359"/>
              <a:gd name="connsiteY115" fmla="*/ 299050 h 703828"/>
              <a:gd name="connsiteX116" fmla="*/ 342710 w 688359"/>
              <a:gd name="connsiteY116" fmla="*/ 674027 h 703828"/>
              <a:gd name="connsiteX117" fmla="*/ 372733 w 688359"/>
              <a:gd name="connsiteY117" fmla="*/ 644003 h 703828"/>
              <a:gd name="connsiteX118" fmla="*/ 342710 w 688359"/>
              <a:gd name="connsiteY118" fmla="*/ 614050 h 703828"/>
              <a:gd name="connsiteX119" fmla="*/ 312686 w 688359"/>
              <a:gd name="connsiteY119" fmla="*/ 644074 h 703828"/>
              <a:gd name="connsiteX120" fmla="*/ 342710 w 688359"/>
              <a:gd name="connsiteY120" fmla="*/ 674027 h 70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688359" h="703828">
                <a:moveTo>
                  <a:pt x="438194" y="492691"/>
                </a:moveTo>
                <a:cubicBezTo>
                  <a:pt x="462100" y="509003"/>
                  <a:pt x="476585" y="535230"/>
                  <a:pt x="475671" y="563003"/>
                </a:cubicBezTo>
                <a:cubicBezTo>
                  <a:pt x="474475" y="599003"/>
                  <a:pt x="448319" y="629449"/>
                  <a:pt x="402757" y="644988"/>
                </a:cubicBezTo>
                <a:cubicBezTo>
                  <a:pt x="402264" y="677683"/>
                  <a:pt x="375616" y="704050"/>
                  <a:pt x="342780" y="704050"/>
                </a:cubicBezTo>
                <a:cubicBezTo>
                  <a:pt x="309663" y="704050"/>
                  <a:pt x="282803" y="677191"/>
                  <a:pt x="282803" y="644074"/>
                </a:cubicBezTo>
                <a:cubicBezTo>
                  <a:pt x="282803" y="610956"/>
                  <a:pt x="309663" y="584097"/>
                  <a:pt x="342780" y="584097"/>
                </a:cubicBezTo>
                <a:cubicBezTo>
                  <a:pt x="365632" y="584097"/>
                  <a:pt x="385530" y="596894"/>
                  <a:pt x="395655" y="615738"/>
                </a:cubicBezTo>
                <a:cubicBezTo>
                  <a:pt x="411686" y="609972"/>
                  <a:pt x="423921" y="602167"/>
                  <a:pt x="432358" y="592956"/>
                </a:cubicBezTo>
                <a:cubicBezTo>
                  <a:pt x="440936" y="583605"/>
                  <a:pt x="445366" y="572988"/>
                  <a:pt x="445718" y="562019"/>
                </a:cubicBezTo>
                <a:cubicBezTo>
                  <a:pt x="446491" y="540222"/>
                  <a:pt x="431163" y="518988"/>
                  <a:pt x="406905" y="510128"/>
                </a:cubicBezTo>
                <a:lnTo>
                  <a:pt x="407186" y="509425"/>
                </a:lnTo>
                <a:cubicBezTo>
                  <a:pt x="399874" y="512870"/>
                  <a:pt x="392350" y="516034"/>
                  <a:pt x="384616" y="518917"/>
                </a:cubicBezTo>
                <a:cubicBezTo>
                  <a:pt x="340319" y="535722"/>
                  <a:pt x="291803" y="543316"/>
                  <a:pt x="248561" y="540995"/>
                </a:cubicBezTo>
                <a:cubicBezTo>
                  <a:pt x="204405" y="538605"/>
                  <a:pt x="168475" y="526019"/>
                  <a:pt x="149210" y="504222"/>
                </a:cubicBezTo>
                <a:cubicBezTo>
                  <a:pt x="130014" y="482566"/>
                  <a:pt x="128889" y="454792"/>
                  <a:pt x="145553" y="425050"/>
                </a:cubicBezTo>
                <a:cubicBezTo>
                  <a:pt x="131632" y="421534"/>
                  <a:pt x="119538" y="414925"/>
                  <a:pt x="109764" y="405573"/>
                </a:cubicBezTo>
                <a:cubicBezTo>
                  <a:pt x="80514" y="411198"/>
                  <a:pt x="54147" y="400019"/>
                  <a:pt x="34460" y="375972"/>
                </a:cubicBezTo>
                <a:cubicBezTo>
                  <a:pt x="17163" y="354808"/>
                  <a:pt x="5632" y="324433"/>
                  <a:pt x="1624" y="291527"/>
                </a:cubicBezTo>
                <a:cubicBezTo>
                  <a:pt x="-2454" y="258550"/>
                  <a:pt x="1343" y="225292"/>
                  <a:pt x="12944" y="198503"/>
                </a:cubicBezTo>
                <a:cubicBezTo>
                  <a:pt x="24757" y="171222"/>
                  <a:pt x="44093" y="151675"/>
                  <a:pt x="69827" y="143027"/>
                </a:cubicBezTo>
                <a:cubicBezTo>
                  <a:pt x="75593" y="104144"/>
                  <a:pt x="89866" y="73488"/>
                  <a:pt x="111452" y="51831"/>
                </a:cubicBezTo>
                <a:cubicBezTo>
                  <a:pt x="132757" y="30527"/>
                  <a:pt x="160249" y="18995"/>
                  <a:pt x="189850" y="17589"/>
                </a:cubicBezTo>
                <a:cubicBezTo>
                  <a:pt x="213968" y="16464"/>
                  <a:pt x="237663" y="22089"/>
                  <a:pt x="257702" y="32636"/>
                </a:cubicBezTo>
                <a:cubicBezTo>
                  <a:pt x="278163" y="10698"/>
                  <a:pt x="311632" y="-2450"/>
                  <a:pt x="344889" y="433"/>
                </a:cubicBezTo>
                <a:cubicBezTo>
                  <a:pt x="374139" y="3034"/>
                  <a:pt x="400788" y="17167"/>
                  <a:pt x="422585" y="42480"/>
                </a:cubicBezTo>
                <a:cubicBezTo>
                  <a:pt x="451553" y="32777"/>
                  <a:pt x="485725" y="30878"/>
                  <a:pt x="514553" y="40370"/>
                </a:cubicBezTo>
                <a:cubicBezTo>
                  <a:pt x="540569" y="48948"/>
                  <a:pt x="560960" y="66034"/>
                  <a:pt x="573968" y="91698"/>
                </a:cubicBezTo>
                <a:cubicBezTo>
                  <a:pt x="612921" y="102667"/>
                  <a:pt x="647303" y="127066"/>
                  <a:pt x="661999" y="157863"/>
                </a:cubicBezTo>
                <a:cubicBezTo>
                  <a:pt x="676624" y="188659"/>
                  <a:pt x="678171" y="224027"/>
                  <a:pt x="664952" y="257847"/>
                </a:cubicBezTo>
                <a:cubicBezTo>
                  <a:pt x="692022" y="292300"/>
                  <a:pt x="696241" y="341167"/>
                  <a:pt x="674585" y="378222"/>
                </a:cubicBezTo>
                <a:cubicBezTo>
                  <a:pt x="662280" y="399245"/>
                  <a:pt x="642663" y="414784"/>
                  <a:pt x="617491" y="422589"/>
                </a:cubicBezTo>
                <a:cubicBezTo>
                  <a:pt x="590561" y="430886"/>
                  <a:pt x="558147" y="430183"/>
                  <a:pt x="521444" y="419777"/>
                </a:cubicBezTo>
                <a:cubicBezTo>
                  <a:pt x="519686" y="419284"/>
                  <a:pt x="518069" y="418511"/>
                  <a:pt x="516663" y="417456"/>
                </a:cubicBezTo>
                <a:cubicBezTo>
                  <a:pt x="513077" y="422659"/>
                  <a:pt x="509280" y="427863"/>
                  <a:pt x="505272" y="433066"/>
                </a:cubicBezTo>
                <a:cubicBezTo>
                  <a:pt x="487272" y="456480"/>
                  <a:pt x="464491" y="476378"/>
                  <a:pt x="438194" y="492691"/>
                </a:cubicBezTo>
                <a:close/>
                <a:moveTo>
                  <a:pt x="179514" y="427722"/>
                </a:moveTo>
                <a:cubicBezTo>
                  <a:pt x="169741" y="440730"/>
                  <a:pt x="164749" y="452261"/>
                  <a:pt x="163905" y="461964"/>
                </a:cubicBezTo>
                <a:cubicBezTo>
                  <a:pt x="163202" y="470472"/>
                  <a:pt x="165733" y="477714"/>
                  <a:pt x="171569" y="484323"/>
                </a:cubicBezTo>
                <a:cubicBezTo>
                  <a:pt x="184577" y="499019"/>
                  <a:pt x="213194" y="509003"/>
                  <a:pt x="250108" y="511042"/>
                </a:cubicBezTo>
                <a:cubicBezTo>
                  <a:pt x="289202" y="513152"/>
                  <a:pt x="333499" y="506191"/>
                  <a:pt x="373928" y="490863"/>
                </a:cubicBezTo>
                <a:cubicBezTo>
                  <a:pt x="418366" y="473988"/>
                  <a:pt x="455843" y="448113"/>
                  <a:pt x="481577" y="414855"/>
                </a:cubicBezTo>
                <a:cubicBezTo>
                  <a:pt x="506186" y="383003"/>
                  <a:pt x="519968" y="353824"/>
                  <a:pt x="523343" y="327316"/>
                </a:cubicBezTo>
                <a:cubicBezTo>
                  <a:pt x="497116" y="320847"/>
                  <a:pt x="477710" y="297222"/>
                  <a:pt x="477710" y="269027"/>
                </a:cubicBezTo>
                <a:cubicBezTo>
                  <a:pt x="477710" y="235909"/>
                  <a:pt x="504569" y="209050"/>
                  <a:pt x="537686" y="209050"/>
                </a:cubicBezTo>
                <a:cubicBezTo>
                  <a:pt x="570803" y="209050"/>
                  <a:pt x="597663" y="235909"/>
                  <a:pt x="597663" y="269027"/>
                </a:cubicBezTo>
                <a:cubicBezTo>
                  <a:pt x="597663" y="296659"/>
                  <a:pt x="578960" y="319933"/>
                  <a:pt x="553507" y="326894"/>
                </a:cubicBezTo>
                <a:cubicBezTo>
                  <a:pt x="551468" y="347777"/>
                  <a:pt x="544436" y="369433"/>
                  <a:pt x="532483" y="391722"/>
                </a:cubicBezTo>
                <a:cubicBezTo>
                  <a:pt x="562647" y="399878"/>
                  <a:pt x="588241" y="400230"/>
                  <a:pt x="608632" y="393902"/>
                </a:cubicBezTo>
                <a:cubicBezTo>
                  <a:pt x="626702" y="388347"/>
                  <a:pt x="640202" y="377589"/>
                  <a:pt x="648710" y="363105"/>
                </a:cubicBezTo>
                <a:cubicBezTo>
                  <a:pt x="665233" y="334839"/>
                  <a:pt x="660382" y="295886"/>
                  <a:pt x="636616" y="270925"/>
                </a:cubicBezTo>
                <a:cubicBezTo>
                  <a:pt x="632327" y="266425"/>
                  <a:pt x="631272" y="259816"/>
                  <a:pt x="633944" y="254191"/>
                </a:cubicBezTo>
                <a:cubicBezTo>
                  <a:pt x="647303" y="225855"/>
                  <a:pt x="647093" y="196323"/>
                  <a:pt x="634928" y="170800"/>
                </a:cubicBezTo>
                <a:cubicBezTo>
                  <a:pt x="626350" y="152800"/>
                  <a:pt x="608702" y="137191"/>
                  <a:pt x="586272" y="127417"/>
                </a:cubicBezTo>
                <a:cubicBezTo>
                  <a:pt x="587186" y="131636"/>
                  <a:pt x="587889" y="135925"/>
                  <a:pt x="588522" y="140425"/>
                </a:cubicBezTo>
                <a:cubicBezTo>
                  <a:pt x="589647" y="148652"/>
                  <a:pt x="583882" y="156175"/>
                  <a:pt x="575725" y="157300"/>
                </a:cubicBezTo>
                <a:cubicBezTo>
                  <a:pt x="567499" y="158425"/>
                  <a:pt x="559975" y="152659"/>
                  <a:pt x="558850" y="144503"/>
                </a:cubicBezTo>
                <a:cubicBezTo>
                  <a:pt x="553085" y="102175"/>
                  <a:pt x="534100" y="78480"/>
                  <a:pt x="505202" y="68917"/>
                </a:cubicBezTo>
                <a:cubicBezTo>
                  <a:pt x="485796" y="62519"/>
                  <a:pt x="462100" y="62941"/>
                  <a:pt x="440866" y="68355"/>
                </a:cubicBezTo>
                <a:cubicBezTo>
                  <a:pt x="445436" y="76159"/>
                  <a:pt x="449655" y="84667"/>
                  <a:pt x="453522" y="93808"/>
                </a:cubicBezTo>
                <a:cubicBezTo>
                  <a:pt x="456757" y="101472"/>
                  <a:pt x="453171" y="110261"/>
                  <a:pt x="445507" y="113425"/>
                </a:cubicBezTo>
                <a:cubicBezTo>
                  <a:pt x="437843" y="116659"/>
                  <a:pt x="429053" y="113073"/>
                  <a:pt x="425889" y="105409"/>
                </a:cubicBezTo>
                <a:cubicBezTo>
                  <a:pt x="415132" y="79886"/>
                  <a:pt x="401561" y="60972"/>
                  <a:pt x="386022" y="48456"/>
                </a:cubicBezTo>
                <a:cubicBezTo>
                  <a:pt x="372522" y="37558"/>
                  <a:pt x="357686" y="31581"/>
                  <a:pt x="342288" y="30245"/>
                </a:cubicBezTo>
                <a:cubicBezTo>
                  <a:pt x="319788" y="28277"/>
                  <a:pt x="297077" y="36573"/>
                  <a:pt x="282663" y="50003"/>
                </a:cubicBezTo>
                <a:cubicBezTo>
                  <a:pt x="297077" y="63292"/>
                  <a:pt x="307343" y="79956"/>
                  <a:pt x="310928" y="98589"/>
                </a:cubicBezTo>
                <a:cubicBezTo>
                  <a:pt x="312546" y="106745"/>
                  <a:pt x="307202" y="114620"/>
                  <a:pt x="299046" y="116167"/>
                </a:cubicBezTo>
                <a:cubicBezTo>
                  <a:pt x="290889" y="117784"/>
                  <a:pt x="283014" y="112441"/>
                  <a:pt x="281468" y="104284"/>
                </a:cubicBezTo>
                <a:cubicBezTo>
                  <a:pt x="275069" y="71378"/>
                  <a:pt x="234288" y="45363"/>
                  <a:pt x="191257" y="47402"/>
                </a:cubicBezTo>
                <a:cubicBezTo>
                  <a:pt x="168897" y="48456"/>
                  <a:pt x="148507" y="57034"/>
                  <a:pt x="132686" y="72855"/>
                </a:cubicBezTo>
                <a:cubicBezTo>
                  <a:pt x="114335" y="91206"/>
                  <a:pt x="102311" y="118980"/>
                  <a:pt x="98303" y="156245"/>
                </a:cubicBezTo>
                <a:cubicBezTo>
                  <a:pt x="97600" y="162714"/>
                  <a:pt x="92819" y="168058"/>
                  <a:pt x="86421" y="169323"/>
                </a:cubicBezTo>
                <a:cubicBezTo>
                  <a:pt x="65608" y="173613"/>
                  <a:pt x="50139" y="187745"/>
                  <a:pt x="40436" y="210245"/>
                </a:cubicBezTo>
                <a:cubicBezTo>
                  <a:pt x="31085" y="231831"/>
                  <a:pt x="27921" y="259816"/>
                  <a:pt x="31296" y="287800"/>
                </a:cubicBezTo>
                <a:cubicBezTo>
                  <a:pt x="34671" y="315433"/>
                  <a:pt x="44163" y="340464"/>
                  <a:pt x="57593" y="356847"/>
                </a:cubicBezTo>
                <a:cubicBezTo>
                  <a:pt x="67436" y="368870"/>
                  <a:pt x="78757" y="375620"/>
                  <a:pt x="91343" y="376745"/>
                </a:cubicBezTo>
                <a:cubicBezTo>
                  <a:pt x="81288" y="344402"/>
                  <a:pt x="96546" y="303691"/>
                  <a:pt x="129874" y="275144"/>
                </a:cubicBezTo>
                <a:cubicBezTo>
                  <a:pt x="122210" y="265230"/>
                  <a:pt x="117710" y="252644"/>
                  <a:pt x="117710" y="239073"/>
                </a:cubicBezTo>
                <a:cubicBezTo>
                  <a:pt x="117710" y="205956"/>
                  <a:pt x="144569" y="179097"/>
                  <a:pt x="177686" y="179097"/>
                </a:cubicBezTo>
                <a:cubicBezTo>
                  <a:pt x="210803" y="179097"/>
                  <a:pt x="237663" y="205956"/>
                  <a:pt x="237663" y="239073"/>
                </a:cubicBezTo>
                <a:cubicBezTo>
                  <a:pt x="237663" y="272191"/>
                  <a:pt x="210874" y="299050"/>
                  <a:pt x="177686" y="299050"/>
                </a:cubicBezTo>
                <a:cubicBezTo>
                  <a:pt x="168546" y="299050"/>
                  <a:pt x="159827" y="297011"/>
                  <a:pt x="152022" y="293284"/>
                </a:cubicBezTo>
                <a:cubicBezTo>
                  <a:pt x="116725" y="321198"/>
                  <a:pt x="108288" y="355159"/>
                  <a:pt x="124811" y="377589"/>
                </a:cubicBezTo>
                <a:cubicBezTo>
                  <a:pt x="133108" y="388909"/>
                  <a:pt x="145624" y="395870"/>
                  <a:pt x="162077" y="397628"/>
                </a:cubicBezTo>
                <a:cubicBezTo>
                  <a:pt x="181483" y="399667"/>
                  <a:pt x="205600" y="394394"/>
                  <a:pt x="233444" y="380964"/>
                </a:cubicBezTo>
                <a:cubicBezTo>
                  <a:pt x="248139" y="373863"/>
                  <a:pt x="262132" y="370206"/>
                  <a:pt x="276405" y="369152"/>
                </a:cubicBezTo>
                <a:cubicBezTo>
                  <a:pt x="287022" y="368378"/>
                  <a:pt x="295108" y="368941"/>
                  <a:pt x="310577" y="370769"/>
                </a:cubicBezTo>
                <a:cubicBezTo>
                  <a:pt x="319014" y="371753"/>
                  <a:pt x="321968" y="372105"/>
                  <a:pt x="326046" y="372316"/>
                </a:cubicBezTo>
                <a:cubicBezTo>
                  <a:pt x="342850" y="373300"/>
                  <a:pt x="354874" y="369784"/>
                  <a:pt x="369991" y="357480"/>
                </a:cubicBezTo>
                <a:cubicBezTo>
                  <a:pt x="384686" y="345527"/>
                  <a:pt x="388694" y="325347"/>
                  <a:pt x="380327" y="294550"/>
                </a:cubicBezTo>
                <a:cubicBezTo>
                  <a:pt x="373296" y="297433"/>
                  <a:pt x="365632" y="299050"/>
                  <a:pt x="357546" y="299050"/>
                </a:cubicBezTo>
                <a:cubicBezTo>
                  <a:pt x="324428" y="299050"/>
                  <a:pt x="297569" y="272191"/>
                  <a:pt x="297569" y="239073"/>
                </a:cubicBezTo>
                <a:cubicBezTo>
                  <a:pt x="297569" y="205956"/>
                  <a:pt x="324428" y="179097"/>
                  <a:pt x="357546" y="179097"/>
                </a:cubicBezTo>
                <a:cubicBezTo>
                  <a:pt x="390663" y="179097"/>
                  <a:pt x="417522" y="205956"/>
                  <a:pt x="417522" y="239073"/>
                </a:cubicBezTo>
                <a:cubicBezTo>
                  <a:pt x="417522" y="252503"/>
                  <a:pt x="413093" y="264878"/>
                  <a:pt x="405639" y="274863"/>
                </a:cubicBezTo>
                <a:cubicBezTo>
                  <a:pt x="405710" y="275073"/>
                  <a:pt x="405780" y="275284"/>
                  <a:pt x="405850" y="275425"/>
                </a:cubicBezTo>
                <a:cubicBezTo>
                  <a:pt x="421249" y="322324"/>
                  <a:pt x="416327" y="358394"/>
                  <a:pt x="388835" y="380753"/>
                </a:cubicBezTo>
                <a:cubicBezTo>
                  <a:pt x="367671" y="397980"/>
                  <a:pt x="348264" y="403605"/>
                  <a:pt x="324288" y="402269"/>
                </a:cubicBezTo>
                <a:cubicBezTo>
                  <a:pt x="319366" y="401988"/>
                  <a:pt x="316061" y="401636"/>
                  <a:pt x="306921" y="400581"/>
                </a:cubicBezTo>
                <a:cubicBezTo>
                  <a:pt x="293280" y="398964"/>
                  <a:pt x="286671" y="398542"/>
                  <a:pt x="278444" y="399105"/>
                </a:cubicBezTo>
                <a:cubicBezTo>
                  <a:pt x="267897" y="399878"/>
                  <a:pt x="257561" y="402550"/>
                  <a:pt x="246311" y="408034"/>
                </a:cubicBezTo>
                <a:cubicBezTo>
                  <a:pt x="222475" y="419636"/>
                  <a:pt x="199905" y="426175"/>
                  <a:pt x="179514" y="427722"/>
                </a:cubicBezTo>
                <a:close/>
                <a:moveTo>
                  <a:pt x="357686" y="269027"/>
                </a:moveTo>
                <a:cubicBezTo>
                  <a:pt x="374280" y="269027"/>
                  <a:pt x="387710" y="255597"/>
                  <a:pt x="387710" y="239003"/>
                </a:cubicBezTo>
                <a:cubicBezTo>
                  <a:pt x="387710" y="222409"/>
                  <a:pt x="374280" y="209050"/>
                  <a:pt x="357686" y="209050"/>
                </a:cubicBezTo>
                <a:cubicBezTo>
                  <a:pt x="341093" y="209050"/>
                  <a:pt x="327663" y="222480"/>
                  <a:pt x="327663" y="239073"/>
                </a:cubicBezTo>
                <a:cubicBezTo>
                  <a:pt x="327663" y="255667"/>
                  <a:pt x="341163" y="269027"/>
                  <a:pt x="357686" y="269027"/>
                </a:cubicBezTo>
                <a:close/>
                <a:moveTo>
                  <a:pt x="177686" y="269027"/>
                </a:moveTo>
                <a:cubicBezTo>
                  <a:pt x="194280" y="269027"/>
                  <a:pt x="207710" y="255597"/>
                  <a:pt x="207710" y="239003"/>
                </a:cubicBezTo>
                <a:cubicBezTo>
                  <a:pt x="207710" y="222409"/>
                  <a:pt x="194280" y="209050"/>
                  <a:pt x="177686" y="209050"/>
                </a:cubicBezTo>
                <a:cubicBezTo>
                  <a:pt x="161093" y="209050"/>
                  <a:pt x="147663" y="222480"/>
                  <a:pt x="147663" y="239073"/>
                </a:cubicBezTo>
                <a:cubicBezTo>
                  <a:pt x="147663" y="255667"/>
                  <a:pt x="161163" y="269027"/>
                  <a:pt x="177686" y="269027"/>
                </a:cubicBezTo>
                <a:close/>
                <a:moveTo>
                  <a:pt x="537686" y="299050"/>
                </a:moveTo>
                <a:cubicBezTo>
                  <a:pt x="554280" y="299050"/>
                  <a:pt x="567710" y="285620"/>
                  <a:pt x="567710" y="269027"/>
                </a:cubicBezTo>
                <a:cubicBezTo>
                  <a:pt x="567710" y="252433"/>
                  <a:pt x="554280" y="239003"/>
                  <a:pt x="537686" y="239003"/>
                </a:cubicBezTo>
                <a:cubicBezTo>
                  <a:pt x="521093" y="239003"/>
                  <a:pt x="507663" y="252433"/>
                  <a:pt x="507663" y="269027"/>
                </a:cubicBezTo>
                <a:cubicBezTo>
                  <a:pt x="507663" y="285620"/>
                  <a:pt x="521163" y="299050"/>
                  <a:pt x="537686" y="299050"/>
                </a:cubicBezTo>
                <a:close/>
                <a:moveTo>
                  <a:pt x="342710" y="674027"/>
                </a:moveTo>
                <a:cubicBezTo>
                  <a:pt x="359303" y="674027"/>
                  <a:pt x="372733" y="660597"/>
                  <a:pt x="372733" y="644003"/>
                </a:cubicBezTo>
                <a:cubicBezTo>
                  <a:pt x="372733" y="627409"/>
                  <a:pt x="359303" y="614050"/>
                  <a:pt x="342710" y="614050"/>
                </a:cubicBezTo>
                <a:cubicBezTo>
                  <a:pt x="326116" y="614050"/>
                  <a:pt x="312686" y="627480"/>
                  <a:pt x="312686" y="644074"/>
                </a:cubicBezTo>
                <a:cubicBezTo>
                  <a:pt x="312686" y="660667"/>
                  <a:pt x="326116" y="674027"/>
                  <a:pt x="342710" y="674027"/>
                </a:cubicBezTo>
                <a:close/>
              </a:path>
            </a:pathLst>
          </a:custGeom>
          <a:solidFill>
            <a:srgbClr val="5195EB"/>
          </a:solidFill>
          <a:ln w="69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阿里巴巴普惠体 Heavy"/>
              <a:ea typeface="Aa润行体 (非商业使用)"/>
              <a:sym typeface="阿里巴巴普惠体 Heavy"/>
            </a:endParaRPr>
          </a:p>
        </p:txBody>
      </p:sp>
      <p:sp>
        <p:nvSpPr>
          <p:cNvPr id="43" name="图形 23" descr="e7d195523061f1c0c30ee18c1b05f65d12b38e2533cb2ccdAE0CC34CB5CBEBFAEC353FED4DECE97C3E379FD1D933F5E4DC18EF8EA6B7A1130D5F6DE9DD2BE4B0A8C9126ACE5083D1F5A9E323B29CCFC7C7D36CF7C3778701BB0FDF40582E2A5CF94BCDB3A534D5C1F36F71C8855F9F35F27A0FB92043EE2B9B7CF26479E1C6C1C12A7B6402AFF2DB">
            <a:extLst>
              <a:ext uri="{FF2B5EF4-FFF2-40B4-BE49-F238E27FC236}">
                <a16:creationId xmlns:a16="http://schemas.microsoft.com/office/drawing/2014/main" id="{1FACCFF4-0EC8-DC90-A83C-D2005AEB5999}"/>
              </a:ext>
            </a:extLst>
          </p:cNvPr>
          <p:cNvSpPr/>
          <p:nvPr/>
        </p:nvSpPr>
        <p:spPr>
          <a:xfrm>
            <a:off x="1029017" y="4712196"/>
            <a:ext cx="468385" cy="444600"/>
          </a:xfrm>
          <a:custGeom>
            <a:avLst/>
            <a:gdLst>
              <a:gd name="connsiteX0" fmla="*/ 411686 w 468385"/>
              <a:gd name="connsiteY0" fmla="*/ 321100 h 444600"/>
              <a:gd name="connsiteX1" fmla="*/ 246519 w 468385"/>
              <a:gd name="connsiteY1" fmla="*/ 222300 h 444600"/>
              <a:gd name="connsiteX2" fmla="*/ 246519 w 468385"/>
              <a:gd name="connsiteY2" fmla="*/ 170430 h 444600"/>
              <a:gd name="connsiteX3" fmla="*/ 320474 w 468385"/>
              <a:gd name="connsiteY3" fmla="*/ 86450 h 444600"/>
              <a:gd name="connsiteX4" fmla="*/ 234192 w 468385"/>
              <a:gd name="connsiteY4" fmla="*/ 0 h 444600"/>
              <a:gd name="connsiteX5" fmla="*/ 147911 w 468385"/>
              <a:gd name="connsiteY5" fmla="*/ 86450 h 444600"/>
              <a:gd name="connsiteX6" fmla="*/ 221867 w 468385"/>
              <a:gd name="connsiteY6" fmla="*/ 170430 h 444600"/>
              <a:gd name="connsiteX7" fmla="*/ 221867 w 468385"/>
              <a:gd name="connsiteY7" fmla="*/ 222300 h 444600"/>
              <a:gd name="connsiteX8" fmla="*/ 56699 w 468385"/>
              <a:gd name="connsiteY8" fmla="*/ 321100 h 444600"/>
              <a:gd name="connsiteX9" fmla="*/ 0 w 468385"/>
              <a:gd name="connsiteY9" fmla="*/ 382850 h 444600"/>
              <a:gd name="connsiteX10" fmla="*/ 61630 w 468385"/>
              <a:gd name="connsiteY10" fmla="*/ 444600 h 444600"/>
              <a:gd name="connsiteX11" fmla="*/ 123259 w 468385"/>
              <a:gd name="connsiteY11" fmla="*/ 382850 h 444600"/>
              <a:gd name="connsiteX12" fmla="*/ 83816 w 468385"/>
              <a:gd name="connsiteY12" fmla="*/ 326040 h 444600"/>
              <a:gd name="connsiteX13" fmla="*/ 221867 w 468385"/>
              <a:gd name="connsiteY13" fmla="*/ 249470 h 444600"/>
              <a:gd name="connsiteX14" fmla="*/ 221867 w 468385"/>
              <a:gd name="connsiteY14" fmla="*/ 323570 h 444600"/>
              <a:gd name="connsiteX15" fmla="*/ 172563 w 468385"/>
              <a:gd name="connsiteY15" fmla="*/ 382850 h 444600"/>
              <a:gd name="connsiteX16" fmla="*/ 234192 w 468385"/>
              <a:gd name="connsiteY16" fmla="*/ 444600 h 444600"/>
              <a:gd name="connsiteX17" fmla="*/ 295822 w 468385"/>
              <a:gd name="connsiteY17" fmla="*/ 382850 h 444600"/>
              <a:gd name="connsiteX18" fmla="*/ 246519 w 468385"/>
              <a:gd name="connsiteY18" fmla="*/ 323570 h 444600"/>
              <a:gd name="connsiteX19" fmla="*/ 246519 w 468385"/>
              <a:gd name="connsiteY19" fmla="*/ 249470 h 444600"/>
              <a:gd name="connsiteX20" fmla="*/ 384569 w 468385"/>
              <a:gd name="connsiteY20" fmla="*/ 326040 h 444600"/>
              <a:gd name="connsiteX21" fmla="*/ 345126 w 468385"/>
              <a:gd name="connsiteY21" fmla="*/ 382850 h 444600"/>
              <a:gd name="connsiteX22" fmla="*/ 406756 w 468385"/>
              <a:gd name="connsiteY22" fmla="*/ 444600 h 444600"/>
              <a:gd name="connsiteX23" fmla="*/ 468386 w 468385"/>
              <a:gd name="connsiteY23" fmla="*/ 382850 h 444600"/>
              <a:gd name="connsiteX24" fmla="*/ 411686 w 468385"/>
              <a:gd name="connsiteY24" fmla="*/ 321100 h 444600"/>
              <a:gd name="connsiteX25" fmla="*/ 98608 w 468385"/>
              <a:gd name="connsiteY25" fmla="*/ 382850 h 444600"/>
              <a:gd name="connsiteX26" fmla="*/ 61630 w 468385"/>
              <a:gd name="connsiteY26" fmla="*/ 419900 h 444600"/>
              <a:gd name="connsiteX27" fmla="*/ 24652 w 468385"/>
              <a:gd name="connsiteY27" fmla="*/ 382850 h 444600"/>
              <a:gd name="connsiteX28" fmla="*/ 61630 w 468385"/>
              <a:gd name="connsiteY28" fmla="*/ 345800 h 444600"/>
              <a:gd name="connsiteX29" fmla="*/ 98608 w 468385"/>
              <a:gd name="connsiteY29" fmla="*/ 382850 h 444600"/>
              <a:gd name="connsiteX30" fmla="*/ 172563 w 468385"/>
              <a:gd name="connsiteY30" fmla="*/ 86450 h 444600"/>
              <a:gd name="connsiteX31" fmla="*/ 234192 w 468385"/>
              <a:gd name="connsiteY31" fmla="*/ 24700 h 444600"/>
              <a:gd name="connsiteX32" fmla="*/ 295822 w 468385"/>
              <a:gd name="connsiteY32" fmla="*/ 86450 h 444600"/>
              <a:gd name="connsiteX33" fmla="*/ 234192 w 468385"/>
              <a:gd name="connsiteY33" fmla="*/ 148200 h 444600"/>
              <a:gd name="connsiteX34" fmla="*/ 172563 w 468385"/>
              <a:gd name="connsiteY34" fmla="*/ 86450 h 444600"/>
              <a:gd name="connsiteX35" fmla="*/ 271170 w 468385"/>
              <a:gd name="connsiteY35" fmla="*/ 382850 h 444600"/>
              <a:gd name="connsiteX36" fmla="*/ 234192 w 468385"/>
              <a:gd name="connsiteY36" fmla="*/ 419900 h 444600"/>
              <a:gd name="connsiteX37" fmla="*/ 197215 w 468385"/>
              <a:gd name="connsiteY37" fmla="*/ 382850 h 444600"/>
              <a:gd name="connsiteX38" fmla="*/ 234192 w 468385"/>
              <a:gd name="connsiteY38" fmla="*/ 345800 h 444600"/>
              <a:gd name="connsiteX39" fmla="*/ 271170 w 468385"/>
              <a:gd name="connsiteY39" fmla="*/ 382850 h 444600"/>
              <a:gd name="connsiteX40" fmla="*/ 406756 w 468385"/>
              <a:gd name="connsiteY40" fmla="*/ 419900 h 444600"/>
              <a:gd name="connsiteX41" fmla="*/ 369778 w 468385"/>
              <a:gd name="connsiteY41" fmla="*/ 382850 h 444600"/>
              <a:gd name="connsiteX42" fmla="*/ 406756 w 468385"/>
              <a:gd name="connsiteY42" fmla="*/ 345800 h 444600"/>
              <a:gd name="connsiteX43" fmla="*/ 443733 w 468385"/>
              <a:gd name="connsiteY43" fmla="*/ 382850 h 444600"/>
              <a:gd name="connsiteX44" fmla="*/ 406756 w 468385"/>
              <a:gd name="connsiteY44" fmla="*/ 419900 h 44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68385" h="444600">
                <a:moveTo>
                  <a:pt x="411686" y="321100"/>
                </a:moveTo>
                <a:cubicBezTo>
                  <a:pt x="377173" y="264290"/>
                  <a:pt x="315544" y="227240"/>
                  <a:pt x="246519" y="222300"/>
                </a:cubicBezTo>
                <a:lnTo>
                  <a:pt x="246519" y="170430"/>
                </a:lnTo>
                <a:cubicBezTo>
                  <a:pt x="288427" y="165490"/>
                  <a:pt x="320474" y="128440"/>
                  <a:pt x="320474" y="86450"/>
                </a:cubicBezTo>
                <a:cubicBezTo>
                  <a:pt x="320474" y="39520"/>
                  <a:pt x="281031" y="0"/>
                  <a:pt x="234192" y="0"/>
                </a:cubicBezTo>
                <a:cubicBezTo>
                  <a:pt x="187354" y="0"/>
                  <a:pt x="147911" y="39520"/>
                  <a:pt x="147911" y="86450"/>
                </a:cubicBezTo>
                <a:cubicBezTo>
                  <a:pt x="147911" y="130910"/>
                  <a:pt x="179959" y="165490"/>
                  <a:pt x="221867" y="170430"/>
                </a:cubicBezTo>
                <a:lnTo>
                  <a:pt x="221867" y="222300"/>
                </a:lnTo>
                <a:cubicBezTo>
                  <a:pt x="152841" y="227240"/>
                  <a:pt x="91212" y="264290"/>
                  <a:pt x="56699" y="321100"/>
                </a:cubicBezTo>
                <a:cubicBezTo>
                  <a:pt x="24652" y="323570"/>
                  <a:pt x="0" y="350740"/>
                  <a:pt x="0" y="382850"/>
                </a:cubicBezTo>
                <a:cubicBezTo>
                  <a:pt x="0" y="417430"/>
                  <a:pt x="27117" y="444600"/>
                  <a:pt x="61630" y="444600"/>
                </a:cubicBezTo>
                <a:cubicBezTo>
                  <a:pt x="96142" y="444600"/>
                  <a:pt x="123259" y="417430"/>
                  <a:pt x="123259" y="382850"/>
                </a:cubicBezTo>
                <a:cubicBezTo>
                  <a:pt x="123259" y="355680"/>
                  <a:pt x="106003" y="333450"/>
                  <a:pt x="83816" y="326040"/>
                </a:cubicBezTo>
                <a:cubicBezTo>
                  <a:pt x="115864" y="281580"/>
                  <a:pt x="165168" y="251940"/>
                  <a:pt x="221867" y="249470"/>
                </a:cubicBezTo>
                <a:lnTo>
                  <a:pt x="221867" y="323570"/>
                </a:lnTo>
                <a:cubicBezTo>
                  <a:pt x="194750" y="328510"/>
                  <a:pt x="172563" y="353210"/>
                  <a:pt x="172563" y="382850"/>
                </a:cubicBezTo>
                <a:cubicBezTo>
                  <a:pt x="172563" y="417430"/>
                  <a:pt x="199680" y="444600"/>
                  <a:pt x="234192" y="444600"/>
                </a:cubicBezTo>
                <a:cubicBezTo>
                  <a:pt x="268705" y="444600"/>
                  <a:pt x="295822" y="417430"/>
                  <a:pt x="295822" y="382850"/>
                </a:cubicBezTo>
                <a:cubicBezTo>
                  <a:pt x="295822" y="353210"/>
                  <a:pt x="273636" y="328510"/>
                  <a:pt x="246519" y="323570"/>
                </a:cubicBezTo>
                <a:lnTo>
                  <a:pt x="246519" y="249470"/>
                </a:lnTo>
                <a:cubicBezTo>
                  <a:pt x="303218" y="254410"/>
                  <a:pt x="352521" y="281580"/>
                  <a:pt x="384569" y="326040"/>
                </a:cubicBezTo>
                <a:cubicBezTo>
                  <a:pt x="362382" y="335920"/>
                  <a:pt x="345126" y="358150"/>
                  <a:pt x="345126" y="382850"/>
                </a:cubicBezTo>
                <a:cubicBezTo>
                  <a:pt x="345126" y="417430"/>
                  <a:pt x="372243" y="444600"/>
                  <a:pt x="406756" y="444600"/>
                </a:cubicBezTo>
                <a:cubicBezTo>
                  <a:pt x="441268" y="444600"/>
                  <a:pt x="468386" y="417430"/>
                  <a:pt x="468386" y="382850"/>
                </a:cubicBezTo>
                <a:cubicBezTo>
                  <a:pt x="468386" y="350740"/>
                  <a:pt x="443733" y="323570"/>
                  <a:pt x="411686" y="321100"/>
                </a:cubicBezTo>
                <a:close/>
                <a:moveTo>
                  <a:pt x="98608" y="382850"/>
                </a:moveTo>
                <a:cubicBezTo>
                  <a:pt x="98608" y="402610"/>
                  <a:pt x="81351" y="419900"/>
                  <a:pt x="61630" y="419900"/>
                </a:cubicBezTo>
                <a:cubicBezTo>
                  <a:pt x="41908" y="419900"/>
                  <a:pt x="24652" y="402610"/>
                  <a:pt x="24652" y="382850"/>
                </a:cubicBezTo>
                <a:cubicBezTo>
                  <a:pt x="24652" y="363090"/>
                  <a:pt x="41908" y="345800"/>
                  <a:pt x="61630" y="345800"/>
                </a:cubicBezTo>
                <a:cubicBezTo>
                  <a:pt x="81351" y="345800"/>
                  <a:pt x="98608" y="363090"/>
                  <a:pt x="98608" y="382850"/>
                </a:cubicBezTo>
                <a:close/>
                <a:moveTo>
                  <a:pt x="172563" y="86450"/>
                </a:moveTo>
                <a:cubicBezTo>
                  <a:pt x="172563" y="51870"/>
                  <a:pt x="199680" y="24700"/>
                  <a:pt x="234192" y="24700"/>
                </a:cubicBezTo>
                <a:cubicBezTo>
                  <a:pt x="268705" y="24700"/>
                  <a:pt x="295822" y="51870"/>
                  <a:pt x="295822" y="86450"/>
                </a:cubicBezTo>
                <a:cubicBezTo>
                  <a:pt x="295822" y="121030"/>
                  <a:pt x="268705" y="148200"/>
                  <a:pt x="234192" y="148200"/>
                </a:cubicBezTo>
                <a:cubicBezTo>
                  <a:pt x="199680" y="148200"/>
                  <a:pt x="172563" y="121030"/>
                  <a:pt x="172563" y="86450"/>
                </a:cubicBezTo>
                <a:close/>
                <a:moveTo>
                  <a:pt x="271170" y="382850"/>
                </a:moveTo>
                <a:cubicBezTo>
                  <a:pt x="271170" y="402610"/>
                  <a:pt x="253914" y="419900"/>
                  <a:pt x="234192" y="419900"/>
                </a:cubicBezTo>
                <a:cubicBezTo>
                  <a:pt x="214471" y="419900"/>
                  <a:pt x="197215" y="402610"/>
                  <a:pt x="197215" y="382850"/>
                </a:cubicBezTo>
                <a:cubicBezTo>
                  <a:pt x="197215" y="363090"/>
                  <a:pt x="214471" y="345800"/>
                  <a:pt x="234192" y="345800"/>
                </a:cubicBezTo>
                <a:cubicBezTo>
                  <a:pt x="253914" y="345800"/>
                  <a:pt x="271170" y="363090"/>
                  <a:pt x="271170" y="382850"/>
                </a:cubicBezTo>
                <a:close/>
                <a:moveTo>
                  <a:pt x="406756" y="419900"/>
                </a:moveTo>
                <a:cubicBezTo>
                  <a:pt x="387034" y="419900"/>
                  <a:pt x="369778" y="402610"/>
                  <a:pt x="369778" y="382850"/>
                </a:cubicBezTo>
                <a:cubicBezTo>
                  <a:pt x="369778" y="363090"/>
                  <a:pt x="387034" y="345800"/>
                  <a:pt x="406756" y="345800"/>
                </a:cubicBezTo>
                <a:cubicBezTo>
                  <a:pt x="426477" y="345800"/>
                  <a:pt x="443733" y="363090"/>
                  <a:pt x="443733" y="382850"/>
                </a:cubicBezTo>
                <a:cubicBezTo>
                  <a:pt x="443733" y="402610"/>
                  <a:pt x="426477" y="419900"/>
                  <a:pt x="406756" y="419900"/>
                </a:cubicBezTo>
                <a:close/>
              </a:path>
            </a:pathLst>
          </a:custGeom>
          <a:solidFill>
            <a:srgbClr val="5195EB"/>
          </a:solidFill>
          <a:ln w="43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阿里巴巴普惠体 Heavy"/>
              <a:ea typeface="Aa润行体 (非商业使用)"/>
              <a:sym typeface="阿里巴巴普惠体 Heavy"/>
            </a:endParaRPr>
          </a:p>
        </p:txBody>
      </p:sp>
      <p:sp>
        <p:nvSpPr>
          <p:cNvPr id="44" name="矩形 43" descr="e7d195523061f1c0c30ee18c1b05f65d12b38e2533cb2ccdAE0CC34CB5CBEBFAEC353FED4DECE97C3E379FD1D933F5E4DC18EF8EA6B7A1130D5F6DE9DD2BE4B0A8C9126ACE5083D1F5A9E323B29CCFC7C7D36CF7C3778701BB0FDF40582E2A5CF94BCDB3A534D5C1F36F71C8855F9F35F27A0FB92043EE2B9B7CF26479E1C6C1C12A7B6402AFF2DB">
            <a:extLst>
              <a:ext uri="{FF2B5EF4-FFF2-40B4-BE49-F238E27FC236}">
                <a16:creationId xmlns:a16="http://schemas.microsoft.com/office/drawing/2014/main" id="{F6F724C8-6DAC-D651-DC2D-33C2DA1E122A}"/>
              </a:ext>
            </a:extLst>
          </p:cNvPr>
          <p:cNvSpPr/>
          <p:nvPr/>
        </p:nvSpPr>
        <p:spPr>
          <a:xfrm>
            <a:off x="1652192" y="4712198"/>
            <a:ext cx="2119472" cy="791937"/>
          </a:xfrm>
          <a:prstGeom prst="rect">
            <a:avLst/>
          </a:prstGeom>
        </p:spPr>
        <p:txBody>
          <a:bodyPr wrap="square">
            <a:no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微软雅黑" pitchFamily="34" charset="-122"/>
                <a:ea typeface="微软雅黑" pitchFamily="34" charset="-122"/>
                <a:sym typeface="阿里巴巴普惠体 Heavy"/>
              </a:rPr>
              <a:t>Add Subtitle</a:t>
            </a:r>
            <a:endParaRPr kumimoji="0" lang="zh-CN" altLang="en-US" sz="1200" b="1" i="0" u="none" strike="noStrike" kern="0" cap="none" spc="0" normalizeH="0" baseline="0" noProof="0" dirty="0">
              <a:ln>
                <a:noFill/>
              </a:ln>
              <a:solidFill>
                <a:prstClr val="black"/>
              </a:solidFill>
              <a:effectLst/>
              <a:uLnTx/>
              <a:uFillTx/>
              <a:latin typeface="微软雅黑" pitchFamily="34" charset="-122"/>
              <a:ea typeface="微软雅黑" pitchFamily="34" charset="-122"/>
              <a:sym typeface="阿里巴巴普惠体 Heavy"/>
            </a:endParaRPr>
          </a:p>
          <a:p>
            <a:pPr marL="0" marR="0" lvl="0" indent="0" defTabSz="914400" eaLnBrk="1" fontAlgn="auto" latinLnBrk="0" hangingPunct="1">
              <a:lnSpc>
                <a:spcPct val="120000"/>
              </a:lnSpc>
              <a:spcBef>
                <a:spcPts val="0"/>
              </a:spcBef>
              <a:spcAft>
                <a:spcPts val="0"/>
              </a:spcAft>
              <a:buClrTx/>
              <a:buSzTx/>
              <a:buFontTx/>
              <a:buNone/>
              <a:tabLst/>
              <a:defRPr/>
            </a:pPr>
            <a:r>
              <a:rPr kumimoji="0" lang="en-US" altLang="zh-CN" sz="1050" b="0" i="0" u="none" strike="noStrike" kern="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sym typeface="阿里巴巴普惠体 Heavy"/>
              </a:rPr>
              <a:t>Click here to add content, content to match the title. </a:t>
            </a:r>
          </a:p>
        </p:txBody>
      </p:sp>
      <p:sp>
        <p:nvSpPr>
          <p:cNvPr id="45" name="矩形 44" descr="e7d195523061f1c0c30ee18c1b05f65d12b38e2533cb2ccdAE0CC34CB5CBEBFAEC353FED4DECE97C3E379FD1D933F5E4DC18EF8EA6B7A1130D5F6DE9DD2BE4B0A8C9126ACE5083D1F5A9E323B29CCFC7C7D36CF7C3778701BB0FDF40582E2A5CF94BCDB3A534D5C1F36F71C8855F9F35F27A0FB92043EE2B9B7CF26479E1C6C1C12A7B6402AFF2DB">
            <a:extLst>
              <a:ext uri="{FF2B5EF4-FFF2-40B4-BE49-F238E27FC236}">
                <a16:creationId xmlns:a16="http://schemas.microsoft.com/office/drawing/2014/main" id="{9E513883-922F-BFF6-AB49-40D365A76882}"/>
              </a:ext>
            </a:extLst>
          </p:cNvPr>
          <p:cNvSpPr/>
          <p:nvPr/>
        </p:nvSpPr>
        <p:spPr>
          <a:xfrm>
            <a:off x="4878671" y="4712198"/>
            <a:ext cx="2119472" cy="791937"/>
          </a:xfrm>
          <a:prstGeom prst="rect">
            <a:avLst/>
          </a:prstGeom>
        </p:spPr>
        <p:txBody>
          <a:bodyPr wrap="square">
            <a:no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微软雅黑" pitchFamily="34" charset="-122"/>
                <a:ea typeface="微软雅黑" pitchFamily="34" charset="-122"/>
                <a:sym typeface="阿里巴巴普惠体 Heavy"/>
              </a:rPr>
              <a:t>Add Subtitle</a:t>
            </a:r>
            <a:endParaRPr kumimoji="0" lang="zh-CN" altLang="en-US" sz="1200" b="1" i="0" u="none" strike="noStrike" kern="0" cap="none" spc="0" normalizeH="0" baseline="0" noProof="0" dirty="0">
              <a:ln>
                <a:noFill/>
              </a:ln>
              <a:solidFill>
                <a:prstClr val="black"/>
              </a:solidFill>
              <a:effectLst/>
              <a:uLnTx/>
              <a:uFillTx/>
              <a:latin typeface="微软雅黑" pitchFamily="34" charset="-122"/>
              <a:ea typeface="微软雅黑" pitchFamily="34" charset="-122"/>
              <a:sym typeface="阿里巴巴普惠体 Heavy"/>
            </a:endParaRPr>
          </a:p>
          <a:p>
            <a:pPr marL="0" marR="0" lvl="0" indent="0" defTabSz="914400" eaLnBrk="1" fontAlgn="auto" latinLnBrk="0" hangingPunct="1">
              <a:lnSpc>
                <a:spcPct val="120000"/>
              </a:lnSpc>
              <a:spcBef>
                <a:spcPts val="0"/>
              </a:spcBef>
              <a:spcAft>
                <a:spcPts val="0"/>
              </a:spcAft>
              <a:buClrTx/>
              <a:buSzTx/>
              <a:buFontTx/>
              <a:buNone/>
              <a:tabLst/>
              <a:defRPr/>
            </a:pPr>
            <a:r>
              <a:rPr kumimoji="0" lang="en-US" altLang="zh-CN" sz="1050" b="0" i="0" u="none" strike="noStrike" kern="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sym typeface="阿里巴巴普惠体 Heavy"/>
              </a:rPr>
              <a:t>Click here to add content, content to match the title. </a:t>
            </a:r>
          </a:p>
        </p:txBody>
      </p:sp>
    </p:spTree>
    <p:extLst>
      <p:ext uri="{BB962C8B-B14F-4D97-AF65-F5344CB8AC3E}">
        <p14:creationId xmlns:p14="http://schemas.microsoft.com/office/powerpoint/2010/main" val="29720610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iterate type="lt">
                                    <p:tmPct val="10000"/>
                                  </p:iterate>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childTnLst>
                          </p:cTn>
                        </p:par>
                        <p:par>
                          <p:cTn id="13" fill="hold">
                            <p:stCondLst>
                              <p:cond delay="1550"/>
                            </p:stCondLst>
                            <p:childTnLst>
                              <p:par>
                                <p:cTn id="14" presetID="42" presetClass="entr" presetSubtype="0" fill="hold"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1000"/>
                                        <p:tgtEl>
                                          <p:spTgt spid="40"/>
                                        </p:tgtEl>
                                      </p:cBhvr>
                                    </p:animEffect>
                                    <p:anim calcmode="lin" valueType="num">
                                      <p:cBhvr>
                                        <p:cTn id="17" dur="1000" fill="hold"/>
                                        <p:tgtEl>
                                          <p:spTgt spid="40"/>
                                        </p:tgtEl>
                                        <p:attrNameLst>
                                          <p:attrName>ppt_x</p:attrName>
                                        </p:attrNameLst>
                                      </p:cBhvr>
                                      <p:tavLst>
                                        <p:tav tm="0">
                                          <p:val>
                                            <p:strVal val="#ppt_x"/>
                                          </p:val>
                                        </p:tav>
                                        <p:tav tm="100000">
                                          <p:val>
                                            <p:strVal val="#ppt_x"/>
                                          </p:val>
                                        </p:tav>
                                      </p:tavLst>
                                    </p:anim>
                                    <p:anim calcmode="lin" valueType="num">
                                      <p:cBhvr>
                                        <p:cTn id="18" dur="1000" fill="hold"/>
                                        <p:tgtEl>
                                          <p:spTgt spid="40"/>
                                        </p:tgtEl>
                                        <p:attrNameLst>
                                          <p:attrName>ppt_y</p:attrName>
                                        </p:attrNameLst>
                                      </p:cBhvr>
                                      <p:tavLst>
                                        <p:tav tm="0">
                                          <p:val>
                                            <p:strVal val="#ppt_y+.1"/>
                                          </p:val>
                                        </p:tav>
                                        <p:tav tm="100000">
                                          <p:val>
                                            <p:strVal val="#ppt_y"/>
                                          </p:val>
                                        </p:tav>
                                      </p:tavLst>
                                    </p:anim>
                                  </p:childTnLst>
                                </p:cTn>
                              </p:par>
                            </p:childTnLst>
                          </p:cTn>
                        </p:par>
                        <p:par>
                          <p:cTn id="19" fill="hold">
                            <p:stCondLst>
                              <p:cond delay="2550"/>
                            </p:stCondLst>
                            <p:childTnLst>
                              <p:par>
                                <p:cTn id="20" presetID="14" presetClass="entr" presetSubtype="10" fill="hold" grpId="0" nodeType="after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randombar(horizontal)">
                                      <p:cBhvr>
                                        <p:cTn id="22" dur="500"/>
                                        <p:tgtEl>
                                          <p:spTgt spid="41"/>
                                        </p:tgtEl>
                                      </p:cBhvr>
                                    </p:animEffect>
                                  </p:childTnLst>
                                </p:cTn>
                              </p:par>
                            </p:childTnLst>
                          </p:cTn>
                        </p:par>
                        <p:par>
                          <p:cTn id="23" fill="hold">
                            <p:stCondLst>
                              <p:cond delay="3050"/>
                            </p:stCondLst>
                            <p:childTnLst>
                              <p:par>
                                <p:cTn id="24" presetID="53" presetClass="entr" presetSubtype="16" fill="hold" grpId="0" nodeType="after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p:cTn id="26" dur="500" fill="hold"/>
                                        <p:tgtEl>
                                          <p:spTgt spid="43"/>
                                        </p:tgtEl>
                                        <p:attrNameLst>
                                          <p:attrName>ppt_w</p:attrName>
                                        </p:attrNameLst>
                                      </p:cBhvr>
                                      <p:tavLst>
                                        <p:tav tm="0">
                                          <p:val>
                                            <p:fltVal val="0"/>
                                          </p:val>
                                        </p:tav>
                                        <p:tav tm="100000">
                                          <p:val>
                                            <p:strVal val="#ppt_w"/>
                                          </p:val>
                                        </p:tav>
                                      </p:tavLst>
                                    </p:anim>
                                    <p:anim calcmode="lin" valueType="num">
                                      <p:cBhvr>
                                        <p:cTn id="27" dur="500" fill="hold"/>
                                        <p:tgtEl>
                                          <p:spTgt spid="43"/>
                                        </p:tgtEl>
                                        <p:attrNameLst>
                                          <p:attrName>ppt_h</p:attrName>
                                        </p:attrNameLst>
                                      </p:cBhvr>
                                      <p:tavLst>
                                        <p:tav tm="0">
                                          <p:val>
                                            <p:fltVal val="0"/>
                                          </p:val>
                                        </p:tav>
                                        <p:tav tm="100000">
                                          <p:val>
                                            <p:strVal val="#ppt_h"/>
                                          </p:val>
                                        </p:tav>
                                      </p:tavLst>
                                    </p:anim>
                                    <p:animEffect transition="in" filter="fade">
                                      <p:cBhvr>
                                        <p:cTn id="28" dur="500"/>
                                        <p:tgtEl>
                                          <p:spTgt spid="43"/>
                                        </p:tgtEl>
                                      </p:cBhvr>
                                    </p:animEffect>
                                  </p:childTnLst>
                                </p:cTn>
                              </p:par>
                            </p:childTnLst>
                          </p:cTn>
                        </p:par>
                        <p:par>
                          <p:cTn id="29" fill="hold">
                            <p:stCondLst>
                              <p:cond delay="3550"/>
                            </p:stCondLst>
                            <p:childTnLst>
                              <p:par>
                                <p:cTn id="30" presetID="14" presetClass="entr" presetSubtype="10" fill="hold" grpId="0"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randombar(horizontal)">
                                      <p:cBhvr>
                                        <p:cTn id="32" dur="500"/>
                                        <p:tgtEl>
                                          <p:spTgt spid="44"/>
                                        </p:tgtEl>
                                      </p:cBhvr>
                                    </p:animEffect>
                                  </p:childTnLst>
                                </p:cTn>
                              </p:par>
                            </p:childTnLst>
                          </p:cTn>
                        </p:par>
                        <p:par>
                          <p:cTn id="33" fill="hold">
                            <p:stCondLst>
                              <p:cond delay="4050"/>
                            </p:stCondLst>
                            <p:childTnLst>
                              <p:par>
                                <p:cTn id="34" presetID="53" presetClass="entr" presetSubtype="16" fill="hold" grpId="0" nodeType="after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p:cTn id="36" dur="500" fill="hold"/>
                                        <p:tgtEl>
                                          <p:spTgt spid="42"/>
                                        </p:tgtEl>
                                        <p:attrNameLst>
                                          <p:attrName>ppt_w</p:attrName>
                                        </p:attrNameLst>
                                      </p:cBhvr>
                                      <p:tavLst>
                                        <p:tav tm="0">
                                          <p:val>
                                            <p:fltVal val="0"/>
                                          </p:val>
                                        </p:tav>
                                        <p:tav tm="100000">
                                          <p:val>
                                            <p:strVal val="#ppt_w"/>
                                          </p:val>
                                        </p:tav>
                                      </p:tavLst>
                                    </p:anim>
                                    <p:anim calcmode="lin" valueType="num">
                                      <p:cBhvr>
                                        <p:cTn id="37" dur="500" fill="hold"/>
                                        <p:tgtEl>
                                          <p:spTgt spid="42"/>
                                        </p:tgtEl>
                                        <p:attrNameLst>
                                          <p:attrName>ppt_h</p:attrName>
                                        </p:attrNameLst>
                                      </p:cBhvr>
                                      <p:tavLst>
                                        <p:tav tm="0">
                                          <p:val>
                                            <p:fltVal val="0"/>
                                          </p:val>
                                        </p:tav>
                                        <p:tav tm="100000">
                                          <p:val>
                                            <p:strVal val="#ppt_h"/>
                                          </p:val>
                                        </p:tav>
                                      </p:tavLst>
                                    </p:anim>
                                    <p:animEffect transition="in" filter="fade">
                                      <p:cBhvr>
                                        <p:cTn id="38" dur="500"/>
                                        <p:tgtEl>
                                          <p:spTgt spid="42"/>
                                        </p:tgtEl>
                                      </p:cBhvr>
                                    </p:animEffect>
                                  </p:childTnLst>
                                </p:cTn>
                              </p:par>
                            </p:childTnLst>
                          </p:cTn>
                        </p:par>
                        <p:par>
                          <p:cTn id="39" fill="hold">
                            <p:stCondLst>
                              <p:cond delay="4550"/>
                            </p:stCondLst>
                            <p:childTnLst>
                              <p:par>
                                <p:cTn id="40" presetID="14" presetClass="entr" presetSubtype="10" fill="hold" grpId="0" nodeType="after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randombar(horizontal)">
                                      <p:cBhvr>
                                        <p:cTn id="4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1" grpId="0"/>
      <p:bldP spid="42" grpId="0" animBg="1"/>
      <p:bldP spid="43" grpId="0" animBg="1"/>
      <p:bldP spid="44" grpId="0"/>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9DD4BECA-BE01-DD9D-0222-81555FDCBEE3}"/>
              </a:ext>
            </a:extLst>
          </p:cNvPr>
          <p:cNvGrpSpPr/>
          <p:nvPr/>
        </p:nvGrpSpPr>
        <p:grpSpPr>
          <a:xfrm>
            <a:off x="4777510" y="0"/>
            <a:ext cx="2636983" cy="988292"/>
            <a:chOff x="4678218" y="0"/>
            <a:chExt cx="2835564" cy="988292"/>
          </a:xfrm>
        </p:grpSpPr>
        <p:sp>
          <p:nvSpPr>
            <p:cNvPr id="24" name="KSO_Img1">
              <a:extLst>
                <a:ext uri="{FF2B5EF4-FFF2-40B4-BE49-F238E27FC236}">
                  <a16:creationId xmlns:a16="http://schemas.microsoft.com/office/drawing/2014/main" id="{126FE73B-36D9-0BC1-9CF9-609F23045B59}"/>
                </a:ext>
              </a:extLst>
            </p:cNvPr>
            <p:cNvSpPr/>
            <p:nvPr>
              <p:custDataLst>
                <p:tags r:id="rId1"/>
              </p:custDataLst>
            </p:nvPr>
          </p:nvSpPr>
          <p:spPr>
            <a:xfrm flipV="1">
              <a:off x="4678218" y="230910"/>
              <a:ext cx="2835564" cy="757382"/>
            </a:xfrm>
            <a:custGeom>
              <a:avLst/>
              <a:gdLst>
                <a:gd name="connsiteX0" fmla="*/ 0 w 1268627"/>
                <a:gd name="connsiteY0" fmla="*/ 296562 h 1408671"/>
                <a:gd name="connsiteX1" fmla="*/ 32952 w 1268627"/>
                <a:gd name="connsiteY1" fmla="*/ 1383957 h 1408671"/>
                <a:gd name="connsiteX2" fmla="*/ 1260389 w 1268627"/>
                <a:gd name="connsiteY2" fmla="*/ 1408671 h 1408671"/>
                <a:gd name="connsiteX3" fmla="*/ 1268627 w 1268627"/>
                <a:gd name="connsiteY3" fmla="*/ 288325 h 1408671"/>
                <a:gd name="connsiteX4" fmla="*/ 205946 w 1268627"/>
                <a:gd name="connsiteY4" fmla="*/ 0 h 1408671"/>
                <a:gd name="connsiteX5" fmla="*/ 0 w 1268627"/>
                <a:gd name="connsiteY5" fmla="*/ 296562 h 1408671"/>
                <a:gd name="connsiteX0" fmla="*/ 77698 w 1346325"/>
                <a:gd name="connsiteY0" fmla="*/ 296562 h 1534851"/>
                <a:gd name="connsiteX1" fmla="*/ 110650 w 1346325"/>
                <a:gd name="connsiteY1" fmla="*/ 1383957 h 1534851"/>
                <a:gd name="connsiteX2" fmla="*/ 1338087 w 1346325"/>
                <a:gd name="connsiteY2" fmla="*/ 1408671 h 1534851"/>
                <a:gd name="connsiteX3" fmla="*/ 1346325 w 1346325"/>
                <a:gd name="connsiteY3" fmla="*/ 288325 h 1534851"/>
                <a:gd name="connsiteX4" fmla="*/ 283644 w 1346325"/>
                <a:gd name="connsiteY4" fmla="*/ 0 h 1534851"/>
                <a:gd name="connsiteX5" fmla="*/ 77698 w 1346325"/>
                <a:gd name="connsiteY5" fmla="*/ 296562 h 1534851"/>
                <a:gd name="connsiteX0" fmla="*/ 77698 w 1346325"/>
                <a:gd name="connsiteY0" fmla="*/ 296562 h 1614698"/>
                <a:gd name="connsiteX1" fmla="*/ 110650 w 1346325"/>
                <a:gd name="connsiteY1" fmla="*/ 1383957 h 1614698"/>
                <a:gd name="connsiteX2" fmla="*/ 1338087 w 1346325"/>
                <a:gd name="connsiteY2" fmla="*/ 1408671 h 1614698"/>
                <a:gd name="connsiteX3" fmla="*/ 1346325 w 1346325"/>
                <a:gd name="connsiteY3" fmla="*/ 288325 h 1614698"/>
                <a:gd name="connsiteX4" fmla="*/ 283644 w 1346325"/>
                <a:gd name="connsiteY4" fmla="*/ 0 h 1614698"/>
                <a:gd name="connsiteX5" fmla="*/ 77698 w 1346325"/>
                <a:gd name="connsiteY5" fmla="*/ 296562 h 1614698"/>
                <a:gd name="connsiteX0" fmla="*/ 77698 w 1346331"/>
                <a:gd name="connsiteY0" fmla="*/ 305516 h 1623652"/>
                <a:gd name="connsiteX1" fmla="*/ 110650 w 1346331"/>
                <a:gd name="connsiteY1" fmla="*/ 1392911 h 1623652"/>
                <a:gd name="connsiteX2" fmla="*/ 1338087 w 1346331"/>
                <a:gd name="connsiteY2" fmla="*/ 1417625 h 1623652"/>
                <a:gd name="connsiteX3" fmla="*/ 1346325 w 1346331"/>
                <a:gd name="connsiteY3" fmla="*/ 297279 h 1623652"/>
                <a:gd name="connsiteX4" fmla="*/ 283644 w 1346331"/>
                <a:gd name="connsiteY4" fmla="*/ 8954 h 1623652"/>
                <a:gd name="connsiteX5" fmla="*/ 77698 w 1346331"/>
                <a:gd name="connsiteY5" fmla="*/ 305516 h 1623652"/>
                <a:gd name="connsiteX0" fmla="*/ 77698 w 1346325"/>
                <a:gd name="connsiteY0" fmla="*/ 327165 h 1645301"/>
                <a:gd name="connsiteX1" fmla="*/ 110650 w 1346325"/>
                <a:gd name="connsiteY1" fmla="*/ 1414560 h 1645301"/>
                <a:gd name="connsiteX2" fmla="*/ 1338087 w 1346325"/>
                <a:gd name="connsiteY2" fmla="*/ 1439274 h 1645301"/>
                <a:gd name="connsiteX3" fmla="*/ 1346325 w 1346325"/>
                <a:gd name="connsiteY3" fmla="*/ 318928 h 1645301"/>
                <a:gd name="connsiteX4" fmla="*/ 283644 w 1346325"/>
                <a:gd name="connsiteY4" fmla="*/ 30603 h 1645301"/>
                <a:gd name="connsiteX5" fmla="*/ 77698 w 1346325"/>
                <a:gd name="connsiteY5" fmla="*/ 327165 h 1645301"/>
                <a:gd name="connsiteX0" fmla="*/ 89860 w 1358487"/>
                <a:gd name="connsiteY0" fmla="*/ 327165 h 1645301"/>
                <a:gd name="connsiteX1" fmla="*/ 122812 w 1358487"/>
                <a:gd name="connsiteY1" fmla="*/ 1414560 h 1645301"/>
                <a:gd name="connsiteX2" fmla="*/ 1350249 w 1358487"/>
                <a:gd name="connsiteY2" fmla="*/ 1439274 h 1645301"/>
                <a:gd name="connsiteX3" fmla="*/ 1358487 w 1358487"/>
                <a:gd name="connsiteY3" fmla="*/ 318928 h 1645301"/>
                <a:gd name="connsiteX4" fmla="*/ 295806 w 1358487"/>
                <a:gd name="connsiteY4" fmla="*/ 30603 h 1645301"/>
                <a:gd name="connsiteX5" fmla="*/ 89860 w 1358487"/>
                <a:gd name="connsiteY5" fmla="*/ 327165 h 1645301"/>
                <a:gd name="connsiteX0" fmla="*/ 66492 w 1384546"/>
                <a:gd name="connsiteY0" fmla="*/ 440965 h 1612372"/>
                <a:gd name="connsiteX1" fmla="*/ 148871 w 1384546"/>
                <a:gd name="connsiteY1" fmla="*/ 1388317 h 1612372"/>
                <a:gd name="connsiteX2" fmla="*/ 1376308 w 1384546"/>
                <a:gd name="connsiteY2" fmla="*/ 1413031 h 1612372"/>
                <a:gd name="connsiteX3" fmla="*/ 1384546 w 1384546"/>
                <a:gd name="connsiteY3" fmla="*/ 292685 h 1612372"/>
                <a:gd name="connsiteX4" fmla="*/ 321865 w 1384546"/>
                <a:gd name="connsiteY4" fmla="*/ 4360 h 1612372"/>
                <a:gd name="connsiteX5" fmla="*/ 66492 w 1384546"/>
                <a:gd name="connsiteY5" fmla="*/ 440965 h 1612372"/>
                <a:gd name="connsiteX0" fmla="*/ 46037 w 1421756"/>
                <a:gd name="connsiteY0" fmla="*/ 363886 h 1612943"/>
                <a:gd name="connsiteX1" fmla="*/ 186081 w 1421756"/>
                <a:gd name="connsiteY1" fmla="*/ 1385379 h 1612943"/>
                <a:gd name="connsiteX2" fmla="*/ 1413518 w 1421756"/>
                <a:gd name="connsiteY2" fmla="*/ 1410093 h 1612943"/>
                <a:gd name="connsiteX3" fmla="*/ 1421756 w 1421756"/>
                <a:gd name="connsiteY3" fmla="*/ 289747 h 1612943"/>
                <a:gd name="connsiteX4" fmla="*/ 359075 w 1421756"/>
                <a:gd name="connsiteY4" fmla="*/ 1422 h 1612943"/>
                <a:gd name="connsiteX5" fmla="*/ 46037 w 1421756"/>
                <a:gd name="connsiteY5" fmla="*/ 363886 h 1612943"/>
                <a:gd name="connsiteX0" fmla="*/ 49570 w 1523441"/>
                <a:gd name="connsiteY0" fmla="*/ 363461 h 1482445"/>
                <a:gd name="connsiteX1" fmla="*/ 189614 w 1523441"/>
                <a:gd name="connsiteY1" fmla="*/ 1384954 h 1482445"/>
                <a:gd name="connsiteX2" fmla="*/ 1491191 w 1523441"/>
                <a:gd name="connsiteY2" fmla="*/ 1187246 h 1482445"/>
                <a:gd name="connsiteX3" fmla="*/ 1425289 w 1523441"/>
                <a:gd name="connsiteY3" fmla="*/ 289322 h 1482445"/>
                <a:gd name="connsiteX4" fmla="*/ 362608 w 1523441"/>
                <a:gd name="connsiteY4" fmla="*/ 997 h 1482445"/>
                <a:gd name="connsiteX5" fmla="*/ 49570 w 1523441"/>
                <a:gd name="connsiteY5" fmla="*/ 363461 h 1482445"/>
                <a:gd name="connsiteX0" fmla="*/ 49570 w 1545313"/>
                <a:gd name="connsiteY0" fmla="*/ 363461 h 1468199"/>
                <a:gd name="connsiteX1" fmla="*/ 189614 w 1545313"/>
                <a:gd name="connsiteY1" fmla="*/ 1384954 h 1468199"/>
                <a:gd name="connsiteX2" fmla="*/ 1491191 w 1545313"/>
                <a:gd name="connsiteY2" fmla="*/ 1187246 h 1468199"/>
                <a:gd name="connsiteX3" fmla="*/ 1425289 w 1545313"/>
                <a:gd name="connsiteY3" fmla="*/ 289322 h 1468199"/>
                <a:gd name="connsiteX4" fmla="*/ 362608 w 1545313"/>
                <a:gd name="connsiteY4" fmla="*/ 997 h 1468199"/>
                <a:gd name="connsiteX5" fmla="*/ 49570 w 1545313"/>
                <a:gd name="connsiteY5" fmla="*/ 363461 h 1468199"/>
                <a:gd name="connsiteX0" fmla="*/ 82423 w 1495787"/>
                <a:gd name="connsiteY0" fmla="*/ 338226 h 1469481"/>
                <a:gd name="connsiteX1" fmla="*/ 140088 w 1495787"/>
                <a:gd name="connsiteY1" fmla="*/ 1384433 h 1469481"/>
                <a:gd name="connsiteX2" fmla="*/ 1441665 w 1495787"/>
                <a:gd name="connsiteY2" fmla="*/ 1186725 h 1469481"/>
                <a:gd name="connsiteX3" fmla="*/ 1375763 w 1495787"/>
                <a:gd name="connsiteY3" fmla="*/ 288801 h 1469481"/>
                <a:gd name="connsiteX4" fmla="*/ 313082 w 1495787"/>
                <a:gd name="connsiteY4" fmla="*/ 476 h 1469481"/>
                <a:gd name="connsiteX5" fmla="*/ 82423 w 1495787"/>
                <a:gd name="connsiteY5" fmla="*/ 338226 h 1469481"/>
                <a:gd name="connsiteX0" fmla="*/ 78189 w 1481300"/>
                <a:gd name="connsiteY0" fmla="*/ 321819 h 1453074"/>
                <a:gd name="connsiteX1" fmla="*/ 135854 w 1481300"/>
                <a:gd name="connsiteY1" fmla="*/ 1368026 h 1453074"/>
                <a:gd name="connsiteX2" fmla="*/ 1437431 w 1481300"/>
                <a:gd name="connsiteY2" fmla="*/ 1170318 h 1453074"/>
                <a:gd name="connsiteX3" fmla="*/ 1371529 w 1481300"/>
                <a:gd name="connsiteY3" fmla="*/ 272394 h 1453074"/>
                <a:gd name="connsiteX4" fmla="*/ 473604 w 1481300"/>
                <a:gd name="connsiteY4" fmla="*/ 544 h 1453074"/>
                <a:gd name="connsiteX5" fmla="*/ 78189 w 1481300"/>
                <a:gd name="connsiteY5" fmla="*/ 321819 h 1453074"/>
                <a:gd name="connsiteX0" fmla="*/ 77696 w 1476601"/>
                <a:gd name="connsiteY0" fmla="*/ 321831 h 1458744"/>
                <a:gd name="connsiteX1" fmla="*/ 135361 w 1476601"/>
                <a:gd name="connsiteY1" fmla="*/ 1368038 h 1458744"/>
                <a:gd name="connsiteX2" fmla="*/ 1429646 w 1476601"/>
                <a:gd name="connsiteY2" fmla="*/ 1184195 h 1458744"/>
                <a:gd name="connsiteX3" fmla="*/ 1371036 w 1476601"/>
                <a:gd name="connsiteY3" fmla="*/ 272406 h 1458744"/>
                <a:gd name="connsiteX4" fmla="*/ 473111 w 1476601"/>
                <a:gd name="connsiteY4" fmla="*/ 556 h 1458744"/>
                <a:gd name="connsiteX5" fmla="*/ 77696 w 1476601"/>
                <a:gd name="connsiteY5" fmla="*/ 321831 h 1458744"/>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8583 w 1501289"/>
                <a:gd name="connsiteY0" fmla="*/ 321893 h 1472879"/>
                <a:gd name="connsiteX1" fmla="*/ 136248 w 1501289"/>
                <a:gd name="connsiteY1" fmla="*/ 1368100 h 1472879"/>
                <a:gd name="connsiteX2" fmla="*/ 1443658 w 1501289"/>
                <a:gd name="connsiteY2" fmla="*/ 1242488 h 1472879"/>
                <a:gd name="connsiteX3" fmla="*/ 1371923 w 1501289"/>
                <a:gd name="connsiteY3" fmla="*/ 272468 h 1472879"/>
                <a:gd name="connsiteX4" fmla="*/ 473998 w 1501289"/>
                <a:gd name="connsiteY4" fmla="*/ 618 h 1472879"/>
                <a:gd name="connsiteX5" fmla="*/ 78583 w 1501289"/>
                <a:gd name="connsiteY5" fmla="*/ 321893 h 1472879"/>
                <a:gd name="connsiteX0" fmla="*/ 78583 w 1514864"/>
                <a:gd name="connsiteY0" fmla="*/ 321893 h 1464370"/>
                <a:gd name="connsiteX1" fmla="*/ 136248 w 1514864"/>
                <a:gd name="connsiteY1" fmla="*/ 1368100 h 1464370"/>
                <a:gd name="connsiteX2" fmla="*/ 1443658 w 1514864"/>
                <a:gd name="connsiteY2" fmla="*/ 1242488 h 1464370"/>
                <a:gd name="connsiteX3" fmla="*/ 1371923 w 1514864"/>
                <a:gd name="connsiteY3" fmla="*/ 272468 h 1464370"/>
                <a:gd name="connsiteX4" fmla="*/ 473998 w 1514864"/>
                <a:gd name="connsiteY4" fmla="*/ 618 h 1464370"/>
                <a:gd name="connsiteX5" fmla="*/ 78583 w 1514864"/>
                <a:gd name="connsiteY5" fmla="*/ 321893 h 146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864" h="1464370">
                  <a:moveTo>
                    <a:pt x="78583" y="321893"/>
                  </a:moveTo>
                  <a:cubicBezTo>
                    <a:pt x="22291" y="549807"/>
                    <a:pt x="-91265" y="1214668"/>
                    <a:pt x="136248" y="1368100"/>
                  </a:cubicBezTo>
                  <a:cubicBezTo>
                    <a:pt x="363761" y="1521533"/>
                    <a:pt x="1328265" y="1499961"/>
                    <a:pt x="1443658" y="1242488"/>
                  </a:cubicBezTo>
                  <a:cubicBezTo>
                    <a:pt x="1559051" y="985015"/>
                    <a:pt x="1533533" y="479446"/>
                    <a:pt x="1371923" y="272468"/>
                  </a:cubicBezTo>
                  <a:cubicBezTo>
                    <a:pt x="1210313" y="65490"/>
                    <a:pt x="689555" y="-7619"/>
                    <a:pt x="473998" y="618"/>
                  </a:cubicBezTo>
                  <a:cubicBezTo>
                    <a:pt x="258441" y="8855"/>
                    <a:pt x="134875" y="93979"/>
                    <a:pt x="78583" y="321893"/>
                  </a:cubicBezTo>
                  <a:close/>
                </a:path>
              </a:pathLst>
            </a:custGeom>
            <a:gradFill flip="none" rotWithShape="1">
              <a:gsLst>
                <a:gs pos="16000">
                  <a:srgbClr val="6FC4F6"/>
                </a:gs>
                <a:gs pos="88000">
                  <a:srgbClr val="2C5ADE"/>
                </a:gs>
              </a:gsLst>
              <a:lin ang="16200000" scaled="1"/>
              <a:tileRect/>
            </a:gradFill>
            <a:ln w="381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阿里巴巴普惠体 Heavy"/>
                <a:ea typeface="Aa润行体 (非商业使用)"/>
                <a:sym typeface="阿里巴巴普惠体 Heavy"/>
              </a:endParaRPr>
            </a:p>
          </p:txBody>
        </p:sp>
        <p:pic>
          <p:nvPicPr>
            <p:cNvPr id="28" name="图片 27">
              <a:extLst>
                <a:ext uri="{FF2B5EF4-FFF2-40B4-BE49-F238E27FC236}">
                  <a16:creationId xmlns:a16="http://schemas.microsoft.com/office/drawing/2014/main" id="{2E6D354C-20CF-FED4-679C-390046CE6B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2531" y="0"/>
              <a:ext cx="2186938" cy="521501"/>
            </a:xfrm>
            <a:prstGeom prst="rect">
              <a:avLst/>
            </a:prstGeom>
          </p:spPr>
        </p:pic>
      </p:grpSp>
      <p:sp>
        <p:nvSpPr>
          <p:cNvPr id="30" name="文本框 29">
            <a:extLst>
              <a:ext uri="{FF2B5EF4-FFF2-40B4-BE49-F238E27FC236}">
                <a16:creationId xmlns:a16="http://schemas.microsoft.com/office/drawing/2014/main" id="{700F039F-C2CB-CAB5-1E1F-EDFD28484F80}"/>
              </a:ext>
            </a:extLst>
          </p:cNvPr>
          <p:cNvSpPr txBox="1"/>
          <p:nvPr/>
        </p:nvSpPr>
        <p:spPr>
          <a:xfrm>
            <a:off x="5002531" y="347991"/>
            <a:ext cx="2186939" cy="523220"/>
          </a:xfrm>
          <a:prstGeom prst="rect">
            <a:avLst/>
          </a:prstGeom>
          <a:noFill/>
        </p:spPr>
        <p:txBody>
          <a:bodyPr wrap="square" rtlCol="0">
            <a:spAutoFit/>
          </a:bodyPr>
          <a:lstStyle/>
          <a:p>
            <a:pPr algn="ctr"/>
            <a:r>
              <a:rPr lang="en-US" altLang="zh-CN" sz="2800" b="1" dirty="0">
                <a:solidFill>
                  <a:schemeClr val="bg1"/>
                </a:solidFill>
                <a:latin typeface="阿里巴巴普惠体 Heavy"/>
                <a:ea typeface="Aa润行体 (非商业使用)"/>
                <a:cs typeface="+mn-ea"/>
                <a:sym typeface="阿里巴巴普惠体 Heavy"/>
              </a:rPr>
              <a:t>Add title text</a:t>
            </a:r>
            <a:endParaRPr lang="zh-CN" altLang="en-US" sz="2800" b="1" dirty="0">
              <a:solidFill>
                <a:schemeClr val="bg1"/>
              </a:solidFill>
              <a:latin typeface="阿里巴巴普惠体 Heavy"/>
              <a:ea typeface="Aa润行体 (非商业使用)"/>
              <a:cs typeface="+mn-ea"/>
              <a:sym typeface="阿里巴巴普惠体 Heavy"/>
            </a:endParaRPr>
          </a:p>
        </p:txBody>
      </p:sp>
      <p:grpSp>
        <p:nvGrpSpPr>
          <p:cNvPr id="2" name="组合 1">
            <a:extLst>
              <a:ext uri="{FF2B5EF4-FFF2-40B4-BE49-F238E27FC236}">
                <a16:creationId xmlns:a16="http://schemas.microsoft.com/office/drawing/2014/main" id="{3128391A-D32E-DC24-201E-BDE0D80754AA}"/>
              </a:ext>
            </a:extLst>
          </p:cNvPr>
          <p:cNvGrpSpPr/>
          <p:nvPr/>
        </p:nvGrpSpPr>
        <p:grpSpPr>
          <a:xfrm>
            <a:off x="7167968" y="4034153"/>
            <a:ext cx="3791919" cy="1867314"/>
            <a:chOff x="6885843" y="4069937"/>
            <a:chExt cx="3791919" cy="1232530"/>
          </a:xfrm>
          <a:solidFill>
            <a:srgbClr val="A5D7DB"/>
          </a:solidFill>
        </p:grpSpPr>
        <p:sp>
          <p:nvSpPr>
            <p:cNvPr id="3" name="矩形 2">
              <a:extLst>
                <a:ext uri="{FF2B5EF4-FFF2-40B4-BE49-F238E27FC236}">
                  <a16:creationId xmlns:a16="http://schemas.microsoft.com/office/drawing/2014/main" id="{0DB79410-C6C6-E679-CD86-92C8B01A4D20}"/>
                </a:ext>
              </a:extLst>
            </p:cNvPr>
            <p:cNvSpPr/>
            <p:nvPr/>
          </p:nvSpPr>
          <p:spPr>
            <a:xfrm>
              <a:off x="6885843" y="4069937"/>
              <a:ext cx="3791919" cy="1232530"/>
            </a:xfrm>
            <a:prstGeom prst="rect">
              <a:avLst/>
            </a:prstGeom>
            <a:solidFill>
              <a:srgbClr val="6FC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Heavy"/>
                <a:ea typeface="Aa润行体 (非商业使用)"/>
                <a:cs typeface="+mn-ea"/>
                <a:sym typeface="阿里巴巴普惠体 Heavy"/>
              </a:endParaRPr>
            </a:p>
          </p:txBody>
        </p:sp>
        <p:sp>
          <p:nvSpPr>
            <p:cNvPr id="4" name="矩形 3">
              <a:extLst>
                <a:ext uri="{FF2B5EF4-FFF2-40B4-BE49-F238E27FC236}">
                  <a16:creationId xmlns:a16="http://schemas.microsoft.com/office/drawing/2014/main" id="{412A6787-7F1E-E362-9E6A-181F4DFA32D3}"/>
                </a:ext>
              </a:extLst>
            </p:cNvPr>
            <p:cNvSpPr/>
            <p:nvPr/>
          </p:nvSpPr>
          <p:spPr>
            <a:xfrm>
              <a:off x="7209280" y="4214009"/>
              <a:ext cx="3132764" cy="953576"/>
            </a:xfrm>
            <a:prstGeom prst="rect">
              <a:avLst/>
            </a:prstGeom>
            <a:noFill/>
          </p:spPr>
          <p:txBody>
            <a:bodyPr wrap="square">
              <a:spAutoFit/>
            </a:bodyPr>
            <a:lstStyle/>
            <a:p>
              <a:pPr>
                <a:lnSpc>
                  <a:spcPct val="150000"/>
                </a:lnSpc>
              </a:pPr>
              <a:r>
                <a:rPr lang="en-US" altLang="zh-CN" sz="1200" noProof="1">
                  <a:solidFill>
                    <a:schemeClr val="bg1"/>
                  </a:solidFill>
                  <a:latin typeface="微软雅黑" pitchFamily="34" charset="-122"/>
                  <a:ea typeface="微软雅黑" pitchFamily="34" charset="-122"/>
                  <a:cs typeface="+mn-ea"/>
                  <a:sym typeface="阿里巴巴普惠体 Heavy"/>
                </a:rPr>
                <a:t>Click here to add content, content to match the title. Click here to add content, content to match the title. Click here to add content, content to match the title. </a:t>
              </a:r>
              <a:endParaRPr lang="zh-CN" altLang="en-US" sz="1200" noProof="1">
                <a:solidFill>
                  <a:schemeClr val="bg1"/>
                </a:solidFill>
                <a:latin typeface="微软雅黑" pitchFamily="34" charset="-122"/>
                <a:ea typeface="微软雅黑" pitchFamily="34" charset="-122"/>
                <a:cs typeface="+mn-ea"/>
                <a:sym typeface="阿里巴巴普惠体 Heavy"/>
              </a:endParaRPr>
            </a:p>
          </p:txBody>
        </p:sp>
      </p:grpSp>
      <p:grpSp>
        <p:nvGrpSpPr>
          <p:cNvPr id="5" name="组合 4">
            <a:extLst>
              <a:ext uri="{FF2B5EF4-FFF2-40B4-BE49-F238E27FC236}">
                <a16:creationId xmlns:a16="http://schemas.microsoft.com/office/drawing/2014/main" id="{9FEDF9DD-FB0E-51A9-931A-B99C37AF8390}"/>
              </a:ext>
            </a:extLst>
          </p:cNvPr>
          <p:cNvGrpSpPr/>
          <p:nvPr/>
        </p:nvGrpSpPr>
        <p:grpSpPr>
          <a:xfrm>
            <a:off x="1267910" y="2018716"/>
            <a:ext cx="3791919" cy="1867312"/>
            <a:chOff x="6711671" y="2816046"/>
            <a:chExt cx="3791919" cy="1289837"/>
          </a:xfrm>
          <a:solidFill>
            <a:srgbClr val="ABE1F2"/>
          </a:solidFill>
        </p:grpSpPr>
        <p:sp>
          <p:nvSpPr>
            <p:cNvPr id="6" name="矩形 5">
              <a:extLst>
                <a:ext uri="{FF2B5EF4-FFF2-40B4-BE49-F238E27FC236}">
                  <a16:creationId xmlns:a16="http://schemas.microsoft.com/office/drawing/2014/main" id="{D4FA18FF-3B58-1EA8-522E-1523A4095DB8}"/>
                </a:ext>
              </a:extLst>
            </p:cNvPr>
            <p:cNvSpPr/>
            <p:nvPr/>
          </p:nvSpPr>
          <p:spPr>
            <a:xfrm>
              <a:off x="6711671" y="2816046"/>
              <a:ext cx="3791919" cy="1289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Heavy"/>
                <a:ea typeface="Aa润行体 (非商业使用)"/>
                <a:cs typeface="+mn-ea"/>
                <a:sym typeface="阿里巴巴普惠体 Heavy"/>
              </a:endParaRPr>
            </a:p>
          </p:txBody>
        </p:sp>
        <p:sp>
          <p:nvSpPr>
            <p:cNvPr id="7" name="TextBox 6">
              <a:extLst>
                <a:ext uri="{FF2B5EF4-FFF2-40B4-BE49-F238E27FC236}">
                  <a16:creationId xmlns:a16="http://schemas.microsoft.com/office/drawing/2014/main" id="{ED7F191D-6D2F-002C-CAF1-8EBDBDF97B00}"/>
                </a:ext>
              </a:extLst>
            </p:cNvPr>
            <p:cNvSpPr txBox="1"/>
            <p:nvPr/>
          </p:nvSpPr>
          <p:spPr>
            <a:xfrm flipH="1">
              <a:off x="7899987" y="3069132"/>
              <a:ext cx="1514660" cy="488969"/>
            </a:xfrm>
            <a:prstGeom prst="rect">
              <a:avLst/>
            </a:prstGeom>
            <a:grpFill/>
          </p:spPr>
          <p:txBody>
            <a:bodyPr vert="horz" wrap="square" rtlCol="0">
              <a:spAutoFit/>
            </a:bodyPr>
            <a:lstStyle/>
            <a:p>
              <a:pPr algn="ctr"/>
              <a:r>
                <a:rPr lang="en-US" altLang="zh-CN" sz="4000" b="1" dirty="0">
                  <a:solidFill>
                    <a:srgbClr val="0C0104"/>
                  </a:solidFill>
                  <a:latin typeface="阿里巴巴普惠体 Heavy"/>
                  <a:ea typeface="Aa润行体 (非商业使用)"/>
                  <a:cs typeface="+mn-ea"/>
                  <a:sym typeface="阿里巴巴普惠体 Heavy"/>
                </a:rPr>
                <a:t>420+</a:t>
              </a:r>
            </a:p>
          </p:txBody>
        </p:sp>
        <p:sp>
          <p:nvSpPr>
            <p:cNvPr id="8" name="Subtitle 2">
              <a:extLst>
                <a:ext uri="{FF2B5EF4-FFF2-40B4-BE49-F238E27FC236}">
                  <a16:creationId xmlns:a16="http://schemas.microsoft.com/office/drawing/2014/main" id="{6602EBC9-F628-CF51-5AEE-42B4D4977751}"/>
                </a:ext>
              </a:extLst>
            </p:cNvPr>
            <p:cNvSpPr txBox="1">
              <a:spLocks/>
            </p:cNvSpPr>
            <p:nvPr/>
          </p:nvSpPr>
          <p:spPr>
            <a:xfrm>
              <a:off x="7427354" y="3436650"/>
              <a:ext cx="2588511" cy="495990"/>
            </a:xfrm>
            <a:prstGeom prst="rect">
              <a:avLst/>
            </a:prstGeom>
            <a:grpFill/>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50000"/>
                </a:lnSpc>
              </a:pPr>
              <a:r>
                <a:rPr lang="en-US" altLang="zh-CN" sz="1400" dirty="0">
                  <a:solidFill>
                    <a:schemeClr val="bg1">
                      <a:lumMod val="50000"/>
                    </a:schemeClr>
                  </a:solidFill>
                  <a:latin typeface="微软雅黑" pitchFamily="34" charset="-122"/>
                  <a:ea typeface="微软雅黑" pitchFamily="34" charset="-122"/>
                  <a:cs typeface="+mn-ea"/>
                  <a:sym typeface="阿里巴巴普惠体 Heavy"/>
                </a:rPr>
                <a:t>Click here to add content, content to match the title. </a:t>
              </a:r>
              <a:endParaRPr lang="en-US" sz="900" dirty="0">
                <a:solidFill>
                  <a:schemeClr val="bg1">
                    <a:lumMod val="50000"/>
                  </a:schemeClr>
                </a:solidFill>
                <a:latin typeface="微软雅黑" pitchFamily="34" charset="-122"/>
                <a:ea typeface="微软雅黑" pitchFamily="34" charset="-122"/>
                <a:cs typeface="+mn-ea"/>
                <a:sym typeface="阿里巴巴普惠体 Heavy"/>
              </a:endParaRPr>
            </a:p>
          </p:txBody>
        </p:sp>
      </p:grpSp>
      <p:sp>
        <p:nvSpPr>
          <p:cNvPr id="9" name="文本框 8">
            <a:extLst>
              <a:ext uri="{FF2B5EF4-FFF2-40B4-BE49-F238E27FC236}">
                <a16:creationId xmlns:a16="http://schemas.microsoft.com/office/drawing/2014/main" id="{3C16E497-E803-EC81-D59A-7F40A6EDF6BF}"/>
              </a:ext>
            </a:extLst>
          </p:cNvPr>
          <p:cNvSpPr txBox="1"/>
          <p:nvPr/>
        </p:nvSpPr>
        <p:spPr>
          <a:xfrm>
            <a:off x="7676714" y="1892670"/>
            <a:ext cx="3283173" cy="1692771"/>
          </a:xfrm>
          <a:prstGeom prst="rect">
            <a:avLst/>
          </a:prstGeom>
          <a:noFill/>
        </p:spPr>
        <p:txBody>
          <a:bodyPr wrap="square" rtlCol="0">
            <a:spAutoFit/>
          </a:bodyPr>
          <a:lstStyle/>
          <a:p>
            <a:r>
              <a:rPr lang="en-US" altLang="zh-CN" sz="5200" b="1" dirty="0">
                <a:solidFill>
                  <a:schemeClr val="tx1">
                    <a:lumMod val="85000"/>
                    <a:lumOff val="15000"/>
                  </a:schemeClr>
                </a:solidFill>
                <a:latin typeface="阿里巴巴普惠体 Heavy"/>
                <a:ea typeface="Aa润行体 (非商业使用)"/>
                <a:cs typeface="+mn-ea"/>
                <a:sym typeface="阿里巴巴普惠体 Heavy"/>
              </a:rPr>
              <a:t>HELLO</a:t>
            </a:r>
          </a:p>
          <a:p>
            <a:r>
              <a:rPr lang="en-US" altLang="zh-CN" sz="5200" b="1" dirty="0">
                <a:solidFill>
                  <a:srgbClr val="ABE1F2"/>
                </a:solidFill>
                <a:latin typeface="阿里巴巴普惠体 Heavy"/>
                <a:ea typeface="Aa润行体 (非商业使用)"/>
                <a:cs typeface="+mn-ea"/>
                <a:sym typeface="阿里巴巴普惠体 Heavy"/>
              </a:rPr>
              <a:t>WINTER</a:t>
            </a:r>
          </a:p>
        </p:txBody>
      </p:sp>
      <p:sp>
        <p:nvSpPr>
          <p:cNvPr id="10" name="矩形 9">
            <a:extLst>
              <a:ext uri="{FF2B5EF4-FFF2-40B4-BE49-F238E27FC236}">
                <a16:creationId xmlns:a16="http://schemas.microsoft.com/office/drawing/2014/main" id="{9B9D76EC-94EF-5A69-17C8-46C9F7224B16}"/>
              </a:ext>
            </a:extLst>
          </p:cNvPr>
          <p:cNvSpPr/>
          <p:nvPr/>
        </p:nvSpPr>
        <p:spPr>
          <a:xfrm>
            <a:off x="1567834" y="4252426"/>
            <a:ext cx="3232767" cy="1167692"/>
          </a:xfrm>
          <a:prstGeom prst="rect">
            <a:avLst/>
          </a:prstGeom>
          <a:noFill/>
        </p:spPr>
        <p:txBody>
          <a:bodyPr wrap="square">
            <a:spAutoFit/>
          </a:bodyPr>
          <a:lstStyle/>
          <a:p>
            <a:pPr>
              <a:lnSpc>
                <a:spcPct val="150000"/>
              </a:lnSpc>
            </a:pPr>
            <a:r>
              <a:rPr lang="en-US" altLang="zh-CN" sz="1200" kern="0" noProof="1">
                <a:solidFill>
                  <a:prstClr val="black">
                    <a:lumMod val="50000"/>
                    <a:lumOff val="50000"/>
                  </a:prstClr>
                </a:solidFill>
                <a:latin typeface="微软雅黑" pitchFamily="34" charset="-122"/>
                <a:ea typeface="微软雅黑" pitchFamily="34" charset="-122"/>
                <a:sym typeface="阿里巴巴普惠体 Heavy"/>
              </a:rPr>
              <a:t>We provide professional-quality free PowerPoint templates to help you with your business presentations - freeppt7.com</a:t>
            </a:r>
            <a:endParaRPr lang="zh-CN" altLang="en-US" sz="1200" kern="0" noProof="1">
              <a:solidFill>
                <a:prstClr val="black">
                  <a:lumMod val="50000"/>
                  <a:lumOff val="50000"/>
                </a:prstClr>
              </a:solidFill>
              <a:latin typeface="微软雅黑" pitchFamily="34" charset="-122"/>
              <a:ea typeface="微软雅黑" pitchFamily="34" charset="-122"/>
              <a:sym typeface="阿里巴巴普惠体 Heavy"/>
            </a:endParaRPr>
          </a:p>
        </p:txBody>
      </p:sp>
      <p:pic>
        <p:nvPicPr>
          <p:cNvPr id="11" name="图片占位符 35">
            <a:extLst>
              <a:ext uri="{FF2B5EF4-FFF2-40B4-BE49-F238E27FC236}">
                <a16:creationId xmlns:a16="http://schemas.microsoft.com/office/drawing/2014/main" id="{357E58C5-C4D7-4A2C-9A83-D9A092FA429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91583" y="2018716"/>
            <a:ext cx="1865652" cy="1867312"/>
          </a:xfrm>
          <a:prstGeom prst="rect">
            <a:avLst/>
          </a:prstGeom>
        </p:spPr>
      </p:pic>
      <p:pic>
        <p:nvPicPr>
          <p:cNvPr id="12" name="图片占位符 37">
            <a:extLst>
              <a:ext uri="{FF2B5EF4-FFF2-40B4-BE49-F238E27FC236}">
                <a16:creationId xmlns:a16="http://schemas.microsoft.com/office/drawing/2014/main" id="{64EF4C58-7851-2561-269B-5137D6E56DC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91583" y="4034152"/>
            <a:ext cx="1865652" cy="1867312"/>
          </a:xfrm>
          <a:prstGeom prst="rect">
            <a:avLst/>
          </a:prstGeom>
        </p:spPr>
      </p:pic>
    </p:spTree>
    <p:extLst>
      <p:ext uri="{BB962C8B-B14F-4D97-AF65-F5344CB8AC3E}">
        <p14:creationId xmlns:p14="http://schemas.microsoft.com/office/powerpoint/2010/main" val="15081878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iterate type="lt">
                                    <p:tmPct val="10000"/>
                                  </p:iterate>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childTnLst>
                          </p:cTn>
                        </p:par>
                        <p:par>
                          <p:cTn id="13" fill="hold">
                            <p:stCondLst>
                              <p:cond delay="1550"/>
                            </p:stCondLst>
                            <p:childTnLst>
                              <p:par>
                                <p:cTn id="14" presetID="17" presetClass="entr" presetSubtype="1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strVal val="#ppt_h"/>
                                          </p:val>
                                        </p:tav>
                                        <p:tav tm="100000">
                                          <p:val>
                                            <p:strVal val="#ppt_h"/>
                                          </p:val>
                                        </p:tav>
                                      </p:tavLst>
                                    </p:anim>
                                  </p:childTnLst>
                                </p:cTn>
                              </p:par>
                              <p:par>
                                <p:cTn id="18" presetID="22" presetClass="entr" presetSubtype="2" fill="hold" nodeType="withEffect">
                                  <p:stCondLst>
                                    <p:cond delay="50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childTnLst>
                          </p:cTn>
                        </p:par>
                        <p:par>
                          <p:cTn id="21" fill="hold">
                            <p:stCondLst>
                              <p:cond delay="2550"/>
                            </p:stCondLst>
                            <p:childTnLst>
                              <p:par>
                                <p:cTn id="22" presetID="17" presetClass="entr" presetSubtype="1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strVal val="#ppt_h"/>
                                          </p:val>
                                        </p:tav>
                                        <p:tav tm="100000">
                                          <p:val>
                                            <p:strVal val="#ppt_h"/>
                                          </p:val>
                                        </p:tav>
                                      </p:tavLst>
                                    </p:anim>
                                  </p:childTnLst>
                                </p:cTn>
                              </p:par>
                              <p:par>
                                <p:cTn id="26" presetID="22" presetClass="entr" presetSubtype="8" fill="hold" nodeType="withEffect">
                                  <p:stCondLst>
                                    <p:cond delay="50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500"/>
                                        <p:tgtEl>
                                          <p:spTgt spid="2"/>
                                        </p:tgtEl>
                                      </p:cBhvr>
                                    </p:animEffect>
                                  </p:childTnLst>
                                </p:cTn>
                              </p:par>
                            </p:childTnLst>
                          </p:cTn>
                        </p:par>
                        <p:par>
                          <p:cTn id="29" fill="hold">
                            <p:stCondLst>
                              <p:cond delay="3550"/>
                            </p:stCondLst>
                            <p:childTnLst>
                              <p:par>
                                <p:cTn id="30" presetID="50" presetClass="entr" presetSubtype="0" decel="100000" fill="hold" grpId="0" nodeType="afterEffect">
                                  <p:stCondLst>
                                    <p:cond delay="0"/>
                                  </p:stCondLst>
                                  <p:iterate type="lt">
                                    <p:tmPct val="10000"/>
                                  </p:iterate>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strVal val="#ppt_w+.3"/>
                                          </p:val>
                                        </p:tav>
                                        <p:tav tm="100000">
                                          <p:val>
                                            <p:strVal val="#ppt_w"/>
                                          </p:val>
                                        </p:tav>
                                      </p:tavLst>
                                    </p:anim>
                                    <p:anim calcmode="lin" valueType="num">
                                      <p:cBhvr>
                                        <p:cTn id="33" dur="1000" fill="hold"/>
                                        <p:tgtEl>
                                          <p:spTgt spid="9"/>
                                        </p:tgtEl>
                                        <p:attrNameLst>
                                          <p:attrName>ppt_h</p:attrName>
                                        </p:attrNameLst>
                                      </p:cBhvr>
                                      <p:tavLst>
                                        <p:tav tm="0">
                                          <p:val>
                                            <p:strVal val="#ppt_h"/>
                                          </p:val>
                                        </p:tav>
                                        <p:tav tm="100000">
                                          <p:val>
                                            <p:strVal val="#ppt_h"/>
                                          </p:val>
                                        </p:tav>
                                      </p:tavLst>
                                    </p:anim>
                                    <p:animEffect transition="in" filter="fade">
                                      <p:cBhvr>
                                        <p:cTn id="34" dur="1000"/>
                                        <p:tgtEl>
                                          <p:spTgt spid="9"/>
                                        </p:tgtEl>
                                      </p:cBhvr>
                                    </p:animEffect>
                                  </p:childTnLst>
                                </p:cTn>
                              </p:par>
                            </p:childTnLst>
                          </p:cTn>
                        </p:par>
                        <p:par>
                          <p:cTn id="35" fill="hold">
                            <p:stCondLst>
                              <p:cond delay="5550"/>
                            </p:stCondLst>
                            <p:childTnLst>
                              <p:par>
                                <p:cTn id="36" presetID="10"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9DD4BECA-BE01-DD9D-0222-81555FDCBEE3}"/>
              </a:ext>
            </a:extLst>
          </p:cNvPr>
          <p:cNvGrpSpPr/>
          <p:nvPr/>
        </p:nvGrpSpPr>
        <p:grpSpPr>
          <a:xfrm>
            <a:off x="4777510" y="0"/>
            <a:ext cx="2636983" cy="988292"/>
            <a:chOff x="4678218" y="0"/>
            <a:chExt cx="2835564" cy="988292"/>
          </a:xfrm>
        </p:grpSpPr>
        <p:sp>
          <p:nvSpPr>
            <p:cNvPr id="24" name="KSO_Img1">
              <a:extLst>
                <a:ext uri="{FF2B5EF4-FFF2-40B4-BE49-F238E27FC236}">
                  <a16:creationId xmlns:a16="http://schemas.microsoft.com/office/drawing/2014/main" id="{126FE73B-36D9-0BC1-9CF9-609F23045B59}"/>
                </a:ext>
              </a:extLst>
            </p:cNvPr>
            <p:cNvSpPr/>
            <p:nvPr>
              <p:custDataLst>
                <p:tags r:id="rId1"/>
              </p:custDataLst>
            </p:nvPr>
          </p:nvSpPr>
          <p:spPr>
            <a:xfrm flipV="1">
              <a:off x="4678218" y="230910"/>
              <a:ext cx="2835564" cy="757382"/>
            </a:xfrm>
            <a:custGeom>
              <a:avLst/>
              <a:gdLst>
                <a:gd name="connsiteX0" fmla="*/ 0 w 1268627"/>
                <a:gd name="connsiteY0" fmla="*/ 296562 h 1408671"/>
                <a:gd name="connsiteX1" fmla="*/ 32952 w 1268627"/>
                <a:gd name="connsiteY1" fmla="*/ 1383957 h 1408671"/>
                <a:gd name="connsiteX2" fmla="*/ 1260389 w 1268627"/>
                <a:gd name="connsiteY2" fmla="*/ 1408671 h 1408671"/>
                <a:gd name="connsiteX3" fmla="*/ 1268627 w 1268627"/>
                <a:gd name="connsiteY3" fmla="*/ 288325 h 1408671"/>
                <a:gd name="connsiteX4" fmla="*/ 205946 w 1268627"/>
                <a:gd name="connsiteY4" fmla="*/ 0 h 1408671"/>
                <a:gd name="connsiteX5" fmla="*/ 0 w 1268627"/>
                <a:gd name="connsiteY5" fmla="*/ 296562 h 1408671"/>
                <a:gd name="connsiteX0" fmla="*/ 77698 w 1346325"/>
                <a:gd name="connsiteY0" fmla="*/ 296562 h 1534851"/>
                <a:gd name="connsiteX1" fmla="*/ 110650 w 1346325"/>
                <a:gd name="connsiteY1" fmla="*/ 1383957 h 1534851"/>
                <a:gd name="connsiteX2" fmla="*/ 1338087 w 1346325"/>
                <a:gd name="connsiteY2" fmla="*/ 1408671 h 1534851"/>
                <a:gd name="connsiteX3" fmla="*/ 1346325 w 1346325"/>
                <a:gd name="connsiteY3" fmla="*/ 288325 h 1534851"/>
                <a:gd name="connsiteX4" fmla="*/ 283644 w 1346325"/>
                <a:gd name="connsiteY4" fmla="*/ 0 h 1534851"/>
                <a:gd name="connsiteX5" fmla="*/ 77698 w 1346325"/>
                <a:gd name="connsiteY5" fmla="*/ 296562 h 1534851"/>
                <a:gd name="connsiteX0" fmla="*/ 77698 w 1346325"/>
                <a:gd name="connsiteY0" fmla="*/ 296562 h 1614698"/>
                <a:gd name="connsiteX1" fmla="*/ 110650 w 1346325"/>
                <a:gd name="connsiteY1" fmla="*/ 1383957 h 1614698"/>
                <a:gd name="connsiteX2" fmla="*/ 1338087 w 1346325"/>
                <a:gd name="connsiteY2" fmla="*/ 1408671 h 1614698"/>
                <a:gd name="connsiteX3" fmla="*/ 1346325 w 1346325"/>
                <a:gd name="connsiteY3" fmla="*/ 288325 h 1614698"/>
                <a:gd name="connsiteX4" fmla="*/ 283644 w 1346325"/>
                <a:gd name="connsiteY4" fmla="*/ 0 h 1614698"/>
                <a:gd name="connsiteX5" fmla="*/ 77698 w 1346325"/>
                <a:gd name="connsiteY5" fmla="*/ 296562 h 1614698"/>
                <a:gd name="connsiteX0" fmla="*/ 77698 w 1346331"/>
                <a:gd name="connsiteY0" fmla="*/ 305516 h 1623652"/>
                <a:gd name="connsiteX1" fmla="*/ 110650 w 1346331"/>
                <a:gd name="connsiteY1" fmla="*/ 1392911 h 1623652"/>
                <a:gd name="connsiteX2" fmla="*/ 1338087 w 1346331"/>
                <a:gd name="connsiteY2" fmla="*/ 1417625 h 1623652"/>
                <a:gd name="connsiteX3" fmla="*/ 1346325 w 1346331"/>
                <a:gd name="connsiteY3" fmla="*/ 297279 h 1623652"/>
                <a:gd name="connsiteX4" fmla="*/ 283644 w 1346331"/>
                <a:gd name="connsiteY4" fmla="*/ 8954 h 1623652"/>
                <a:gd name="connsiteX5" fmla="*/ 77698 w 1346331"/>
                <a:gd name="connsiteY5" fmla="*/ 305516 h 1623652"/>
                <a:gd name="connsiteX0" fmla="*/ 77698 w 1346325"/>
                <a:gd name="connsiteY0" fmla="*/ 327165 h 1645301"/>
                <a:gd name="connsiteX1" fmla="*/ 110650 w 1346325"/>
                <a:gd name="connsiteY1" fmla="*/ 1414560 h 1645301"/>
                <a:gd name="connsiteX2" fmla="*/ 1338087 w 1346325"/>
                <a:gd name="connsiteY2" fmla="*/ 1439274 h 1645301"/>
                <a:gd name="connsiteX3" fmla="*/ 1346325 w 1346325"/>
                <a:gd name="connsiteY3" fmla="*/ 318928 h 1645301"/>
                <a:gd name="connsiteX4" fmla="*/ 283644 w 1346325"/>
                <a:gd name="connsiteY4" fmla="*/ 30603 h 1645301"/>
                <a:gd name="connsiteX5" fmla="*/ 77698 w 1346325"/>
                <a:gd name="connsiteY5" fmla="*/ 327165 h 1645301"/>
                <a:gd name="connsiteX0" fmla="*/ 89860 w 1358487"/>
                <a:gd name="connsiteY0" fmla="*/ 327165 h 1645301"/>
                <a:gd name="connsiteX1" fmla="*/ 122812 w 1358487"/>
                <a:gd name="connsiteY1" fmla="*/ 1414560 h 1645301"/>
                <a:gd name="connsiteX2" fmla="*/ 1350249 w 1358487"/>
                <a:gd name="connsiteY2" fmla="*/ 1439274 h 1645301"/>
                <a:gd name="connsiteX3" fmla="*/ 1358487 w 1358487"/>
                <a:gd name="connsiteY3" fmla="*/ 318928 h 1645301"/>
                <a:gd name="connsiteX4" fmla="*/ 295806 w 1358487"/>
                <a:gd name="connsiteY4" fmla="*/ 30603 h 1645301"/>
                <a:gd name="connsiteX5" fmla="*/ 89860 w 1358487"/>
                <a:gd name="connsiteY5" fmla="*/ 327165 h 1645301"/>
                <a:gd name="connsiteX0" fmla="*/ 66492 w 1384546"/>
                <a:gd name="connsiteY0" fmla="*/ 440965 h 1612372"/>
                <a:gd name="connsiteX1" fmla="*/ 148871 w 1384546"/>
                <a:gd name="connsiteY1" fmla="*/ 1388317 h 1612372"/>
                <a:gd name="connsiteX2" fmla="*/ 1376308 w 1384546"/>
                <a:gd name="connsiteY2" fmla="*/ 1413031 h 1612372"/>
                <a:gd name="connsiteX3" fmla="*/ 1384546 w 1384546"/>
                <a:gd name="connsiteY3" fmla="*/ 292685 h 1612372"/>
                <a:gd name="connsiteX4" fmla="*/ 321865 w 1384546"/>
                <a:gd name="connsiteY4" fmla="*/ 4360 h 1612372"/>
                <a:gd name="connsiteX5" fmla="*/ 66492 w 1384546"/>
                <a:gd name="connsiteY5" fmla="*/ 440965 h 1612372"/>
                <a:gd name="connsiteX0" fmla="*/ 46037 w 1421756"/>
                <a:gd name="connsiteY0" fmla="*/ 363886 h 1612943"/>
                <a:gd name="connsiteX1" fmla="*/ 186081 w 1421756"/>
                <a:gd name="connsiteY1" fmla="*/ 1385379 h 1612943"/>
                <a:gd name="connsiteX2" fmla="*/ 1413518 w 1421756"/>
                <a:gd name="connsiteY2" fmla="*/ 1410093 h 1612943"/>
                <a:gd name="connsiteX3" fmla="*/ 1421756 w 1421756"/>
                <a:gd name="connsiteY3" fmla="*/ 289747 h 1612943"/>
                <a:gd name="connsiteX4" fmla="*/ 359075 w 1421756"/>
                <a:gd name="connsiteY4" fmla="*/ 1422 h 1612943"/>
                <a:gd name="connsiteX5" fmla="*/ 46037 w 1421756"/>
                <a:gd name="connsiteY5" fmla="*/ 363886 h 1612943"/>
                <a:gd name="connsiteX0" fmla="*/ 49570 w 1523441"/>
                <a:gd name="connsiteY0" fmla="*/ 363461 h 1482445"/>
                <a:gd name="connsiteX1" fmla="*/ 189614 w 1523441"/>
                <a:gd name="connsiteY1" fmla="*/ 1384954 h 1482445"/>
                <a:gd name="connsiteX2" fmla="*/ 1491191 w 1523441"/>
                <a:gd name="connsiteY2" fmla="*/ 1187246 h 1482445"/>
                <a:gd name="connsiteX3" fmla="*/ 1425289 w 1523441"/>
                <a:gd name="connsiteY3" fmla="*/ 289322 h 1482445"/>
                <a:gd name="connsiteX4" fmla="*/ 362608 w 1523441"/>
                <a:gd name="connsiteY4" fmla="*/ 997 h 1482445"/>
                <a:gd name="connsiteX5" fmla="*/ 49570 w 1523441"/>
                <a:gd name="connsiteY5" fmla="*/ 363461 h 1482445"/>
                <a:gd name="connsiteX0" fmla="*/ 49570 w 1545313"/>
                <a:gd name="connsiteY0" fmla="*/ 363461 h 1468199"/>
                <a:gd name="connsiteX1" fmla="*/ 189614 w 1545313"/>
                <a:gd name="connsiteY1" fmla="*/ 1384954 h 1468199"/>
                <a:gd name="connsiteX2" fmla="*/ 1491191 w 1545313"/>
                <a:gd name="connsiteY2" fmla="*/ 1187246 h 1468199"/>
                <a:gd name="connsiteX3" fmla="*/ 1425289 w 1545313"/>
                <a:gd name="connsiteY3" fmla="*/ 289322 h 1468199"/>
                <a:gd name="connsiteX4" fmla="*/ 362608 w 1545313"/>
                <a:gd name="connsiteY4" fmla="*/ 997 h 1468199"/>
                <a:gd name="connsiteX5" fmla="*/ 49570 w 1545313"/>
                <a:gd name="connsiteY5" fmla="*/ 363461 h 1468199"/>
                <a:gd name="connsiteX0" fmla="*/ 82423 w 1495787"/>
                <a:gd name="connsiteY0" fmla="*/ 338226 h 1469481"/>
                <a:gd name="connsiteX1" fmla="*/ 140088 w 1495787"/>
                <a:gd name="connsiteY1" fmla="*/ 1384433 h 1469481"/>
                <a:gd name="connsiteX2" fmla="*/ 1441665 w 1495787"/>
                <a:gd name="connsiteY2" fmla="*/ 1186725 h 1469481"/>
                <a:gd name="connsiteX3" fmla="*/ 1375763 w 1495787"/>
                <a:gd name="connsiteY3" fmla="*/ 288801 h 1469481"/>
                <a:gd name="connsiteX4" fmla="*/ 313082 w 1495787"/>
                <a:gd name="connsiteY4" fmla="*/ 476 h 1469481"/>
                <a:gd name="connsiteX5" fmla="*/ 82423 w 1495787"/>
                <a:gd name="connsiteY5" fmla="*/ 338226 h 1469481"/>
                <a:gd name="connsiteX0" fmla="*/ 78189 w 1481300"/>
                <a:gd name="connsiteY0" fmla="*/ 321819 h 1453074"/>
                <a:gd name="connsiteX1" fmla="*/ 135854 w 1481300"/>
                <a:gd name="connsiteY1" fmla="*/ 1368026 h 1453074"/>
                <a:gd name="connsiteX2" fmla="*/ 1437431 w 1481300"/>
                <a:gd name="connsiteY2" fmla="*/ 1170318 h 1453074"/>
                <a:gd name="connsiteX3" fmla="*/ 1371529 w 1481300"/>
                <a:gd name="connsiteY3" fmla="*/ 272394 h 1453074"/>
                <a:gd name="connsiteX4" fmla="*/ 473604 w 1481300"/>
                <a:gd name="connsiteY4" fmla="*/ 544 h 1453074"/>
                <a:gd name="connsiteX5" fmla="*/ 78189 w 1481300"/>
                <a:gd name="connsiteY5" fmla="*/ 321819 h 1453074"/>
                <a:gd name="connsiteX0" fmla="*/ 77696 w 1476601"/>
                <a:gd name="connsiteY0" fmla="*/ 321831 h 1458744"/>
                <a:gd name="connsiteX1" fmla="*/ 135361 w 1476601"/>
                <a:gd name="connsiteY1" fmla="*/ 1368038 h 1458744"/>
                <a:gd name="connsiteX2" fmla="*/ 1429646 w 1476601"/>
                <a:gd name="connsiteY2" fmla="*/ 1184195 h 1458744"/>
                <a:gd name="connsiteX3" fmla="*/ 1371036 w 1476601"/>
                <a:gd name="connsiteY3" fmla="*/ 272406 h 1458744"/>
                <a:gd name="connsiteX4" fmla="*/ 473111 w 1476601"/>
                <a:gd name="connsiteY4" fmla="*/ 556 h 1458744"/>
                <a:gd name="connsiteX5" fmla="*/ 77696 w 1476601"/>
                <a:gd name="connsiteY5" fmla="*/ 321831 h 1458744"/>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8583 w 1501289"/>
                <a:gd name="connsiteY0" fmla="*/ 321893 h 1472879"/>
                <a:gd name="connsiteX1" fmla="*/ 136248 w 1501289"/>
                <a:gd name="connsiteY1" fmla="*/ 1368100 h 1472879"/>
                <a:gd name="connsiteX2" fmla="*/ 1443658 w 1501289"/>
                <a:gd name="connsiteY2" fmla="*/ 1242488 h 1472879"/>
                <a:gd name="connsiteX3" fmla="*/ 1371923 w 1501289"/>
                <a:gd name="connsiteY3" fmla="*/ 272468 h 1472879"/>
                <a:gd name="connsiteX4" fmla="*/ 473998 w 1501289"/>
                <a:gd name="connsiteY4" fmla="*/ 618 h 1472879"/>
                <a:gd name="connsiteX5" fmla="*/ 78583 w 1501289"/>
                <a:gd name="connsiteY5" fmla="*/ 321893 h 1472879"/>
                <a:gd name="connsiteX0" fmla="*/ 78583 w 1514864"/>
                <a:gd name="connsiteY0" fmla="*/ 321893 h 1464370"/>
                <a:gd name="connsiteX1" fmla="*/ 136248 w 1514864"/>
                <a:gd name="connsiteY1" fmla="*/ 1368100 h 1464370"/>
                <a:gd name="connsiteX2" fmla="*/ 1443658 w 1514864"/>
                <a:gd name="connsiteY2" fmla="*/ 1242488 h 1464370"/>
                <a:gd name="connsiteX3" fmla="*/ 1371923 w 1514864"/>
                <a:gd name="connsiteY3" fmla="*/ 272468 h 1464370"/>
                <a:gd name="connsiteX4" fmla="*/ 473998 w 1514864"/>
                <a:gd name="connsiteY4" fmla="*/ 618 h 1464370"/>
                <a:gd name="connsiteX5" fmla="*/ 78583 w 1514864"/>
                <a:gd name="connsiteY5" fmla="*/ 321893 h 146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864" h="1464370">
                  <a:moveTo>
                    <a:pt x="78583" y="321893"/>
                  </a:moveTo>
                  <a:cubicBezTo>
                    <a:pt x="22291" y="549807"/>
                    <a:pt x="-91265" y="1214668"/>
                    <a:pt x="136248" y="1368100"/>
                  </a:cubicBezTo>
                  <a:cubicBezTo>
                    <a:pt x="363761" y="1521533"/>
                    <a:pt x="1328265" y="1499961"/>
                    <a:pt x="1443658" y="1242488"/>
                  </a:cubicBezTo>
                  <a:cubicBezTo>
                    <a:pt x="1559051" y="985015"/>
                    <a:pt x="1533533" y="479446"/>
                    <a:pt x="1371923" y="272468"/>
                  </a:cubicBezTo>
                  <a:cubicBezTo>
                    <a:pt x="1210313" y="65490"/>
                    <a:pt x="689555" y="-7619"/>
                    <a:pt x="473998" y="618"/>
                  </a:cubicBezTo>
                  <a:cubicBezTo>
                    <a:pt x="258441" y="8855"/>
                    <a:pt x="134875" y="93979"/>
                    <a:pt x="78583" y="321893"/>
                  </a:cubicBezTo>
                  <a:close/>
                </a:path>
              </a:pathLst>
            </a:custGeom>
            <a:gradFill flip="none" rotWithShape="1">
              <a:gsLst>
                <a:gs pos="16000">
                  <a:srgbClr val="6FC4F6"/>
                </a:gs>
                <a:gs pos="88000">
                  <a:srgbClr val="2C5ADE"/>
                </a:gs>
              </a:gsLst>
              <a:lin ang="16200000" scaled="1"/>
              <a:tileRect/>
            </a:gradFill>
            <a:ln w="381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阿里巴巴普惠体 Heavy"/>
                <a:ea typeface="Aa润行体 (非商业使用)"/>
                <a:sym typeface="阿里巴巴普惠体 Heavy"/>
              </a:endParaRPr>
            </a:p>
          </p:txBody>
        </p:sp>
        <p:pic>
          <p:nvPicPr>
            <p:cNvPr id="28" name="图片 27">
              <a:extLst>
                <a:ext uri="{FF2B5EF4-FFF2-40B4-BE49-F238E27FC236}">
                  <a16:creationId xmlns:a16="http://schemas.microsoft.com/office/drawing/2014/main" id="{2E6D354C-20CF-FED4-679C-390046CE6B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2531" y="0"/>
              <a:ext cx="2186938" cy="521501"/>
            </a:xfrm>
            <a:prstGeom prst="rect">
              <a:avLst/>
            </a:prstGeom>
          </p:spPr>
        </p:pic>
      </p:grpSp>
      <p:sp>
        <p:nvSpPr>
          <p:cNvPr id="30" name="文本框 29">
            <a:extLst>
              <a:ext uri="{FF2B5EF4-FFF2-40B4-BE49-F238E27FC236}">
                <a16:creationId xmlns:a16="http://schemas.microsoft.com/office/drawing/2014/main" id="{700F039F-C2CB-CAB5-1E1F-EDFD28484F80}"/>
              </a:ext>
            </a:extLst>
          </p:cNvPr>
          <p:cNvSpPr txBox="1"/>
          <p:nvPr/>
        </p:nvSpPr>
        <p:spPr>
          <a:xfrm>
            <a:off x="5002531" y="347991"/>
            <a:ext cx="2186939" cy="523220"/>
          </a:xfrm>
          <a:prstGeom prst="rect">
            <a:avLst/>
          </a:prstGeom>
          <a:noFill/>
        </p:spPr>
        <p:txBody>
          <a:bodyPr wrap="square" rtlCol="0">
            <a:spAutoFit/>
          </a:bodyPr>
          <a:lstStyle/>
          <a:p>
            <a:pPr algn="ctr"/>
            <a:r>
              <a:rPr lang="en-US" altLang="zh-CN" sz="2800" b="1" dirty="0">
                <a:solidFill>
                  <a:schemeClr val="bg1"/>
                </a:solidFill>
                <a:latin typeface="阿里巴巴普惠体 Heavy"/>
                <a:ea typeface="Aa润行体 (非商业使用)"/>
                <a:cs typeface="+mn-ea"/>
                <a:sym typeface="阿里巴巴普惠体 Heavy"/>
              </a:rPr>
              <a:t>Add title text</a:t>
            </a:r>
            <a:endParaRPr lang="zh-CN" altLang="en-US" sz="2800" b="1" dirty="0">
              <a:solidFill>
                <a:schemeClr val="bg1"/>
              </a:solidFill>
              <a:latin typeface="阿里巴巴普惠体 Heavy"/>
              <a:ea typeface="Aa润行体 (非商业使用)"/>
              <a:cs typeface="+mn-ea"/>
              <a:sym typeface="阿里巴巴普惠体 Heavy"/>
            </a:endParaRPr>
          </a:p>
        </p:txBody>
      </p:sp>
      <p:pic>
        <p:nvPicPr>
          <p:cNvPr id="31" name="图片 30">
            <a:extLst>
              <a:ext uri="{FF2B5EF4-FFF2-40B4-BE49-F238E27FC236}">
                <a16:creationId xmlns:a16="http://schemas.microsoft.com/office/drawing/2014/main" id="{36D8101C-2AF1-263F-8DD7-7FD4BCD724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77811" y="1565431"/>
            <a:ext cx="4036379" cy="4036379"/>
          </a:xfrm>
          <a:prstGeom prst="rect">
            <a:avLst/>
          </a:prstGeom>
        </p:spPr>
      </p:pic>
      <p:sp>
        <p:nvSpPr>
          <p:cNvPr id="32" name="Shape 2525">
            <a:extLst>
              <a:ext uri="{FF2B5EF4-FFF2-40B4-BE49-F238E27FC236}">
                <a16:creationId xmlns:a16="http://schemas.microsoft.com/office/drawing/2014/main" id="{A171D7CA-8CBE-5F09-8962-0107B91C1DA6}"/>
              </a:ext>
            </a:extLst>
          </p:cNvPr>
          <p:cNvSpPr/>
          <p:nvPr/>
        </p:nvSpPr>
        <p:spPr>
          <a:xfrm>
            <a:off x="2509670" y="2761003"/>
            <a:ext cx="501191" cy="501191"/>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ysClr val="windowText" lastClr="000000"/>
          </a:solidFill>
          <a:ln w="12700">
            <a:miter lim="400000"/>
          </a:ln>
        </p:spPr>
        <p:txBody>
          <a:bodyPr lIns="38090" tIns="38090" rIns="38090" bIns="38090" anchor="ctr"/>
          <a:lstStyle/>
          <a:p>
            <a:pPr marL="0" marR="0" lvl="0" indent="0" defTabSz="457063"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999"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阿里巴巴普惠体 Heavy"/>
              <a:ea typeface="Aa润行体 (非商业使用)"/>
              <a:cs typeface="+mn-ea"/>
              <a:sym typeface="阿里巴巴普惠体 Heavy"/>
            </a:endParaRPr>
          </a:p>
        </p:txBody>
      </p:sp>
      <p:grpSp>
        <p:nvGrpSpPr>
          <p:cNvPr id="33" name="组合 32">
            <a:extLst>
              <a:ext uri="{FF2B5EF4-FFF2-40B4-BE49-F238E27FC236}">
                <a16:creationId xmlns:a16="http://schemas.microsoft.com/office/drawing/2014/main" id="{C81A90AD-CE04-C3C9-0753-EC690EEA4419}"/>
              </a:ext>
            </a:extLst>
          </p:cNvPr>
          <p:cNvGrpSpPr/>
          <p:nvPr/>
        </p:nvGrpSpPr>
        <p:grpSpPr>
          <a:xfrm>
            <a:off x="1491613" y="3767916"/>
            <a:ext cx="2486025" cy="1458946"/>
            <a:chOff x="1692763" y="3444238"/>
            <a:chExt cx="2486025" cy="1458946"/>
          </a:xfrm>
        </p:grpSpPr>
        <p:sp>
          <p:nvSpPr>
            <p:cNvPr id="34" name="文本框 33">
              <a:extLst>
                <a:ext uri="{FF2B5EF4-FFF2-40B4-BE49-F238E27FC236}">
                  <a16:creationId xmlns:a16="http://schemas.microsoft.com/office/drawing/2014/main" id="{9CB96B90-0677-5734-DAD4-76188CA04106}"/>
                </a:ext>
              </a:extLst>
            </p:cNvPr>
            <p:cNvSpPr txBox="1"/>
            <p:nvPr/>
          </p:nvSpPr>
          <p:spPr>
            <a:xfrm>
              <a:off x="1692763" y="3444238"/>
              <a:ext cx="2486025" cy="338554"/>
            </a:xfrm>
            <a:prstGeom prst="rect">
              <a:avLst/>
            </a:prstGeom>
            <a:noFill/>
          </p:spPr>
          <p:txBody>
            <a:bodyPr wrap="square" rtlCol="0">
              <a:spAutoFit/>
            </a:bodyPr>
            <a:lstStyle/>
            <a:p>
              <a:pPr algn="ctr"/>
              <a:r>
                <a:rPr lang="en-US" altLang="zh-CN" sz="1600" b="1" dirty="0">
                  <a:solidFill>
                    <a:prstClr val="black">
                      <a:lumMod val="85000"/>
                      <a:lumOff val="15000"/>
                    </a:prstClr>
                  </a:solidFill>
                  <a:latin typeface="微软雅黑" pitchFamily="34" charset="-122"/>
                  <a:ea typeface="微软雅黑" pitchFamily="34" charset="-122"/>
                  <a:cs typeface="+mn-ea"/>
                  <a:sym typeface="阿里巴巴普惠体 Heavy"/>
                </a:rPr>
                <a:t>Add Subtitle</a:t>
              </a:r>
              <a:endParaRPr lang="zh-CN" altLang="en-US" sz="1600" b="1" dirty="0">
                <a:solidFill>
                  <a:prstClr val="black">
                    <a:lumMod val="85000"/>
                    <a:lumOff val="15000"/>
                  </a:prstClr>
                </a:solidFill>
                <a:latin typeface="微软雅黑" pitchFamily="34" charset="-122"/>
                <a:ea typeface="微软雅黑" pitchFamily="34" charset="-122"/>
                <a:cs typeface="+mn-ea"/>
                <a:sym typeface="阿里巴巴普惠体 Heavy"/>
              </a:endParaRPr>
            </a:p>
          </p:txBody>
        </p:sp>
        <p:sp>
          <p:nvSpPr>
            <p:cNvPr id="35" name="Rectangle 23">
              <a:extLst>
                <a:ext uri="{FF2B5EF4-FFF2-40B4-BE49-F238E27FC236}">
                  <a16:creationId xmlns:a16="http://schemas.microsoft.com/office/drawing/2014/main" id="{FA245F66-6A76-EE4F-1D1E-4E21B1D9DB51}"/>
                </a:ext>
              </a:extLst>
            </p:cNvPr>
            <p:cNvSpPr/>
            <p:nvPr/>
          </p:nvSpPr>
          <p:spPr>
            <a:xfrm>
              <a:off x="1777703" y="3825068"/>
              <a:ext cx="2367424" cy="1078116"/>
            </a:xfrm>
            <a:prstGeom prst="rect">
              <a:avLst/>
            </a:prstGeom>
          </p:spPr>
          <p:txBody>
            <a:bodyPr wrap="square">
              <a:spAutoFit/>
            </a:bodyPr>
            <a:lstStyle/>
            <a:p>
              <a:pPr algn="ctr">
                <a:lnSpc>
                  <a:spcPct val="150000"/>
                </a:lnSpc>
                <a:defRPr/>
              </a:pPr>
              <a:r>
                <a:rPr lang="en-US" altLang="zh-CN" sz="1100" noProof="1">
                  <a:solidFill>
                    <a:prstClr val="white">
                      <a:lumMod val="50000"/>
                    </a:prstClr>
                  </a:solidFill>
                  <a:latin typeface="微软雅黑" pitchFamily="34" charset="-122"/>
                  <a:ea typeface="微软雅黑" pitchFamily="34" charset="-122"/>
                  <a:cs typeface="+mn-ea"/>
                  <a:sym typeface="阿里巴巴普惠体 Heavy"/>
                </a:rPr>
                <a:t>Click here to add content, content to match the title. Click here to add content, content to match the title. </a:t>
              </a:r>
              <a:r>
                <a:rPr lang="zh-CN" altLang="en-US" sz="1100" noProof="1">
                  <a:solidFill>
                    <a:prstClr val="white">
                      <a:lumMod val="50000"/>
                    </a:prstClr>
                  </a:solidFill>
                  <a:latin typeface="微软雅黑" pitchFamily="34" charset="-122"/>
                  <a:ea typeface="微软雅黑" pitchFamily="34" charset="-122"/>
                  <a:cs typeface="+mn-ea"/>
                  <a:sym typeface="阿里巴巴普惠体 Heavy"/>
                </a:rPr>
                <a:t>。</a:t>
              </a:r>
            </a:p>
          </p:txBody>
        </p:sp>
      </p:grpSp>
      <p:sp>
        <p:nvSpPr>
          <p:cNvPr id="36" name="Shape 2547">
            <a:extLst>
              <a:ext uri="{FF2B5EF4-FFF2-40B4-BE49-F238E27FC236}">
                <a16:creationId xmlns:a16="http://schemas.microsoft.com/office/drawing/2014/main" id="{2318D663-1AC6-D7A0-2159-EFFFB396DA38}"/>
              </a:ext>
            </a:extLst>
          </p:cNvPr>
          <p:cNvSpPr/>
          <p:nvPr/>
        </p:nvSpPr>
        <p:spPr>
          <a:xfrm>
            <a:off x="9171401" y="2752114"/>
            <a:ext cx="501191" cy="501191"/>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ysClr val="windowText" lastClr="000000"/>
          </a:solidFill>
          <a:ln w="12700">
            <a:miter lim="400000"/>
          </a:ln>
        </p:spPr>
        <p:txBody>
          <a:bodyPr lIns="38090" tIns="38090" rIns="38090" bIns="38090" anchor="ctr"/>
          <a:lstStyle/>
          <a:p>
            <a:pPr marL="0" marR="0" lvl="0" indent="0" defTabSz="457063"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999"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阿里巴巴普惠体 Heavy"/>
              <a:ea typeface="Aa润行体 (非商业使用)"/>
              <a:cs typeface="+mn-ea"/>
              <a:sym typeface="阿里巴巴普惠体 Heavy"/>
            </a:endParaRPr>
          </a:p>
        </p:txBody>
      </p:sp>
      <p:grpSp>
        <p:nvGrpSpPr>
          <p:cNvPr id="37" name="组合 36">
            <a:extLst>
              <a:ext uri="{FF2B5EF4-FFF2-40B4-BE49-F238E27FC236}">
                <a16:creationId xmlns:a16="http://schemas.microsoft.com/office/drawing/2014/main" id="{AB7BFC2C-15ED-7EE1-B822-C6F1CC801FA1}"/>
              </a:ext>
            </a:extLst>
          </p:cNvPr>
          <p:cNvGrpSpPr/>
          <p:nvPr/>
        </p:nvGrpSpPr>
        <p:grpSpPr>
          <a:xfrm>
            <a:off x="8129425" y="3759027"/>
            <a:ext cx="2486025" cy="1458946"/>
            <a:chOff x="8013211" y="3435349"/>
            <a:chExt cx="2486025" cy="1458946"/>
          </a:xfrm>
        </p:grpSpPr>
        <p:sp>
          <p:nvSpPr>
            <p:cNvPr id="38" name="文本框 37">
              <a:extLst>
                <a:ext uri="{FF2B5EF4-FFF2-40B4-BE49-F238E27FC236}">
                  <a16:creationId xmlns:a16="http://schemas.microsoft.com/office/drawing/2014/main" id="{DED39B42-C142-9405-31E3-902DD33E196E}"/>
                </a:ext>
              </a:extLst>
            </p:cNvPr>
            <p:cNvSpPr txBox="1"/>
            <p:nvPr/>
          </p:nvSpPr>
          <p:spPr>
            <a:xfrm>
              <a:off x="8013211" y="3435349"/>
              <a:ext cx="2486025" cy="338554"/>
            </a:xfrm>
            <a:prstGeom prst="rect">
              <a:avLst/>
            </a:prstGeom>
            <a:noFill/>
          </p:spPr>
          <p:txBody>
            <a:bodyPr wrap="square" rtlCol="0">
              <a:spAutoFit/>
            </a:bodyPr>
            <a:lstStyle/>
            <a:p>
              <a:pPr algn="ctr"/>
              <a:r>
                <a:rPr lang="en-US" altLang="zh-CN" sz="1600" b="1" dirty="0">
                  <a:solidFill>
                    <a:prstClr val="black">
                      <a:lumMod val="85000"/>
                      <a:lumOff val="15000"/>
                    </a:prstClr>
                  </a:solidFill>
                  <a:latin typeface="微软雅黑" pitchFamily="34" charset="-122"/>
                  <a:ea typeface="微软雅黑" pitchFamily="34" charset="-122"/>
                  <a:cs typeface="+mn-ea"/>
                  <a:sym typeface="阿里巴巴普惠体 Heavy"/>
                </a:rPr>
                <a:t>Add Subtitle</a:t>
              </a:r>
              <a:endParaRPr lang="zh-CN" altLang="en-US" sz="1600" b="1" dirty="0">
                <a:solidFill>
                  <a:prstClr val="black">
                    <a:lumMod val="85000"/>
                    <a:lumOff val="15000"/>
                  </a:prstClr>
                </a:solidFill>
                <a:latin typeface="微软雅黑" pitchFamily="34" charset="-122"/>
                <a:ea typeface="微软雅黑" pitchFamily="34" charset="-122"/>
                <a:cs typeface="+mn-ea"/>
                <a:sym typeface="阿里巴巴普惠体 Heavy"/>
              </a:endParaRPr>
            </a:p>
          </p:txBody>
        </p:sp>
        <p:sp>
          <p:nvSpPr>
            <p:cNvPr id="39" name="Rectangle 23">
              <a:extLst>
                <a:ext uri="{FF2B5EF4-FFF2-40B4-BE49-F238E27FC236}">
                  <a16:creationId xmlns:a16="http://schemas.microsoft.com/office/drawing/2014/main" id="{BAD6C902-64E1-0EEC-7897-98F6AB297F26}"/>
                </a:ext>
              </a:extLst>
            </p:cNvPr>
            <p:cNvSpPr/>
            <p:nvPr/>
          </p:nvSpPr>
          <p:spPr>
            <a:xfrm>
              <a:off x="8098151" y="3816179"/>
              <a:ext cx="2367424" cy="1078116"/>
            </a:xfrm>
            <a:prstGeom prst="rect">
              <a:avLst/>
            </a:prstGeom>
          </p:spPr>
          <p:txBody>
            <a:bodyPr wrap="square">
              <a:spAutoFit/>
            </a:bodyPr>
            <a:lstStyle/>
            <a:p>
              <a:pPr algn="ctr">
                <a:lnSpc>
                  <a:spcPct val="150000"/>
                </a:lnSpc>
                <a:defRPr/>
              </a:pPr>
              <a:r>
                <a:rPr lang="en-US" altLang="zh-CN" sz="1100" noProof="1">
                  <a:solidFill>
                    <a:prstClr val="white">
                      <a:lumMod val="50000"/>
                    </a:prstClr>
                  </a:solidFill>
                  <a:latin typeface="微软雅黑" pitchFamily="34" charset="-122"/>
                  <a:ea typeface="微软雅黑" pitchFamily="34" charset="-122"/>
                  <a:cs typeface="+mn-ea"/>
                  <a:sym typeface="阿里巴巴普惠体 Heavy"/>
                </a:rPr>
                <a:t>Click here to add content, content to match the title. Click here to add content, content to match the title. </a:t>
              </a:r>
              <a:r>
                <a:rPr lang="zh-CN" altLang="en-US" sz="1100" noProof="1">
                  <a:solidFill>
                    <a:prstClr val="white">
                      <a:lumMod val="50000"/>
                    </a:prstClr>
                  </a:solidFill>
                  <a:latin typeface="微软雅黑" pitchFamily="34" charset="-122"/>
                  <a:ea typeface="微软雅黑" pitchFamily="34" charset="-122"/>
                  <a:cs typeface="+mn-ea"/>
                  <a:sym typeface="阿里巴巴普惠体 Heavy"/>
                </a:rPr>
                <a:t>。</a:t>
              </a:r>
            </a:p>
          </p:txBody>
        </p:sp>
      </p:grpSp>
    </p:spTree>
    <p:extLst>
      <p:ext uri="{BB962C8B-B14F-4D97-AF65-F5344CB8AC3E}">
        <p14:creationId xmlns:p14="http://schemas.microsoft.com/office/powerpoint/2010/main" val="15263275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iterate type="lt">
                                    <p:tmPct val="10000"/>
                                  </p:iterate>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childTnLst>
                          </p:cTn>
                        </p:par>
                        <p:par>
                          <p:cTn id="13" fill="hold">
                            <p:stCondLst>
                              <p:cond delay="1550"/>
                            </p:stCondLst>
                            <p:childTnLst>
                              <p:par>
                                <p:cTn id="14" presetID="42" presetClass="entr" presetSubtype="0" fill="hold" nodeType="afterEffect">
                                  <p:stCondLst>
                                    <p:cond delay="0"/>
                                  </p:stCondLst>
                                  <p:iterate type="lt">
                                    <p:tmPct val="1786"/>
                                  </p:iterate>
                                  <p:childTnLst>
                                    <p:set>
                                      <p:cBhvr>
                                        <p:cTn id="15" dur="1" fill="hold">
                                          <p:stCondLst>
                                            <p:cond delay="0"/>
                                          </p:stCondLst>
                                        </p:cTn>
                                        <p:tgtEl>
                                          <p:spTgt spid="31"/>
                                        </p:tgtEl>
                                        <p:attrNameLst>
                                          <p:attrName>style.visibility</p:attrName>
                                        </p:attrNameLst>
                                      </p:cBhvr>
                                      <p:to>
                                        <p:strVal val="visible"/>
                                      </p:to>
                                    </p:set>
                                    <p:anim to="" calcmode="lin" valueType="num">
                                      <p:cBhvr>
                                        <p:cTn id="16" dur="500" fill="hold">
                                          <p:stCondLst>
                                            <p:cond delay="0"/>
                                          </p:stCondLst>
                                        </p:cTn>
                                        <p:tgtEl>
                                          <p:spTgt spid="31"/>
                                        </p:tgtEl>
                                        <p:attrNameLst>
                                          <p:attrName>ppt_y</p:attrName>
                                        </p:attrNameLst>
                                      </p:cBhvr>
                                      <p:tavLst>
                                        <p:tav tm="0" fmla="#ppt_y+(8/9)*(#ppt_y-(#ppt_y+0.1))*((1.5-1.5*$)^2-(1.5-1.5*$)^3)">
                                          <p:val>
                                            <p:strVal val="0"/>
                                          </p:val>
                                        </p:tav>
                                        <p:tav tm="100000">
                                          <p:val>
                                            <p:strVal val="1"/>
                                          </p:val>
                                        </p:tav>
                                      </p:tavLst>
                                    </p:anim>
                                    <p:anim to="" calcmode="lin" valueType="num">
                                      <p:cBhvr>
                                        <p:cTn id="17" dur="500" fill="hold">
                                          <p:stCondLst>
                                            <p:cond delay="0"/>
                                          </p:stCondLst>
                                        </p:cTn>
                                        <p:tgtEl>
                                          <p:spTgt spid="31"/>
                                        </p:tgtEl>
                                        <p:attrNameLst>
                                          <p:attrName>style.opacity</p:attrName>
                                        </p:attrNameLst>
                                      </p:cBhvr>
                                      <p:tavLst>
                                        <p:tav tm="0" fmla="1+(8/9)*(1-0)*((1.5-1.5*$)^2-(1.5-1.5*$)^3)">
                                          <p:val>
                                            <p:strVal val="0"/>
                                          </p:val>
                                        </p:tav>
                                        <p:tav tm="100000">
                                          <p:val>
                                            <p:strVal val="1"/>
                                          </p:val>
                                        </p:tav>
                                      </p:tavLst>
                                    </p:anim>
                                  </p:childTnLst>
                                </p:cTn>
                              </p:par>
                            </p:childTnLst>
                          </p:cTn>
                        </p:par>
                        <p:par>
                          <p:cTn id="18" fill="hold">
                            <p:stCondLst>
                              <p:cond delay="2050"/>
                            </p:stCondLst>
                            <p:childTnLst>
                              <p:par>
                                <p:cTn id="19" presetID="53" presetClass="entr" presetSubtype="16"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cTn>
                              </p:par>
                            </p:childTnLst>
                          </p:cTn>
                        </p:par>
                        <p:par>
                          <p:cTn id="24" fill="hold">
                            <p:stCondLst>
                              <p:cond delay="2550"/>
                            </p:stCondLst>
                            <p:childTnLst>
                              <p:par>
                                <p:cTn id="25" presetID="42" presetClass="entr" presetSubtype="0"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childTnLst>
                          </p:cTn>
                        </p:par>
                        <p:par>
                          <p:cTn id="30" fill="hold">
                            <p:stCondLst>
                              <p:cond delay="3550"/>
                            </p:stCondLst>
                            <p:childTnLst>
                              <p:par>
                                <p:cTn id="31" presetID="53" presetClass="entr" presetSubtype="16"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p:cTn id="33" dur="500" fill="hold"/>
                                        <p:tgtEl>
                                          <p:spTgt spid="36"/>
                                        </p:tgtEl>
                                        <p:attrNameLst>
                                          <p:attrName>ppt_w</p:attrName>
                                        </p:attrNameLst>
                                      </p:cBhvr>
                                      <p:tavLst>
                                        <p:tav tm="0">
                                          <p:val>
                                            <p:fltVal val="0"/>
                                          </p:val>
                                        </p:tav>
                                        <p:tav tm="100000">
                                          <p:val>
                                            <p:strVal val="#ppt_w"/>
                                          </p:val>
                                        </p:tav>
                                      </p:tavLst>
                                    </p:anim>
                                    <p:anim calcmode="lin" valueType="num">
                                      <p:cBhvr>
                                        <p:cTn id="34" dur="500" fill="hold"/>
                                        <p:tgtEl>
                                          <p:spTgt spid="36"/>
                                        </p:tgtEl>
                                        <p:attrNameLst>
                                          <p:attrName>ppt_h</p:attrName>
                                        </p:attrNameLst>
                                      </p:cBhvr>
                                      <p:tavLst>
                                        <p:tav tm="0">
                                          <p:val>
                                            <p:fltVal val="0"/>
                                          </p:val>
                                        </p:tav>
                                        <p:tav tm="100000">
                                          <p:val>
                                            <p:strVal val="#ppt_h"/>
                                          </p:val>
                                        </p:tav>
                                      </p:tavLst>
                                    </p:anim>
                                    <p:animEffect transition="in" filter="fade">
                                      <p:cBhvr>
                                        <p:cTn id="35" dur="500"/>
                                        <p:tgtEl>
                                          <p:spTgt spid="36"/>
                                        </p:tgtEl>
                                      </p:cBhvr>
                                    </p:animEffect>
                                  </p:childTnLst>
                                </p:cTn>
                              </p:par>
                            </p:childTnLst>
                          </p:cTn>
                        </p:par>
                        <p:par>
                          <p:cTn id="36" fill="hold">
                            <p:stCondLst>
                              <p:cond delay="4050"/>
                            </p:stCondLst>
                            <p:childTnLst>
                              <p:par>
                                <p:cTn id="37" presetID="42" presetClass="entr" presetSubtype="0" fill="hold"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anim calcmode="lin" valueType="num">
                                      <p:cBhvr>
                                        <p:cTn id="40" dur="1000" fill="hold"/>
                                        <p:tgtEl>
                                          <p:spTgt spid="37"/>
                                        </p:tgtEl>
                                        <p:attrNameLst>
                                          <p:attrName>ppt_x</p:attrName>
                                        </p:attrNameLst>
                                      </p:cBhvr>
                                      <p:tavLst>
                                        <p:tav tm="0">
                                          <p:val>
                                            <p:strVal val="#ppt_x"/>
                                          </p:val>
                                        </p:tav>
                                        <p:tav tm="100000">
                                          <p:val>
                                            <p:strVal val="#ppt_x"/>
                                          </p:val>
                                        </p:tav>
                                      </p:tavLst>
                                    </p:anim>
                                    <p:anim calcmode="lin" valueType="num">
                                      <p:cBhvr>
                                        <p:cTn id="4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9DD4BECA-BE01-DD9D-0222-81555FDCBEE3}"/>
              </a:ext>
            </a:extLst>
          </p:cNvPr>
          <p:cNvGrpSpPr/>
          <p:nvPr/>
        </p:nvGrpSpPr>
        <p:grpSpPr>
          <a:xfrm>
            <a:off x="4777510" y="0"/>
            <a:ext cx="2636983" cy="988292"/>
            <a:chOff x="4678218" y="0"/>
            <a:chExt cx="2835564" cy="988292"/>
          </a:xfrm>
        </p:grpSpPr>
        <p:sp>
          <p:nvSpPr>
            <p:cNvPr id="24" name="KSO_Img1">
              <a:extLst>
                <a:ext uri="{FF2B5EF4-FFF2-40B4-BE49-F238E27FC236}">
                  <a16:creationId xmlns:a16="http://schemas.microsoft.com/office/drawing/2014/main" id="{126FE73B-36D9-0BC1-9CF9-609F23045B59}"/>
                </a:ext>
              </a:extLst>
            </p:cNvPr>
            <p:cNvSpPr/>
            <p:nvPr>
              <p:custDataLst>
                <p:tags r:id="rId1"/>
              </p:custDataLst>
            </p:nvPr>
          </p:nvSpPr>
          <p:spPr>
            <a:xfrm flipV="1">
              <a:off x="4678218" y="230910"/>
              <a:ext cx="2835564" cy="757382"/>
            </a:xfrm>
            <a:custGeom>
              <a:avLst/>
              <a:gdLst>
                <a:gd name="connsiteX0" fmla="*/ 0 w 1268627"/>
                <a:gd name="connsiteY0" fmla="*/ 296562 h 1408671"/>
                <a:gd name="connsiteX1" fmla="*/ 32952 w 1268627"/>
                <a:gd name="connsiteY1" fmla="*/ 1383957 h 1408671"/>
                <a:gd name="connsiteX2" fmla="*/ 1260389 w 1268627"/>
                <a:gd name="connsiteY2" fmla="*/ 1408671 h 1408671"/>
                <a:gd name="connsiteX3" fmla="*/ 1268627 w 1268627"/>
                <a:gd name="connsiteY3" fmla="*/ 288325 h 1408671"/>
                <a:gd name="connsiteX4" fmla="*/ 205946 w 1268627"/>
                <a:gd name="connsiteY4" fmla="*/ 0 h 1408671"/>
                <a:gd name="connsiteX5" fmla="*/ 0 w 1268627"/>
                <a:gd name="connsiteY5" fmla="*/ 296562 h 1408671"/>
                <a:gd name="connsiteX0" fmla="*/ 77698 w 1346325"/>
                <a:gd name="connsiteY0" fmla="*/ 296562 h 1534851"/>
                <a:gd name="connsiteX1" fmla="*/ 110650 w 1346325"/>
                <a:gd name="connsiteY1" fmla="*/ 1383957 h 1534851"/>
                <a:gd name="connsiteX2" fmla="*/ 1338087 w 1346325"/>
                <a:gd name="connsiteY2" fmla="*/ 1408671 h 1534851"/>
                <a:gd name="connsiteX3" fmla="*/ 1346325 w 1346325"/>
                <a:gd name="connsiteY3" fmla="*/ 288325 h 1534851"/>
                <a:gd name="connsiteX4" fmla="*/ 283644 w 1346325"/>
                <a:gd name="connsiteY4" fmla="*/ 0 h 1534851"/>
                <a:gd name="connsiteX5" fmla="*/ 77698 w 1346325"/>
                <a:gd name="connsiteY5" fmla="*/ 296562 h 1534851"/>
                <a:gd name="connsiteX0" fmla="*/ 77698 w 1346325"/>
                <a:gd name="connsiteY0" fmla="*/ 296562 h 1614698"/>
                <a:gd name="connsiteX1" fmla="*/ 110650 w 1346325"/>
                <a:gd name="connsiteY1" fmla="*/ 1383957 h 1614698"/>
                <a:gd name="connsiteX2" fmla="*/ 1338087 w 1346325"/>
                <a:gd name="connsiteY2" fmla="*/ 1408671 h 1614698"/>
                <a:gd name="connsiteX3" fmla="*/ 1346325 w 1346325"/>
                <a:gd name="connsiteY3" fmla="*/ 288325 h 1614698"/>
                <a:gd name="connsiteX4" fmla="*/ 283644 w 1346325"/>
                <a:gd name="connsiteY4" fmla="*/ 0 h 1614698"/>
                <a:gd name="connsiteX5" fmla="*/ 77698 w 1346325"/>
                <a:gd name="connsiteY5" fmla="*/ 296562 h 1614698"/>
                <a:gd name="connsiteX0" fmla="*/ 77698 w 1346331"/>
                <a:gd name="connsiteY0" fmla="*/ 305516 h 1623652"/>
                <a:gd name="connsiteX1" fmla="*/ 110650 w 1346331"/>
                <a:gd name="connsiteY1" fmla="*/ 1392911 h 1623652"/>
                <a:gd name="connsiteX2" fmla="*/ 1338087 w 1346331"/>
                <a:gd name="connsiteY2" fmla="*/ 1417625 h 1623652"/>
                <a:gd name="connsiteX3" fmla="*/ 1346325 w 1346331"/>
                <a:gd name="connsiteY3" fmla="*/ 297279 h 1623652"/>
                <a:gd name="connsiteX4" fmla="*/ 283644 w 1346331"/>
                <a:gd name="connsiteY4" fmla="*/ 8954 h 1623652"/>
                <a:gd name="connsiteX5" fmla="*/ 77698 w 1346331"/>
                <a:gd name="connsiteY5" fmla="*/ 305516 h 1623652"/>
                <a:gd name="connsiteX0" fmla="*/ 77698 w 1346325"/>
                <a:gd name="connsiteY0" fmla="*/ 327165 h 1645301"/>
                <a:gd name="connsiteX1" fmla="*/ 110650 w 1346325"/>
                <a:gd name="connsiteY1" fmla="*/ 1414560 h 1645301"/>
                <a:gd name="connsiteX2" fmla="*/ 1338087 w 1346325"/>
                <a:gd name="connsiteY2" fmla="*/ 1439274 h 1645301"/>
                <a:gd name="connsiteX3" fmla="*/ 1346325 w 1346325"/>
                <a:gd name="connsiteY3" fmla="*/ 318928 h 1645301"/>
                <a:gd name="connsiteX4" fmla="*/ 283644 w 1346325"/>
                <a:gd name="connsiteY4" fmla="*/ 30603 h 1645301"/>
                <a:gd name="connsiteX5" fmla="*/ 77698 w 1346325"/>
                <a:gd name="connsiteY5" fmla="*/ 327165 h 1645301"/>
                <a:gd name="connsiteX0" fmla="*/ 89860 w 1358487"/>
                <a:gd name="connsiteY0" fmla="*/ 327165 h 1645301"/>
                <a:gd name="connsiteX1" fmla="*/ 122812 w 1358487"/>
                <a:gd name="connsiteY1" fmla="*/ 1414560 h 1645301"/>
                <a:gd name="connsiteX2" fmla="*/ 1350249 w 1358487"/>
                <a:gd name="connsiteY2" fmla="*/ 1439274 h 1645301"/>
                <a:gd name="connsiteX3" fmla="*/ 1358487 w 1358487"/>
                <a:gd name="connsiteY3" fmla="*/ 318928 h 1645301"/>
                <a:gd name="connsiteX4" fmla="*/ 295806 w 1358487"/>
                <a:gd name="connsiteY4" fmla="*/ 30603 h 1645301"/>
                <a:gd name="connsiteX5" fmla="*/ 89860 w 1358487"/>
                <a:gd name="connsiteY5" fmla="*/ 327165 h 1645301"/>
                <a:gd name="connsiteX0" fmla="*/ 66492 w 1384546"/>
                <a:gd name="connsiteY0" fmla="*/ 440965 h 1612372"/>
                <a:gd name="connsiteX1" fmla="*/ 148871 w 1384546"/>
                <a:gd name="connsiteY1" fmla="*/ 1388317 h 1612372"/>
                <a:gd name="connsiteX2" fmla="*/ 1376308 w 1384546"/>
                <a:gd name="connsiteY2" fmla="*/ 1413031 h 1612372"/>
                <a:gd name="connsiteX3" fmla="*/ 1384546 w 1384546"/>
                <a:gd name="connsiteY3" fmla="*/ 292685 h 1612372"/>
                <a:gd name="connsiteX4" fmla="*/ 321865 w 1384546"/>
                <a:gd name="connsiteY4" fmla="*/ 4360 h 1612372"/>
                <a:gd name="connsiteX5" fmla="*/ 66492 w 1384546"/>
                <a:gd name="connsiteY5" fmla="*/ 440965 h 1612372"/>
                <a:gd name="connsiteX0" fmla="*/ 46037 w 1421756"/>
                <a:gd name="connsiteY0" fmla="*/ 363886 h 1612943"/>
                <a:gd name="connsiteX1" fmla="*/ 186081 w 1421756"/>
                <a:gd name="connsiteY1" fmla="*/ 1385379 h 1612943"/>
                <a:gd name="connsiteX2" fmla="*/ 1413518 w 1421756"/>
                <a:gd name="connsiteY2" fmla="*/ 1410093 h 1612943"/>
                <a:gd name="connsiteX3" fmla="*/ 1421756 w 1421756"/>
                <a:gd name="connsiteY3" fmla="*/ 289747 h 1612943"/>
                <a:gd name="connsiteX4" fmla="*/ 359075 w 1421756"/>
                <a:gd name="connsiteY4" fmla="*/ 1422 h 1612943"/>
                <a:gd name="connsiteX5" fmla="*/ 46037 w 1421756"/>
                <a:gd name="connsiteY5" fmla="*/ 363886 h 1612943"/>
                <a:gd name="connsiteX0" fmla="*/ 49570 w 1523441"/>
                <a:gd name="connsiteY0" fmla="*/ 363461 h 1482445"/>
                <a:gd name="connsiteX1" fmla="*/ 189614 w 1523441"/>
                <a:gd name="connsiteY1" fmla="*/ 1384954 h 1482445"/>
                <a:gd name="connsiteX2" fmla="*/ 1491191 w 1523441"/>
                <a:gd name="connsiteY2" fmla="*/ 1187246 h 1482445"/>
                <a:gd name="connsiteX3" fmla="*/ 1425289 w 1523441"/>
                <a:gd name="connsiteY3" fmla="*/ 289322 h 1482445"/>
                <a:gd name="connsiteX4" fmla="*/ 362608 w 1523441"/>
                <a:gd name="connsiteY4" fmla="*/ 997 h 1482445"/>
                <a:gd name="connsiteX5" fmla="*/ 49570 w 1523441"/>
                <a:gd name="connsiteY5" fmla="*/ 363461 h 1482445"/>
                <a:gd name="connsiteX0" fmla="*/ 49570 w 1545313"/>
                <a:gd name="connsiteY0" fmla="*/ 363461 h 1468199"/>
                <a:gd name="connsiteX1" fmla="*/ 189614 w 1545313"/>
                <a:gd name="connsiteY1" fmla="*/ 1384954 h 1468199"/>
                <a:gd name="connsiteX2" fmla="*/ 1491191 w 1545313"/>
                <a:gd name="connsiteY2" fmla="*/ 1187246 h 1468199"/>
                <a:gd name="connsiteX3" fmla="*/ 1425289 w 1545313"/>
                <a:gd name="connsiteY3" fmla="*/ 289322 h 1468199"/>
                <a:gd name="connsiteX4" fmla="*/ 362608 w 1545313"/>
                <a:gd name="connsiteY4" fmla="*/ 997 h 1468199"/>
                <a:gd name="connsiteX5" fmla="*/ 49570 w 1545313"/>
                <a:gd name="connsiteY5" fmla="*/ 363461 h 1468199"/>
                <a:gd name="connsiteX0" fmla="*/ 82423 w 1495787"/>
                <a:gd name="connsiteY0" fmla="*/ 338226 h 1469481"/>
                <a:gd name="connsiteX1" fmla="*/ 140088 w 1495787"/>
                <a:gd name="connsiteY1" fmla="*/ 1384433 h 1469481"/>
                <a:gd name="connsiteX2" fmla="*/ 1441665 w 1495787"/>
                <a:gd name="connsiteY2" fmla="*/ 1186725 h 1469481"/>
                <a:gd name="connsiteX3" fmla="*/ 1375763 w 1495787"/>
                <a:gd name="connsiteY3" fmla="*/ 288801 h 1469481"/>
                <a:gd name="connsiteX4" fmla="*/ 313082 w 1495787"/>
                <a:gd name="connsiteY4" fmla="*/ 476 h 1469481"/>
                <a:gd name="connsiteX5" fmla="*/ 82423 w 1495787"/>
                <a:gd name="connsiteY5" fmla="*/ 338226 h 1469481"/>
                <a:gd name="connsiteX0" fmla="*/ 78189 w 1481300"/>
                <a:gd name="connsiteY0" fmla="*/ 321819 h 1453074"/>
                <a:gd name="connsiteX1" fmla="*/ 135854 w 1481300"/>
                <a:gd name="connsiteY1" fmla="*/ 1368026 h 1453074"/>
                <a:gd name="connsiteX2" fmla="*/ 1437431 w 1481300"/>
                <a:gd name="connsiteY2" fmla="*/ 1170318 h 1453074"/>
                <a:gd name="connsiteX3" fmla="*/ 1371529 w 1481300"/>
                <a:gd name="connsiteY3" fmla="*/ 272394 h 1453074"/>
                <a:gd name="connsiteX4" fmla="*/ 473604 w 1481300"/>
                <a:gd name="connsiteY4" fmla="*/ 544 h 1453074"/>
                <a:gd name="connsiteX5" fmla="*/ 78189 w 1481300"/>
                <a:gd name="connsiteY5" fmla="*/ 321819 h 1453074"/>
                <a:gd name="connsiteX0" fmla="*/ 77696 w 1476601"/>
                <a:gd name="connsiteY0" fmla="*/ 321831 h 1458744"/>
                <a:gd name="connsiteX1" fmla="*/ 135361 w 1476601"/>
                <a:gd name="connsiteY1" fmla="*/ 1368038 h 1458744"/>
                <a:gd name="connsiteX2" fmla="*/ 1429646 w 1476601"/>
                <a:gd name="connsiteY2" fmla="*/ 1184195 h 1458744"/>
                <a:gd name="connsiteX3" fmla="*/ 1371036 w 1476601"/>
                <a:gd name="connsiteY3" fmla="*/ 272406 h 1458744"/>
                <a:gd name="connsiteX4" fmla="*/ 473111 w 1476601"/>
                <a:gd name="connsiteY4" fmla="*/ 556 h 1458744"/>
                <a:gd name="connsiteX5" fmla="*/ 77696 w 1476601"/>
                <a:gd name="connsiteY5" fmla="*/ 321831 h 1458744"/>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8583 w 1501289"/>
                <a:gd name="connsiteY0" fmla="*/ 321893 h 1472879"/>
                <a:gd name="connsiteX1" fmla="*/ 136248 w 1501289"/>
                <a:gd name="connsiteY1" fmla="*/ 1368100 h 1472879"/>
                <a:gd name="connsiteX2" fmla="*/ 1443658 w 1501289"/>
                <a:gd name="connsiteY2" fmla="*/ 1242488 h 1472879"/>
                <a:gd name="connsiteX3" fmla="*/ 1371923 w 1501289"/>
                <a:gd name="connsiteY3" fmla="*/ 272468 h 1472879"/>
                <a:gd name="connsiteX4" fmla="*/ 473998 w 1501289"/>
                <a:gd name="connsiteY4" fmla="*/ 618 h 1472879"/>
                <a:gd name="connsiteX5" fmla="*/ 78583 w 1501289"/>
                <a:gd name="connsiteY5" fmla="*/ 321893 h 1472879"/>
                <a:gd name="connsiteX0" fmla="*/ 78583 w 1514864"/>
                <a:gd name="connsiteY0" fmla="*/ 321893 h 1464370"/>
                <a:gd name="connsiteX1" fmla="*/ 136248 w 1514864"/>
                <a:gd name="connsiteY1" fmla="*/ 1368100 h 1464370"/>
                <a:gd name="connsiteX2" fmla="*/ 1443658 w 1514864"/>
                <a:gd name="connsiteY2" fmla="*/ 1242488 h 1464370"/>
                <a:gd name="connsiteX3" fmla="*/ 1371923 w 1514864"/>
                <a:gd name="connsiteY3" fmla="*/ 272468 h 1464370"/>
                <a:gd name="connsiteX4" fmla="*/ 473998 w 1514864"/>
                <a:gd name="connsiteY4" fmla="*/ 618 h 1464370"/>
                <a:gd name="connsiteX5" fmla="*/ 78583 w 1514864"/>
                <a:gd name="connsiteY5" fmla="*/ 321893 h 146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864" h="1464370">
                  <a:moveTo>
                    <a:pt x="78583" y="321893"/>
                  </a:moveTo>
                  <a:cubicBezTo>
                    <a:pt x="22291" y="549807"/>
                    <a:pt x="-91265" y="1214668"/>
                    <a:pt x="136248" y="1368100"/>
                  </a:cubicBezTo>
                  <a:cubicBezTo>
                    <a:pt x="363761" y="1521533"/>
                    <a:pt x="1328265" y="1499961"/>
                    <a:pt x="1443658" y="1242488"/>
                  </a:cubicBezTo>
                  <a:cubicBezTo>
                    <a:pt x="1559051" y="985015"/>
                    <a:pt x="1533533" y="479446"/>
                    <a:pt x="1371923" y="272468"/>
                  </a:cubicBezTo>
                  <a:cubicBezTo>
                    <a:pt x="1210313" y="65490"/>
                    <a:pt x="689555" y="-7619"/>
                    <a:pt x="473998" y="618"/>
                  </a:cubicBezTo>
                  <a:cubicBezTo>
                    <a:pt x="258441" y="8855"/>
                    <a:pt x="134875" y="93979"/>
                    <a:pt x="78583" y="321893"/>
                  </a:cubicBezTo>
                  <a:close/>
                </a:path>
              </a:pathLst>
            </a:custGeom>
            <a:gradFill flip="none" rotWithShape="1">
              <a:gsLst>
                <a:gs pos="16000">
                  <a:srgbClr val="6FC4F6"/>
                </a:gs>
                <a:gs pos="88000">
                  <a:srgbClr val="2C5ADE"/>
                </a:gs>
              </a:gsLst>
              <a:lin ang="16200000" scaled="1"/>
              <a:tileRect/>
            </a:gradFill>
            <a:ln w="381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阿里巴巴普惠体 Heavy"/>
                <a:ea typeface="Aa润行体 (非商业使用)"/>
                <a:sym typeface="阿里巴巴普惠体 Heavy"/>
              </a:endParaRPr>
            </a:p>
          </p:txBody>
        </p:sp>
        <p:pic>
          <p:nvPicPr>
            <p:cNvPr id="28" name="图片 27">
              <a:extLst>
                <a:ext uri="{FF2B5EF4-FFF2-40B4-BE49-F238E27FC236}">
                  <a16:creationId xmlns:a16="http://schemas.microsoft.com/office/drawing/2014/main" id="{2E6D354C-20CF-FED4-679C-390046CE6B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2531" y="0"/>
              <a:ext cx="2186938" cy="521501"/>
            </a:xfrm>
            <a:prstGeom prst="rect">
              <a:avLst/>
            </a:prstGeom>
          </p:spPr>
        </p:pic>
      </p:grpSp>
      <p:sp>
        <p:nvSpPr>
          <p:cNvPr id="30" name="文本框 29">
            <a:extLst>
              <a:ext uri="{FF2B5EF4-FFF2-40B4-BE49-F238E27FC236}">
                <a16:creationId xmlns:a16="http://schemas.microsoft.com/office/drawing/2014/main" id="{700F039F-C2CB-CAB5-1E1F-EDFD28484F80}"/>
              </a:ext>
            </a:extLst>
          </p:cNvPr>
          <p:cNvSpPr txBox="1"/>
          <p:nvPr/>
        </p:nvSpPr>
        <p:spPr>
          <a:xfrm>
            <a:off x="5002531" y="347991"/>
            <a:ext cx="2186939" cy="523220"/>
          </a:xfrm>
          <a:prstGeom prst="rect">
            <a:avLst/>
          </a:prstGeom>
          <a:noFill/>
        </p:spPr>
        <p:txBody>
          <a:bodyPr wrap="square" rtlCol="0">
            <a:spAutoFit/>
          </a:bodyPr>
          <a:lstStyle/>
          <a:p>
            <a:pPr algn="ctr"/>
            <a:r>
              <a:rPr lang="en-US" altLang="zh-CN" sz="2800" b="1" dirty="0">
                <a:solidFill>
                  <a:schemeClr val="bg1"/>
                </a:solidFill>
                <a:latin typeface="阿里巴巴普惠体 Heavy"/>
                <a:ea typeface="Aa润行体 (非商业使用)"/>
                <a:cs typeface="+mn-ea"/>
                <a:sym typeface="阿里巴巴普惠体 Heavy"/>
              </a:rPr>
              <a:t>Add title text</a:t>
            </a:r>
            <a:endParaRPr lang="zh-CN" altLang="en-US" sz="2800" b="1" dirty="0">
              <a:solidFill>
                <a:schemeClr val="bg1"/>
              </a:solidFill>
              <a:latin typeface="阿里巴巴普惠体 Heavy"/>
              <a:ea typeface="Aa润行体 (非商业使用)"/>
              <a:cs typeface="+mn-ea"/>
              <a:sym typeface="阿里巴巴普惠体 Heavy"/>
            </a:endParaRPr>
          </a:p>
        </p:txBody>
      </p:sp>
      <p:sp>
        <p:nvSpPr>
          <p:cNvPr id="2" name="矩形 1">
            <a:extLst>
              <a:ext uri="{FF2B5EF4-FFF2-40B4-BE49-F238E27FC236}">
                <a16:creationId xmlns:a16="http://schemas.microsoft.com/office/drawing/2014/main" id="{850F88E8-97A6-8127-F20F-FC80466D648C}"/>
              </a:ext>
            </a:extLst>
          </p:cNvPr>
          <p:cNvSpPr/>
          <p:nvPr/>
        </p:nvSpPr>
        <p:spPr>
          <a:xfrm>
            <a:off x="6650157" y="4256573"/>
            <a:ext cx="333375" cy="1008124"/>
          </a:xfrm>
          <a:prstGeom prst="rect">
            <a:avLst/>
          </a:prstGeom>
          <a:solidFill>
            <a:srgbClr val="5195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Heavy"/>
              <a:ea typeface="Aa润行体 (非商业使用)"/>
              <a:cs typeface="+mn-ea"/>
              <a:sym typeface="阿里巴巴普惠体 Heavy"/>
            </a:endParaRPr>
          </a:p>
        </p:txBody>
      </p:sp>
      <p:sp>
        <p:nvSpPr>
          <p:cNvPr id="3" name="矩形 2">
            <a:extLst>
              <a:ext uri="{FF2B5EF4-FFF2-40B4-BE49-F238E27FC236}">
                <a16:creationId xmlns:a16="http://schemas.microsoft.com/office/drawing/2014/main" id="{969688D5-2FCF-BE03-269D-B1D00D71FD66}"/>
              </a:ext>
            </a:extLst>
          </p:cNvPr>
          <p:cNvSpPr/>
          <p:nvPr/>
        </p:nvSpPr>
        <p:spPr>
          <a:xfrm>
            <a:off x="7335956" y="3725990"/>
            <a:ext cx="333375" cy="1538709"/>
          </a:xfrm>
          <a:prstGeom prst="rect">
            <a:avLst/>
          </a:prstGeom>
          <a:solidFill>
            <a:srgbClr val="ABE1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Heavy"/>
              <a:ea typeface="Aa润行体 (非商业使用)"/>
              <a:cs typeface="+mn-ea"/>
              <a:sym typeface="阿里巴巴普惠体 Heavy"/>
            </a:endParaRPr>
          </a:p>
        </p:txBody>
      </p:sp>
      <p:sp>
        <p:nvSpPr>
          <p:cNvPr id="4" name="矩形 3">
            <a:extLst>
              <a:ext uri="{FF2B5EF4-FFF2-40B4-BE49-F238E27FC236}">
                <a16:creationId xmlns:a16="http://schemas.microsoft.com/office/drawing/2014/main" id="{59CB15DD-C3C5-2918-838D-CA6A0B5DD7A5}"/>
              </a:ext>
            </a:extLst>
          </p:cNvPr>
          <p:cNvSpPr/>
          <p:nvPr/>
        </p:nvSpPr>
        <p:spPr>
          <a:xfrm>
            <a:off x="8021757" y="3595802"/>
            <a:ext cx="333375" cy="1668896"/>
          </a:xfrm>
          <a:prstGeom prst="rect">
            <a:avLst/>
          </a:prstGeom>
          <a:solidFill>
            <a:srgbClr val="5195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Heavy"/>
              <a:ea typeface="Aa润行体 (非商业使用)"/>
              <a:cs typeface="+mn-ea"/>
              <a:sym typeface="阿里巴巴普惠体 Heavy"/>
            </a:endParaRPr>
          </a:p>
        </p:txBody>
      </p:sp>
      <p:sp>
        <p:nvSpPr>
          <p:cNvPr id="5" name="矩形 4">
            <a:extLst>
              <a:ext uri="{FF2B5EF4-FFF2-40B4-BE49-F238E27FC236}">
                <a16:creationId xmlns:a16="http://schemas.microsoft.com/office/drawing/2014/main" id="{C6ADBBD6-1A63-1971-5D50-1C4B19F9FD3B}"/>
              </a:ext>
            </a:extLst>
          </p:cNvPr>
          <p:cNvSpPr/>
          <p:nvPr/>
        </p:nvSpPr>
        <p:spPr>
          <a:xfrm>
            <a:off x="8707557" y="2873934"/>
            <a:ext cx="333375" cy="2390764"/>
          </a:xfrm>
          <a:prstGeom prst="rect">
            <a:avLst/>
          </a:prstGeom>
          <a:solidFill>
            <a:srgbClr val="ABE1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Heavy"/>
              <a:ea typeface="Aa润行体 (非商业使用)"/>
              <a:cs typeface="+mn-ea"/>
              <a:sym typeface="阿里巴巴普惠体 Heavy"/>
            </a:endParaRPr>
          </a:p>
        </p:txBody>
      </p:sp>
      <p:sp>
        <p:nvSpPr>
          <p:cNvPr id="6" name="矩形 5">
            <a:extLst>
              <a:ext uri="{FF2B5EF4-FFF2-40B4-BE49-F238E27FC236}">
                <a16:creationId xmlns:a16="http://schemas.microsoft.com/office/drawing/2014/main" id="{DF142704-9B81-A4A0-5E82-1323380ADB4A}"/>
              </a:ext>
            </a:extLst>
          </p:cNvPr>
          <p:cNvSpPr/>
          <p:nvPr/>
        </p:nvSpPr>
        <p:spPr>
          <a:xfrm>
            <a:off x="9393357" y="3015090"/>
            <a:ext cx="333375" cy="2249608"/>
          </a:xfrm>
          <a:prstGeom prst="rect">
            <a:avLst/>
          </a:prstGeom>
          <a:solidFill>
            <a:srgbClr val="5195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Heavy"/>
              <a:ea typeface="Aa润行体 (非商业使用)"/>
              <a:cs typeface="+mn-ea"/>
              <a:sym typeface="阿里巴巴普惠体 Heavy"/>
            </a:endParaRPr>
          </a:p>
        </p:txBody>
      </p:sp>
      <p:sp>
        <p:nvSpPr>
          <p:cNvPr id="7" name="矩形 6">
            <a:extLst>
              <a:ext uri="{FF2B5EF4-FFF2-40B4-BE49-F238E27FC236}">
                <a16:creationId xmlns:a16="http://schemas.microsoft.com/office/drawing/2014/main" id="{D3079DD9-BB43-247D-B870-5FBF8D3F1733}"/>
              </a:ext>
            </a:extLst>
          </p:cNvPr>
          <p:cNvSpPr/>
          <p:nvPr/>
        </p:nvSpPr>
        <p:spPr>
          <a:xfrm>
            <a:off x="10073507" y="2189278"/>
            <a:ext cx="333375" cy="3075421"/>
          </a:xfrm>
          <a:prstGeom prst="rect">
            <a:avLst/>
          </a:prstGeom>
          <a:solidFill>
            <a:srgbClr val="ABE1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Heavy"/>
              <a:ea typeface="Aa润行体 (非商业使用)"/>
              <a:cs typeface="+mn-ea"/>
              <a:sym typeface="阿里巴巴普惠体 Heavy"/>
            </a:endParaRPr>
          </a:p>
        </p:txBody>
      </p:sp>
      <p:grpSp>
        <p:nvGrpSpPr>
          <p:cNvPr id="8" name="组合 7">
            <a:extLst>
              <a:ext uri="{FF2B5EF4-FFF2-40B4-BE49-F238E27FC236}">
                <a16:creationId xmlns:a16="http://schemas.microsoft.com/office/drawing/2014/main" id="{F018BFBD-5E1A-8040-CAD8-428D31AE69EC}"/>
              </a:ext>
            </a:extLst>
          </p:cNvPr>
          <p:cNvGrpSpPr/>
          <p:nvPr/>
        </p:nvGrpSpPr>
        <p:grpSpPr>
          <a:xfrm>
            <a:off x="6609513" y="5342353"/>
            <a:ext cx="4115072" cy="369332"/>
            <a:chOff x="5783524" y="5611680"/>
            <a:chExt cx="4115072" cy="369332"/>
          </a:xfrm>
        </p:grpSpPr>
        <p:sp>
          <p:nvSpPr>
            <p:cNvPr id="9" name="文本框 8">
              <a:extLst>
                <a:ext uri="{FF2B5EF4-FFF2-40B4-BE49-F238E27FC236}">
                  <a16:creationId xmlns:a16="http://schemas.microsoft.com/office/drawing/2014/main" id="{C3808F5F-BBF5-D508-DB3C-4A2CB0FA51F6}"/>
                </a:ext>
              </a:extLst>
            </p:cNvPr>
            <p:cNvSpPr txBox="1"/>
            <p:nvPr/>
          </p:nvSpPr>
          <p:spPr>
            <a:xfrm>
              <a:off x="5783524" y="5611680"/>
              <a:ext cx="514271" cy="369332"/>
            </a:xfrm>
            <a:prstGeom prst="rect">
              <a:avLst/>
            </a:prstGeom>
            <a:noFill/>
          </p:spPr>
          <p:txBody>
            <a:bodyPr wrap="square" rtlCol="0">
              <a:spAutoFit/>
            </a:bodyPr>
            <a:lstStyle/>
            <a:p>
              <a:r>
                <a:rPr lang="en-US" altLang="zh-CN" dirty="0">
                  <a:solidFill>
                    <a:schemeClr val="tx1">
                      <a:lumMod val="85000"/>
                      <a:lumOff val="15000"/>
                    </a:schemeClr>
                  </a:solidFill>
                  <a:latin typeface="阿里巴巴普惠体 Heavy"/>
                  <a:ea typeface="Aa润行体 (非商业使用)"/>
                  <a:cs typeface="+mn-ea"/>
                  <a:sym typeface="阿里巴巴普惠体 Heavy"/>
                </a:rPr>
                <a:t>01</a:t>
              </a:r>
              <a:endParaRPr lang="zh-CN" altLang="en-US" dirty="0">
                <a:solidFill>
                  <a:schemeClr val="tx1">
                    <a:lumMod val="85000"/>
                    <a:lumOff val="15000"/>
                  </a:schemeClr>
                </a:solidFill>
                <a:latin typeface="阿里巴巴普惠体 Heavy"/>
                <a:ea typeface="Aa润行体 (非商业使用)"/>
                <a:cs typeface="+mn-ea"/>
                <a:sym typeface="阿里巴巴普惠体 Heavy"/>
              </a:endParaRPr>
            </a:p>
          </p:txBody>
        </p:sp>
        <p:sp>
          <p:nvSpPr>
            <p:cNvPr id="10" name="文本框 9">
              <a:extLst>
                <a:ext uri="{FF2B5EF4-FFF2-40B4-BE49-F238E27FC236}">
                  <a16:creationId xmlns:a16="http://schemas.microsoft.com/office/drawing/2014/main" id="{F3ABAF51-22F2-37AC-896F-F84BDF6D247C}"/>
                </a:ext>
              </a:extLst>
            </p:cNvPr>
            <p:cNvSpPr txBox="1"/>
            <p:nvPr/>
          </p:nvSpPr>
          <p:spPr>
            <a:xfrm>
              <a:off x="6477843" y="5611680"/>
              <a:ext cx="514271" cy="369332"/>
            </a:xfrm>
            <a:prstGeom prst="rect">
              <a:avLst/>
            </a:prstGeom>
            <a:noFill/>
          </p:spPr>
          <p:txBody>
            <a:bodyPr wrap="square" rtlCol="0">
              <a:spAutoFit/>
            </a:bodyPr>
            <a:lstStyle/>
            <a:p>
              <a:r>
                <a:rPr lang="en-US" altLang="zh-CN" dirty="0">
                  <a:solidFill>
                    <a:schemeClr val="tx1">
                      <a:lumMod val="85000"/>
                      <a:lumOff val="15000"/>
                    </a:schemeClr>
                  </a:solidFill>
                  <a:latin typeface="阿里巴巴普惠体 Heavy"/>
                  <a:ea typeface="Aa润行体 (非商业使用)"/>
                  <a:cs typeface="+mn-ea"/>
                  <a:sym typeface="阿里巴巴普惠体 Heavy"/>
                </a:rPr>
                <a:t>02</a:t>
              </a:r>
              <a:endParaRPr lang="zh-CN" altLang="en-US" dirty="0">
                <a:solidFill>
                  <a:schemeClr val="tx1">
                    <a:lumMod val="85000"/>
                    <a:lumOff val="15000"/>
                  </a:schemeClr>
                </a:solidFill>
                <a:latin typeface="阿里巴巴普惠体 Heavy"/>
                <a:ea typeface="Aa润行体 (非商业使用)"/>
                <a:cs typeface="+mn-ea"/>
                <a:sym typeface="阿里巴巴普惠体 Heavy"/>
              </a:endParaRPr>
            </a:p>
          </p:txBody>
        </p:sp>
        <p:sp>
          <p:nvSpPr>
            <p:cNvPr id="11" name="文本框 10">
              <a:extLst>
                <a:ext uri="{FF2B5EF4-FFF2-40B4-BE49-F238E27FC236}">
                  <a16:creationId xmlns:a16="http://schemas.microsoft.com/office/drawing/2014/main" id="{E6D54063-6584-45DC-BCFC-63C02D6DA35D}"/>
                </a:ext>
              </a:extLst>
            </p:cNvPr>
            <p:cNvSpPr txBox="1"/>
            <p:nvPr/>
          </p:nvSpPr>
          <p:spPr>
            <a:xfrm>
              <a:off x="7153101" y="5611680"/>
              <a:ext cx="463588" cy="369332"/>
            </a:xfrm>
            <a:prstGeom prst="rect">
              <a:avLst/>
            </a:prstGeom>
            <a:noFill/>
          </p:spPr>
          <p:txBody>
            <a:bodyPr wrap="none" rtlCol="0">
              <a:spAutoFit/>
            </a:bodyPr>
            <a:lstStyle/>
            <a:p>
              <a:r>
                <a:rPr lang="en-US" altLang="zh-CN" dirty="0">
                  <a:solidFill>
                    <a:schemeClr val="tx1">
                      <a:lumMod val="85000"/>
                      <a:lumOff val="15000"/>
                    </a:schemeClr>
                  </a:solidFill>
                  <a:latin typeface="阿里巴巴普惠体 Heavy"/>
                  <a:ea typeface="Aa润行体 (非商业使用)"/>
                  <a:cs typeface="+mn-ea"/>
                  <a:sym typeface="阿里巴巴普惠体 Heavy"/>
                </a:rPr>
                <a:t>03</a:t>
              </a:r>
              <a:endParaRPr lang="zh-CN" altLang="en-US" dirty="0">
                <a:solidFill>
                  <a:schemeClr val="tx1">
                    <a:lumMod val="85000"/>
                    <a:lumOff val="15000"/>
                  </a:schemeClr>
                </a:solidFill>
                <a:latin typeface="阿里巴巴普惠体 Heavy"/>
                <a:ea typeface="Aa润行体 (非商业使用)"/>
                <a:cs typeface="+mn-ea"/>
                <a:sym typeface="阿里巴巴普惠体 Heavy"/>
              </a:endParaRPr>
            </a:p>
          </p:txBody>
        </p:sp>
        <p:sp>
          <p:nvSpPr>
            <p:cNvPr id="12" name="文本框 11">
              <a:extLst>
                <a:ext uri="{FF2B5EF4-FFF2-40B4-BE49-F238E27FC236}">
                  <a16:creationId xmlns:a16="http://schemas.microsoft.com/office/drawing/2014/main" id="{4DEEF2B3-A40B-55AD-4523-DE7C347C4E5E}"/>
                </a:ext>
              </a:extLst>
            </p:cNvPr>
            <p:cNvSpPr txBox="1"/>
            <p:nvPr/>
          </p:nvSpPr>
          <p:spPr>
            <a:xfrm>
              <a:off x="7839225" y="5611680"/>
              <a:ext cx="535372" cy="369332"/>
            </a:xfrm>
            <a:prstGeom prst="rect">
              <a:avLst/>
            </a:prstGeom>
            <a:noFill/>
          </p:spPr>
          <p:txBody>
            <a:bodyPr wrap="square" rtlCol="0">
              <a:spAutoFit/>
            </a:bodyPr>
            <a:lstStyle/>
            <a:p>
              <a:r>
                <a:rPr lang="en-US" altLang="zh-CN" dirty="0">
                  <a:solidFill>
                    <a:schemeClr val="tx1">
                      <a:lumMod val="85000"/>
                      <a:lumOff val="15000"/>
                    </a:schemeClr>
                  </a:solidFill>
                  <a:latin typeface="阿里巴巴普惠体 Heavy"/>
                  <a:ea typeface="Aa润行体 (非商业使用)"/>
                  <a:cs typeface="+mn-ea"/>
                  <a:sym typeface="阿里巴巴普惠体 Heavy"/>
                </a:rPr>
                <a:t>04</a:t>
              </a:r>
              <a:endParaRPr lang="zh-CN" altLang="en-US" dirty="0">
                <a:solidFill>
                  <a:schemeClr val="tx1">
                    <a:lumMod val="85000"/>
                    <a:lumOff val="15000"/>
                  </a:schemeClr>
                </a:solidFill>
                <a:latin typeface="阿里巴巴普惠体 Heavy"/>
                <a:ea typeface="Aa润行体 (非商业使用)"/>
                <a:cs typeface="+mn-ea"/>
                <a:sym typeface="阿里巴巴普惠体 Heavy"/>
              </a:endParaRPr>
            </a:p>
          </p:txBody>
        </p:sp>
        <p:sp>
          <p:nvSpPr>
            <p:cNvPr id="13" name="文本框 12">
              <a:extLst>
                <a:ext uri="{FF2B5EF4-FFF2-40B4-BE49-F238E27FC236}">
                  <a16:creationId xmlns:a16="http://schemas.microsoft.com/office/drawing/2014/main" id="{4174F265-AA03-D03E-69A4-2CD9F157935B}"/>
                </a:ext>
              </a:extLst>
            </p:cNvPr>
            <p:cNvSpPr txBox="1"/>
            <p:nvPr/>
          </p:nvSpPr>
          <p:spPr>
            <a:xfrm>
              <a:off x="8518828" y="5611680"/>
              <a:ext cx="463588" cy="369332"/>
            </a:xfrm>
            <a:prstGeom prst="rect">
              <a:avLst/>
            </a:prstGeom>
            <a:noFill/>
          </p:spPr>
          <p:txBody>
            <a:bodyPr wrap="none" rtlCol="0">
              <a:spAutoFit/>
            </a:bodyPr>
            <a:lstStyle/>
            <a:p>
              <a:r>
                <a:rPr lang="en-US" altLang="zh-CN" dirty="0">
                  <a:solidFill>
                    <a:schemeClr val="tx1">
                      <a:lumMod val="85000"/>
                      <a:lumOff val="15000"/>
                    </a:schemeClr>
                  </a:solidFill>
                  <a:latin typeface="阿里巴巴普惠体 Heavy"/>
                  <a:ea typeface="Aa润行体 (非商业使用)"/>
                  <a:cs typeface="+mn-ea"/>
                  <a:sym typeface="阿里巴巴普惠体 Heavy"/>
                </a:rPr>
                <a:t>05</a:t>
              </a:r>
              <a:endParaRPr lang="zh-CN" altLang="en-US" dirty="0">
                <a:solidFill>
                  <a:schemeClr val="tx1">
                    <a:lumMod val="85000"/>
                    <a:lumOff val="15000"/>
                  </a:schemeClr>
                </a:solidFill>
                <a:latin typeface="阿里巴巴普惠体 Heavy"/>
                <a:ea typeface="Aa润行体 (非商业使用)"/>
                <a:cs typeface="+mn-ea"/>
                <a:sym typeface="阿里巴巴普惠体 Heavy"/>
              </a:endParaRPr>
            </a:p>
          </p:txBody>
        </p:sp>
        <p:sp>
          <p:nvSpPr>
            <p:cNvPr id="14" name="文本框 13">
              <a:extLst>
                <a:ext uri="{FF2B5EF4-FFF2-40B4-BE49-F238E27FC236}">
                  <a16:creationId xmlns:a16="http://schemas.microsoft.com/office/drawing/2014/main" id="{B78398B2-50DF-A507-C028-8EFD7F3D4028}"/>
                </a:ext>
              </a:extLst>
            </p:cNvPr>
            <p:cNvSpPr txBox="1"/>
            <p:nvPr/>
          </p:nvSpPr>
          <p:spPr>
            <a:xfrm>
              <a:off x="9204851" y="5611680"/>
              <a:ext cx="693745" cy="369332"/>
            </a:xfrm>
            <a:prstGeom prst="rect">
              <a:avLst/>
            </a:prstGeom>
            <a:noFill/>
          </p:spPr>
          <p:txBody>
            <a:bodyPr wrap="square" rtlCol="0">
              <a:spAutoFit/>
            </a:bodyPr>
            <a:lstStyle/>
            <a:p>
              <a:r>
                <a:rPr lang="en-US" altLang="zh-CN" dirty="0">
                  <a:solidFill>
                    <a:schemeClr val="tx1">
                      <a:lumMod val="85000"/>
                      <a:lumOff val="15000"/>
                    </a:schemeClr>
                  </a:solidFill>
                  <a:latin typeface="阿里巴巴普惠体 Heavy"/>
                  <a:ea typeface="Aa润行体 (非商业使用)"/>
                  <a:cs typeface="+mn-ea"/>
                  <a:sym typeface="阿里巴巴普惠体 Heavy"/>
                </a:rPr>
                <a:t>06</a:t>
              </a:r>
              <a:endParaRPr lang="zh-CN" altLang="en-US" dirty="0">
                <a:solidFill>
                  <a:schemeClr val="tx1">
                    <a:lumMod val="85000"/>
                    <a:lumOff val="15000"/>
                  </a:schemeClr>
                </a:solidFill>
                <a:latin typeface="阿里巴巴普惠体 Heavy"/>
                <a:ea typeface="Aa润行体 (非商业使用)"/>
                <a:cs typeface="+mn-ea"/>
                <a:sym typeface="阿里巴巴普惠体 Heavy"/>
              </a:endParaRPr>
            </a:p>
          </p:txBody>
        </p:sp>
      </p:grpSp>
      <p:cxnSp>
        <p:nvCxnSpPr>
          <p:cNvPr id="15" name="直接箭头连接符 14">
            <a:extLst>
              <a:ext uri="{FF2B5EF4-FFF2-40B4-BE49-F238E27FC236}">
                <a16:creationId xmlns:a16="http://schemas.microsoft.com/office/drawing/2014/main" id="{ECC1F8DE-F92E-F348-785C-78E86DC51AB8}"/>
              </a:ext>
            </a:extLst>
          </p:cNvPr>
          <p:cNvCxnSpPr/>
          <p:nvPr/>
        </p:nvCxnSpPr>
        <p:spPr>
          <a:xfrm flipV="1">
            <a:off x="6650155" y="1800423"/>
            <a:ext cx="3380687" cy="2112910"/>
          </a:xfrm>
          <a:prstGeom prst="straightConnector1">
            <a:avLst/>
          </a:prstGeom>
          <a:ln w="57150">
            <a:solidFill>
              <a:srgbClr val="2C5ADE"/>
            </a:solidFill>
            <a:tailEnd type="triangle"/>
          </a:ln>
          <a:effectLst/>
        </p:spPr>
        <p:style>
          <a:lnRef idx="1">
            <a:schemeClr val="accent1"/>
          </a:lnRef>
          <a:fillRef idx="0">
            <a:schemeClr val="accent1"/>
          </a:fillRef>
          <a:effectRef idx="0">
            <a:schemeClr val="accent1"/>
          </a:effectRef>
          <a:fontRef idx="minor">
            <a:schemeClr val="tx1"/>
          </a:fontRef>
        </p:style>
      </p:cxnSp>
      <p:sp>
        <p:nvSpPr>
          <p:cNvPr id="16" name="Rectangle 23">
            <a:extLst>
              <a:ext uri="{FF2B5EF4-FFF2-40B4-BE49-F238E27FC236}">
                <a16:creationId xmlns:a16="http://schemas.microsoft.com/office/drawing/2014/main" id="{C080C1EB-9C29-AD31-8A01-F560E3885A47}"/>
              </a:ext>
            </a:extLst>
          </p:cNvPr>
          <p:cNvSpPr/>
          <p:nvPr/>
        </p:nvSpPr>
        <p:spPr>
          <a:xfrm>
            <a:off x="2179812" y="2042334"/>
            <a:ext cx="3362035" cy="824200"/>
          </a:xfrm>
          <a:prstGeom prst="rect">
            <a:avLst/>
          </a:prstGeom>
        </p:spPr>
        <p:txBody>
          <a:bodyPr wrap="square">
            <a:spAutoFit/>
          </a:bodyPr>
          <a:lstStyle/>
          <a:p>
            <a:pPr>
              <a:lnSpc>
                <a:spcPct val="150000"/>
              </a:lnSpc>
              <a:defRPr/>
            </a:pPr>
            <a:r>
              <a:rPr lang="en-US" altLang="zh-CN" sz="1100" noProof="1">
                <a:solidFill>
                  <a:schemeClr val="bg1">
                    <a:lumMod val="50000"/>
                  </a:schemeClr>
                </a:solidFill>
                <a:latin typeface="微软雅黑" pitchFamily="34" charset="-122"/>
                <a:ea typeface="微软雅黑" pitchFamily="34" charset="-122"/>
                <a:sym typeface="阿里巴巴普惠体 Heavy"/>
              </a:rPr>
              <a:t>Click here to add content, content to match the title. Click here to add content, content to match the title. </a:t>
            </a:r>
            <a:r>
              <a:rPr lang="zh-CN" altLang="en-US" sz="1100" noProof="1">
                <a:solidFill>
                  <a:schemeClr val="bg1">
                    <a:lumMod val="50000"/>
                  </a:schemeClr>
                </a:solidFill>
                <a:latin typeface="微软雅黑" pitchFamily="34" charset="-122"/>
                <a:ea typeface="微软雅黑" pitchFamily="34" charset="-122"/>
                <a:sym typeface="阿里巴巴普惠体 Heavy"/>
              </a:rPr>
              <a:t>。</a:t>
            </a:r>
          </a:p>
        </p:txBody>
      </p:sp>
      <p:sp>
        <p:nvSpPr>
          <p:cNvPr id="17" name="Rectangle 43">
            <a:extLst>
              <a:ext uri="{FF2B5EF4-FFF2-40B4-BE49-F238E27FC236}">
                <a16:creationId xmlns:a16="http://schemas.microsoft.com/office/drawing/2014/main" id="{E585D6BE-D62A-117F-084C-CA6105E111E8}"/>
              </a:ext>
            </a:extLst>
          </p:cNvPr>
          <p:cNvSpPr/>
          <p:nvPr/>
        </p:nvSpPr>
        <p:spPr>
          <a:xfrm>
            <a:off x="2179809" y="4694348"/>
            <a:ext cx="3362035" cy="824200"/>
          </a:xfrm>
          <a:prstGeom prst="rect">
            <a:avLst/>
          </a:prstGeom>
        </p:spPr>
        <p:txBody>
          <a:bodyPr wrap="square">
            <a:spAutoFit/>
          </a:bodyPr>
          <a:lstStyle/>
          <a:p>
            <a:pPr>
              <a:lnSpc>
                <a:spcPct val="150000"/>
              </a:lnSpc>
              <a:defRPr/>
            </a:pPr>
            <a:r>
              <a:rPr lang="en-US" altLang="zh-CN" sz="1100" noProof="1">
                <a:solidFill>
                  <a:schemeClr val="bg1">
                    <a:lumMod val="50000"/>
                  </a:schemeClr>
                </a:solidFill>
                <a:latin typeface="微软雅黑" pitchFamily="34" charset="-122"/>
                <a:ea typeface="微软雅黑" pitchFamily="34" charset="-122"/>
                <a:sym typeface="阿里巴巴普惠体 Heavy"/>
              </a:rPr>
              <a:t>Click here to add content, content to match the title. Click here to add content, content to match the title. </a:t>
            </a:r>
            <a:r>
              <a:rPr lang="zh-CN" altLang="en-US" sz="1100" noProof="1">
                <a:solidFill>
                  <a:schemeClr val="bg1">
                    <a:lumMod val="50000"/>
                  </a:schemeClr>
                </a:solidFill>
                <a:latin typeface="微软雅黑" pitchFamily="34" charset="-122"/>
                <a:ea typeface="微软雅黑" pitchFamily="34" charset="-122"/>
                <a:sym typeface="阿里巴巴普惠体 Heavy"/>
              </a:rPr>
              <a:t>。</a:t>
            </a:r>
          </a:p>
        </p:txBody>
      </p:sp>
      <p:sp>
        <p:nvSpPr>
          <p:cNvPr id="18" name="Rectangle 45">
            <a:extLst>
              <a:ext uri="{FF2B5EF4-FFF2-40B4-BE49-F238E27FC236}">
                <a16:creationId xmlns:a16="http://schemas.microsoft.com/office/drawing/2014/main" id="{82CEC41E-EC93-63F9-6D56-26A4F7902D19}"/>
              </a:ext>
            </a:extLst>
          </p:cNvPr>
          <p:cNvSpPr/>
          <p:nvPr/>
        </p:nvSpPr>
        <p:spPr>
          <a:xfrm>
            <a:off x="2179812" y="2926339"/>
            <a:ext cx="3362035" cy="824200"/>
          </a:xfrm>
          <a:prstGeom prst="rect">
            <a:avLst/>
          </a:prstGeom>
        </p:spPr>
        <p:txBody>
          <a:bodyPr wrap="square">
            <a:spAutoFit/>
          </a:bodyPr>
          <a:lstStyle/>
          <a:p>
            <a:pPr>
              <a:lnSpc>
                <a:spcPct val="150000"/>
              </a:lnSpc>
              <a:defRPr/>
            </a:pPr>
            <a:r>
              <a:rPr lang="en-US" altLang="zh-CN" sz="1100" noProof="1">
                <a:solidFill>
                  <a:schemeClr val="bg1">
                    <a:lumMod val="50000"/>
                  </a:schemeClr>
                </a:solidFill>
                <a:latin typeface="微软雅黑" pitchFamily="34" charset="-122"/>
                <a:ea typeface="微软雅黑" pitchFamily="34" charset="-122"/>
                <a:sym typeface="阿里巴巴普惠体 Heavy"/>
              </a:rPr>
              <a:t>Click here to add content, content to match the title. Click here to add content, content to match the title. </a:t>
            </a:r>
            <a:r>
              <a:rPr lang="zh-CN" altLang="en-US" sz="1100" noProof="1">
                <a:solidFill>
                  <a:schemeClr val="bg1">
                    <a:lumMod val="50000"/>
                  </a:schemeClr>
                </a:solidFill>
                <a:latin typeface="微软雅黑" pitchFamily="34" charset="-122"/>
                <a:ea typeface="微软雅黑" pitchFamily="34" charset="-122"/>
                <a:sym typeface="阿里巴巴普惠体 Heavy"/>
              </a:rPr>
              <a:t>。</a:t>
            </a:r>
          </a:p>
        </p:txBody>
      </p:sp>
      <p:cxnSp>
        <p:nvCxnSpPr>
          <p:cNvPr id="19" name="Straight Connector 74">
            <a:extLst>
              <a:ext uri="{FF2B5EF4-FFF2-40B4-BE49-F238E27FC236}">
                <a16:creationId xmlns:a16="http://schemas.microsoft.com/office/drawing/2014/main" id="{90A3CF6F-C283-DC31-228D-A6FA85D0E6E4}"/>
              </a:ext>
            </a:extLst>
          </p:cNvPr>
          <p:cNvCxnSpPr/>
          <p:nvPr/>
        </p:nvCxnSpPr>
        <p:spPr>
          <a:xfrm>
            <a:off x="1794645" y="1793771"/>
            <a:ext cx="0" cy="3803650"/>
          </a:xfrm>
          <a:prstGeom prst="line">
            <a:avLst/>
          </a:prstGeom>
          <a:ln>
            <a:solidFill>
              <a:srgbClr val="ABE1F2"/>
            </a:solidFill>
          </a:ln>
        </p:spPr>
        <p:style>
          <a:lnRef idx="1">
            <a:schemeClr val="accent1"/>
          </a:lnRef>
          <a:fillRef idx="0">
            <a:schemeClr val="accent1"/>
          </a:fillRef>
          <a:effectRef idx="0">
            <a:schemeClr val="accent1"/>
          </a:effectRef>
          <a:fontRef idx="minor">
            <a:schemeClr val="tx1"/>
          </a:fontRef>
        </p:style>
      </p:cxnSp>
      <p:sp>
        <p:nvSpPr>
          <p:cNvPr id="20" name="Oval 75">
            <a:extLst>
              <a:ext uri="{FF2B5EF4-FFF2-40B4-BE49-F238E27FC236}">
                <a16:creationId xmlns:a16="http://schemas.microsoft.com/office/drawing/2014/main" id="{C417645F-73A1-36B3-9445-A1681C49B626}"/>
              </a:ext>
            </a:extLst>
          </p:cNvPr>
          <p:cNvSpPr/>
          <p:nvPr/>
        </p:nvSpPr>
        <p:spPr>
          <a:xfrm>
            <a:off x="1599385" y="2149373"/>
            <a:ext cx="384175" cy="384175"/>
          </a:xfrm>
          <a:prstGeom prst="ellipse">
            <a:avLst/>
          </a:prstGeom>
          <a:solidFill>
            <a:srgbClr val="6FC4F6"/>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1600" dirty="0">
                <a:solidFill>
                  <a:schemeClr val="bg1"/>
                </a:solidFill>
                <a:latin typeface="阿里巴巴普惠体 Heavy"/>
                <a:ea typeface="Aa润行体 (非商业使用)"/>
                <a:sym typeface="阿里巴巴普惠体 Heavy"/>
              </a:rPr>
              <a:t>1</a:t>
            </a:r>
          </a:p>
        </p:txBody>
      </p:sp>
      <p:sp>
        <p:nvSpPr>
          <p:cNvPr id="21" name="Oval 76">
            <a:extLst>
              <a:ext uri="{FF2B5EF4-FFF2-40B4-BE49-F238E27FC236}">
                <a16:creationId xmlns:a16="http://schemas.microsoft.com/office/drawing/2014/main" id="{F623EAB4-2504-4E6E-814D-5032C271A71C}"/>
              </a:ext>
            </a:extLst>
          </p:cNvPr>
          <p:cNvSpPr/>
          <p:nvPr/>
        </p:nvSpPr>
        <p:spPr>
          <a:xfrm>
            <a:off x="1599385" y="3025673"/>
            <a:ext cx="384175" cy="384175"/>
          </a:xfrm>
          <a:prstGeom prst="ellipse">
            <a:avLst/>
          </a:prstGeom>
          <a:solidFill>
            <a:srgbClr val="6FC4F6"/>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1600" dirty="0">
                <a:solidFill>
                  <a:schemeClr val="bg1"/>
                </a:solidFill>
                <a:latin typeface="阿里巴巴普惠体 Heavy"/>
                <a:ea typeface="Aa润行体 (非商业使用)"/>
                <a:sym typeface="阿里巴巴普惠体 Heavy"/>
              </a:rPr>
              <a:t>2</a:t>
            </a:r>
          </a:p>
        </p:txBody>
      </p:sp>
      <p:sp>
        <p:nvSpPr>
          <p:cNvPr id="22" name="Oval 77">
            <a:extLst>
              <a:ext uri="{FF2B5EF4-FFF2-40B4-BE49-F238E27FC236}">
                <a16:creationId xmlns:a16="http://schemas.microsoft.com/office/drawing/2014/main" id="{9D046858-3A47-A144-3F34-E42B8E5284E7}"/>
              </a:ext>
            </a:extLst>
          </p:cNvPr>
          <p:cNvSpPr/>
          <p:nvPr/>
        </p:nvSpPr>
        <p:spPr>
          <a:xfrm>
            <a:off x="1599385" y="3903560"/>
            <a:ext cx="384175" cy="384175"/>
          </a:xfrm>
          <a:prstGeom prst="ellipse">
            <a:avLst/>
          </a:prstGeom>
          <a:solidFill>
            <a:srgbClr val="6FC4F6"/>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1600" dirty="0">
                <a:solidFill>
                  <a:schemeClr val="bg1"/>
                </a:solidFill>
                <a:latin typeface="阿里巴巴普惠体 Heavy"/>
                <a:ea typeface="Aa润行体 (非商业使用)"/>
                <a:sym typeface="阿里巴巴普惠体 Heavy"/>
              </a:rPr>
              <a:t>3</a:t>
            </a:r>
          </a:p>
        </p:txBody>
      </p:sp>
      <p:sp>
        <p:nvSpPr>
          <p:cNvPr id="23" name="Oval 78">
            <a:extLst>
              <a:ext uri="{FF2B5EF4-FFF2-40B4-BE49-F238E27FC236}">
                <a16:creationId xmlns:a16="http://schemas.microsoft.com/office/drawing/2014/main" id="{37CC1A16-138D-FC09-BF19-8A3ACB2F07B6}"/>
              </a:ext>
            </a:extLst>
          </p:cNvPr>
          <p:cNvSpPr/>
          <p:nvPr/>
        </p:nvSpPr>
        <p:spPr>
          <a:xfrm>
            <a:off x="1599385" y="4781448"/>
            <a:ext cx="384175" cy="384175"/>
          </a:xfrm>
          <a:prstGeom prst="ellipse">
            <a:avLst/>
          </a:prstGeom>
          <a:solidFill>
            <a:srgbClr val="6FC4F6"/>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1600" dirty="0">
                <a:solidFill>
                  <a:schemeClr val="bg1"/>
                </a:solidFill>
                <a:latin typeface="阿里巴巴普惠体 Heavy"/>
                <a:ea typeface="Aa润行体 (非商业使用)"/>
                <a:sym typeface="阿里巴巴普惠体 Heavy"/>
              </a:rPr>
              <a:t>4</a:t>
            </a:r>
          </a:p>
        </p:txBody>
      </p:sp>
      <p:sp>
        <p:nvSpPr>
          <p:cNvPr id="25" name="Rectangle 43">
            <a:extLst>
              <a:ext uri="{FF2B5EF4-FFF2-40B4-BE49-F238E27FC236}">
                <a16:creationId xmlns:a16="http://schemas.microsoft.com/office/drawing/2014/main" id="{2013F716-EEA1-E571-4870-DCD13FB2365C}"/>
              </a:ext>
            </a:extLst>
          </p:cNvPr>
          <p:cNvSpPr/>
          <p:nvPr/>
        </p:nvSpPr>
        <p:spPr>
          <a:xfrm>
            <a:off x="2179810" y="3810344"/>
            <a:ext cx="3362035" cy="824200"/>
          </a:xfrm>
          <a:prstGeom prst="rect">
            <a:avLst/>
          </a:prstGeom>
        </p:spPr>
        <p:txBody>
          <a:bodyPr wrap="square">
            <a:spAutoFit/>
          </a:bodyPr>
          <a:lstStyle/>
          <a:p>
            <a:pPr>
              <a:lnSpc>
                <a:spcPct val="150000"/>
              </a:lnSpc>
              <a:defRPr/>
            </a:pPr>
            <a:r>
              <a:rPr lang="en-US" altLang="zh-CN" sz="1100" noProof="1">
                <a:solidFill>
                  <a:schemeClr val="bg1">
                    <a:lumMod val="50000"/>
                  </a:schemeClr>
                </a:solidFill>
                <a:latin typeface="微软雅黑" pitchFamily="34" charset="-122"/>
                <a:ea typeface="微软雅黑" pitchFamily="34" charset="-122"/>
                <a:sym typeface="阿里巴巴普惠体 Heavy"/>
              </a:rPr>
              <a:t>Click here to add content, content to match the title. Click here to add content, content to match the title. </a:t>
            </a:r>
            <a:r>
              <a:rPr lang="zh-CN" altLang="en-US" sz="1100" noProof="1">
                <a:solidFill>
                  <a:schemeClr val="bg1">
                    <a:lumMod val="50000"/>
                  </a:schemeClr>
                </a:solidFill>
                <a:latin typeface="微软雅黑" pitchFamily="34" charset="-122"/>
                <a:ea typeface="微软雅黑" pitchFamily="34" charset="-122"/>
                <a:sym typeface="阿里巴巴普惠体 Heavy"/>
              </a:rPr>
              <a:t>。</a:t>
            </a:r>
          </a:p>
        </p:txBody>
      </p:sp>
    </p:spTree>
    <p:extLst>
      <p:ext uri="{BB962C8B-B14F-4D97-AF65-F5344CB8AC3E}">
        <p14:creationId xmlns:p14="http://schemas.microsoft.com/office/powerpoint/2010/main" val="30992547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iterate type="lt">
                                    <p:tmPct val="10000"/>
                                  </p:iterate>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childTnLst>
                          </p:cTn>
                        </p:par>
                        <p:par>
                          <p:cTn id="13" fill="hold">
                            <p:stCondLst>
                              <p:cond delay="1550"/>
                            </p:stCondLst>
                            <p:childTnLst>
                              <p:par>
                                <p:cTn id="14" presetID="2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par>
                          <p:cTn id="17" fill="hold">
                            <p:stCondLst>
                              <p:cond delay="2050"/>
                            </p:stCondLst>
                            <p:childTnLst>
                              <p:par>
                                <p:cTn id="18" presetID="22" presetClass="entr" presetSubtype="4"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par>
                          <p:cTn id="21" fill="hold">
                            <p:stCondLst>
                              <p:cond delay="2550"/>
                            </p:stCondLst>
                            <p:childTnLst>
                              <p:par>
                                <p:cTn id="22" presetID="22" presetClass="entr" presetSubtype="4"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par>
                          <p:cTn id="25" fill="hold">
                            <p:stCondLst>
                              <p:cond delay="3050"/>
                            </p:stCondLst>
                            <p:childTnLst>
                              <p:par>
                                <p:cTn id="26" presetID="22" presetClass="entr" presetSubtype="4"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par>
                          <p:cTn id="29" fill="hold">
                            <p:stCondLst>
                              <p:cond delay="3550"/>
                            </p:stCondLst>
                            <p:childTnLst>
                              <p:par>
                                <p:cTn id="30" presetID="22" presetClass="entr" presetSubtype="4"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par>
                          <p:cTn id="33" fill="hold">
                            <p:stCondLst>
                              <p:cond delay="4050"/>
                            </p:stCondLst>
                            <p:childTnLst>
                              <p:par>
                                <p:cTn id="34" presetID="22" presetClass="entr" presetSubtype="4"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par>
                          <p:cTn id="37" fill="hold">
                            <p:stCondLst>
                              <p:cond delay="4550"/>
                            </p:stCondLst>
                            <p:childTnLst>
                              <p:par>
                                <p:cTn id="38" presetID="2" presetClass="entr" presetSubtype="4"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par>
                          <p:cTn id="42" fill="hold">
                            <p:stCondLst>
                              <p:cond delay="5050"/>
                            </p:stCondLst>
                            <p:childTnLst>
                              <p:par>
                                <p:cTn id="43" presetID="22" presetClass="entr" presetSubtype="4"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par>
                          <p:cTn id="46" fill="hold">
                            <p:stCondLst>
                              <p:cond delay="5550"/>
                            </p:stCondLst>
                            <p:childTnLst>
                              <p:par>
                                <p:cTn id="47" presetID="22" presetClass="entr" presetSubtype="1"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up)">
                                      <p:cBhvr>
                                        <p:cTn id="49" dur="500"/>
                                        <p:tgtEl>
                                          <p:spTgt spid="19"/>
                                        </p:tgtEl>
                                      </p:cBhvr>
                                    </p:animEffect>
                                  </p:childTnLst>
                                </p:cTn>
                              </p:par>
                            </p:childTnLst>
                          </p:cTn>
                        </p:par>
                        <p:par>
                          <p:cTn id="50" fill="hold">
                            <p:stCondLst>
                              <p:cond delay="6050"/>
                            </p:stCondLst>
                            <p:childTnLst>
                              <p:par>
                                <p:cTn id="51" presetID="53" presetClass="entr" presetSubtype="16"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500" fill="hold"/>
                                        <p:tgtEl>
                                          <p:spTgt spid="20"/>
                                        </p:tgtEl>
                                        <p:attrNameLst>
                                          <p:attrName>ppt_w</p:attrName>
                                        </p:attrNameLst>
                                      </p:cBhvr>
                                      <p:tavLst>
                                        <p:tav tm="0">
                                          <p:val>
                                            <p:fltVal val="0"/>
                                          </p:val>
                                        </p:tav>
                                        <p:tav tm="100000">
                                          <p:val>
                                            <p:strVal val="#ppt_w"/>
                                          </p:val>
                                        </p:tav>
                                      </p:tavLst>
                                    </p:anim>
                                    <p:anim calcmode="lin" valueType="num">
                                      <p:cBhvr>
                                        <p:cTn id="54" dur="500" fill="hold"/>
                                        <p:tgtEl>
                                          <p:spTgt spid="20"/>
                                        </p:tgtEl>
                                        <p:attrNameLst>
                                          <p:attrName>ppt_h</p:attrName>
                                        </p:attrNameLst>
                                      </p:cBhvr>
                                      <p:tavLst>
                                        <p:tav tm="0">
                                          <p:val>
                                            <p:fltVal val="0"/>
                                          </p:val>
                                        </p:tav>
                                        <p:tav tm="100000">
                                          <p:val>
                                            <p:strVal val="#ppt_h"/>
                                          </p:val>
                                        </p:tav>
                                      </p:tavLst>
                                    </p:anim>
                                    <p:animEffect transition="in" filter="fade">
                                      <p:cBhvr>
                                        <p:cTn id="55" dur="500"/>
                                        <p:tgtEl>
                                          <p:spTgt spid="20"/>
                                        </p:tgtEl>
                                      </p:cBhvr>
                                    </p:animEffect>
                                  </p:childTnLst>
                                </p:cTn>
                              </p:par>
                            </p:childTnLst>
                          </p:cTn>
                        </p:par>
                        <p:par>
                          <p:cTn id="56" fill="hold">
                            <p:stCondLst>
                              <p:cond delay="6550"/>
                            </p:stCondLst>
                            <p:childTnLst>
                              <p:par>
                                <p:cTn id="57" presetID="42" presetClass="entr" presetSubtype="0"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anim calcmode="lin" valueType="num">
                                      <p:cBhvr>
                                        <p:cTn id="60" dur="500" fill="hold"/>
                                        <p:tgtEl>
                                          <p:spTgt spid="16"/>
                                        </p:tgtEl>
                                        <p:attrNameLst>
                                          <p:attrName>ppt_x</p:attrName>
                                        </p:attrNameLst>
                                      </p:cBhvr>
                                      <p:tavLst>
                                        <p:tav tm="0">
                                          <p:val>
                                            <p:strVal val="#ppt_x"/>
                                          </p:val>
                                        </p:tav>
                                        <p:tav tm="100000">
                                          <p:val>
                                            <p:strVal val="#ppt_x"/>
                                          </p:val>
                                        </p:tav>
                                      </p:tavLst>
                                    </p:anim>
                                    <p:anim calcmode="lin" valueType="num">
                                      <p:cBhvr>
                                        <p:cTn id="61" dur="500" fill="hold"/>
                                        <p:tgtEl>
                                          <p:spTgt spid="16"/>
                                        </p:tgtEl>
                                        <p:attrNameLst>
                                          <p:attrName>ppt_y</p:attrName>
                                        </p:attrNameLst>
                                      </p:cBhvr>
                                      <p:tavLst>
                                        <p:tav tm="0">
                                          <p:val>
                                            <p:strVal val="#ppt_y+.1"/>
                                          </p:val>
                                        </p:tav>
                                        <p:tav tm="100000">
                                          <p:val>
                                            <p:strVal val="#ppt_y"/>
                                          </p:val>
                                        </p:tav>
                                      </p:tavLst>
                                    </p:anim>
                                  </p:childTnLst>
                                </p:cTn>
                              </p:par>
                            </p:childTnLst>
                          </p:cTn>
                        </p:par>
                        <p:par>
                          <p:cTn id="62" fill="hold">
                            <p:stCondLst>
                              <p:cond delay="7050"/>
                            </p:stCondLst>
                            <p:childTnLst>
                              <p:par>
                                <p:cTn id="63" presetID="53" presetClass="entr" presetSubtype="16" fill="hold" grpId="0" nodeType="after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p:cTn id="65" dur="500" fill="hold"/>
                                        <p:tgtEl>
                                          <p:spTgt spid="21"/>
                                        </p:tgtEl>
                                        <p:attrNameLst>
                                          <p:attrName>ppt_w</p:attrName>
                                        </p:attrNameLst>
                                      </p:cBhvr>
                                      <p:tavLst>
                                        <p:tav tm="0">
                                          <p:val>
                                            <p:fltVal val="0"/>
                                          </p:val>
                                        </p:tav>
                                        <p:tav tm="100000">
                                          <p:val>
                                            <p:strVal val="#ppt_w"/>
                                          </p:val>
                                        </p:tav>
                                      </p:tavLst>
                                    </p:anim>
                                    <p:anim calcmode="lin" valueType="num">
                                      <p:cBhvr>
                                        <p:cTn id="66" dur="500" fill="hold"/>
                                        <p:tgtEl>
                                          <p:spTgt spid="21"/>
                                        </p:tgtEl>
                                        <p:attrNameLst>
                                          <p:attrName>ppt_h</p:attrName>
                                        </p:attrNameLst>
                                      </p:cBhvr>
                                      <p:tavLst>
                                        <p:tav tm="0">
                                          <p:val>
                                            <p:fltVal val="0"/>
                                          </p:val>
                                        </p:tav>
                                        <p:tav tm="100000">
                                          <p:val>
                                            <p:strVal val="#ppt_h"/>
                                          </p:val>
                                        </p:tav>
                                      </p:tavLst>
                                    </p:anim>
                                    <p:animEffect transition="in" filter="fade">
                                      <p:cBhvr>
                                        <p:cTn id="67" dur="500"/>
                                        <p:tgtEl>
                                          <p:spTgt spid="21"/>
                                        </p:tgtEl>
                                      </p:cBhvr>
                                    </p:animEffect>
                                  </p:childTnLst>
                                </p:cTn>
                              </p:par>
                            </p:childTnLst>
                          </p:cTn>
                        </p:par>
                        <p:par>
                          <p:cTn id="68" fill="hold">
                            <p:stCondLst>
                              <p:cond delay="7550"/>
                            </p:stCondLst>
                            <p:childTnLst>
                              <p:par>
                                <p:cTn id="69" presetID="42" presetClass="entr" presetSubtype="0"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anim calcmode="lin" valueType="num">
                                      <p:cBhvr>
                                        <p:cTn id="72" dur="500" fill="hold"/>
                                        <p:tgtEl>
                                          <p:spTgt spid="18"/>
                                        </p:tgtEl>
                                        <p:attrNameLst>
                                          <p:attrName>ppt_x</p:attrName>
                                        </p:attrNameLst>
                                      </p:cBhvr>
                                      <p:tavLst>
                                        <p:tav tm="0">
                                          <p:val>
                                            <p:strVal val="#ppt_x"/>
                                          </p:val>
                                        </p:tav>
                                        <p:tav tm="100000">
                                          <p:val>
                                            <p:strVal val="#ppt_x"/>
                                          </p:val>
                                        </p:tav>
                                      </p:tavLst>
                                    </p:anim>
                                    <p:anim calcmode="lin" valueType="num">
                                      <p:cBhvr>
                                        <p:cTn id="73" dur="500" fill="hold"/>
                                        <p:tgtEl>
                                          <p:spTgt spid="18"/>
                                        </p:tgtEl>
                                        <p:attrNameLst>
                                          <p:attrName>ppt_y</p:attrName>
                                        </p:attrNameLst>
                                      </p:cBhvr>
                                      <p:tavLst>
                                        <p:tav tm="0">
                                          <p:val>
                                            <p:strVal val="#ppt_y+.1"/>
                                          </p:val>
                                        </p:tav>
                                        <p:tav tm="100000">
                                          <p:val>
                                            <p:strVal val="#ppt_y"/>
                                          </p:val>
                                        </p:tav>
                                      </p:tavLst>
                                    </p:anim>
                                  </p:childTnLst>
                                </p:cTn>
                              </p:par>
                            </p:childTnLst>
                          </p:cTn>
                        </p:par>
                        <p:par>
                          <p:cTn id="74" fill="hold">
                            <p:stCondLst>
                              <p:cond delay="8050"/>
                            </p:stCondLst>
                            <p:childTnLst>
                              <p:par>
                                <p:cTn id="75" presetID="53" presetClass="entr" presetSubtype="16" fill="hold" grpId="0" nodeType="after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p:cTn id="77" dur="500" fill="hold"/>
                                        <p:tgtEl>
                                          <p:spTgt spid="22"/>
                                        </p:tgtEl>
                                        <p:attrNameLst>
                                          <p:attrName>ppt_w</p:attrName>
                                        </p:attrNameLst>
                                      </p:cBhvr>
                                      <p:tavLst>
                                        <p:tav tm="0">
                                          <p:val>
                                            <p:fltVal val="0"/>
                                          </p:val>
                                        </p:tav>
                                        <p:tav tm="100000">
                                          <p:val>
                                            <p:strVal val="#ppt_w"/>
                                          </p:val>
                                        </p:tav>
                                      </p:tavLst>
                                    </p:anim>
                                    <p:anim calcmode="lin" valueType="num">
                                      <p:cBhvr>
                                        <p:cTn id="78" dur="500" fill="hold"/>
                                        <p:tgtEl>
                                          <p:spTgt spid="22"/>
                                        </p:tgtEl>
                                        <p:attrNameLst>
                                          <p:attrName>ppt_h</p:attrName>
                                        </p:attrNameLst>
                                      </p:cBhvr>
                                      <p:tavLst>
                                        <p:tav tm="0">
                                          <p:val>
                                            <p:fltVal val="0"/>
                                          </p:val>
                                        </p:tav>
                                        <p:tav tm="100000">
                                          <p:val>
                                            <p:strVal val="#ppt_h"/>
                                          </p:val>
                                        </p:tav>
                                      </p:tavLst>
                                    </p:anim>
                                    <p:animEffect transition="in" filter="fade">
                                      <p:cBhvr>
                                        <p:cTn id="79" dur="500"/>
                                        <p:tgtEl>
                                          <p:spTgt spid="22"/>
                                        </p:tgtEl>
                                      </p:cBhvr>
                                    </p:animEffect>
                                  </p:childTnLst>
                                </p:cTn>
                              </p:par>
                            </p:childTnLst>
                          </p:cTn>
                        </p:par>
                        <p:par>
                          <p:cTn id="80" fill="hold">
                            <p:stCondLst>
                              <p:cond delay="8550"/>
                            </p:stCondLst>
                            <p:childTnLst>
                              <p:par>
                                <p:cTn id="81" presetID="42" presetClass="entr" presetSubtype="0" fill="hold" grpId="0"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anim calcmode="lin" valueType="num">
                                      <p:cBhvr>
                                        <p:cTn id="84" dur="500" fill="hold"/>
                                        <p:tgtEl>
                                          <p:spTgt spid="25"/>
                                        </p:tgtEl>
                                        <p:attrNameLst>
                                          <p:attrName>ppt_x</p:attrName>
                                        </p:attrNameLst>
                                      </p:cBhvr>
                                      <p:tavLst>
                                        <p:tav tm="0">
                                          <p:val>
                                            <p:strVal val="#ppt_x"/>
                                          </p:val>
                                        </p:tav>
                                        <p:tav tm="100000">
                                          <p:val>
                                            <p:strVal val="#ppt_x"/>
                                          </p:val>
                                        </p:tav>
                                      </p:tavLst>
                                    </p:anim>
                                    <p:anim calcmode="lin" valueType="num">
                                      <p:cBhvr>
                                        <p:cTn id="85" dur="500" fill="hold"/>
                                        <p:tgtEl>
                                          <p:spTgt spid="25"/>
                                        </p:tgtEl>
                                        <p:attrNameLst>
                                          <p:attrName>ppt_y</p:attrName>
                                        </p:attrNameLst>
                                      </p:cBhvr>
                                      <p:tavLst>
                                        <p:tav tm="0">
                                          <p:val>
                                            <p:strVal val="#ppt_y+.1"/>
                                          </p:val>
                                        </p:tav>
                                        <p:tav tm="100000">
                                          <p:val>
                                            <p:strVal val="#ppt_y"/>
                                          </p:val>
                                        </p:tav>
                                      </p:tavLst>
                                    </p:anim>
                                  </p:childTnLst>
                                </p:cTn>
                              </p:par>
                            </p:childTnLst>
                          </p:cTn>
                        </p:par>
                        <p:par>
                          <p:cTn id="86" fill="hold">
                            <p:stCondLst>
                              <p:cond delay="9050"/>
                            </p:stCondLst>
                            <p:childTnLst>
                              <p:par>
                                <p:cTn id="87" presetID="53" presetClass="entr" presetSubtype="16" fill="hold" grpId="0" nodeType="after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p:cTn id="89" dur="500" fill="hold"/>
                                        <p:tgtEl>
                                          <p:spTgt spid="23"/>
                                        </p:tgtEl>
                                        <p:attrNameLst>
                                          <p:attrName>ppt_w</p:attrName>
                                        </p:attrNameLst>
                                      </p:cBhvr>
                                      <p:tavLst>
                                        <p:tav tm="0">
                                          <p:val>
                                            <p:fltVal val="0"/>
                                          </p:val>
                                        </p:tav>
                                        <p:tav tm="100000">
                                          <p:val>
                                            <p:strVal val="#ppt_w"/>
                                          </p:val>
                                        </p:tav>
                                      </p:tavLst>
                                    </p:anim>
                                    <p:anim calcmode="lin" valueType="num">
                                      <p:cBhvr>
                                        <p:cTn id="90" dur="500" fill="hold"/>
                                        <p:tgtEl>
                                          <p:spTgt spid="23"/>
                                        </p:tgtEl>
                                        <p:attrNameLst>
                                          <p:attrName>ppt_h</p:attrName>
                                        </p:attrNameLst>
                                      </p:cBhvr>
                                      <p:tavLst>
                                        <p:tav tm="0">
                                          <p:val>
                                            <p:fltVal val="0"/>
                                          </p:val>
                                        </p:tav>
                                        <p:tav tm="100000">
                                          <p:val>
                                            <p:strVal val="#ppt_h"/>
                                          </p:val>
                                        </p:tav>
                                      </p:tavLst>
                                    </p:anim>
                                    <p:animEffect transition="in" filter="fade">
                                      <p:cBhvr>
                                        <p:cTn id="91" dur="500"/>
                                        <p:tgtEl>
                                          <p:spTgt spid="23"/>
                                        </p:tgtEl>
                                      </p:cBhvr>
                                    </p:animEffect>
                                  </p:childTnLst>
                                </p:cTn>
                              </p:par>
                            </p:childTnLst>
                          </p:cTn>
                        </p:par>
                        <p:par>
                          <p:cTn id="92" fill="hold">
                            <p:stCondLst>
                              <p:cond delay="9550"/>
                            </p:stCondLst>
                            <p:childTnLst>
                              <p:par>
                                <p:cTn id="93" presetID="42" presetClass="entr" presetSubtype="0" fill="hold" grpId="0" nodeType="after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anim calcmode="lin" valueType="num">
                                      <p:cBhvr>
                                        <p:cTn id="96" dur="500" fill="hold"/>
                                        <p:tgtEl>
                                          <p:spTgt spid="17"/>
                                        </p:tgtEl>
                                        <p:attrNameLst>
                                          <p:attrName>ppt_x</p:attrName>
                                        </p:attrNameLst>
                                      </p:cBhvr>
                                      <p:tavLst>
                                        <p:tav tm="0">
                                          <p:val>
                                            <p:strVal val="#ppt_x"/>
                                          </p:val>
                                        </p:tav>
                                        <p:tav tm="100000">
                                          <p:val>
                                            <p:strVal val="#ppt_x"/>
                                          </p:val>
                                        </p:tav>
                                      </p:tavLst>
                                    </p:anim>
                                    <p:anim calcmode="lin" valueType="num">
                                      <p:cBhvr>
                                        <p:cTn id="97"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animBg="1"/>
      <p:bldP spid="3" grpId="0" animBg="1"/>
      <p:bldP spid="4" grpId="0" animBg="1"/>
      <p:bldP spid="5" grpId="0" animBg="1"/>
      <p:bldP spid="6" grpId="0" animBg="1"/>
      <p:bldP spid="7" grpId="0" animBg="1"/>
      <p:bldP spid="16" grpId="0"/>
      <p:bldP spid="17" grpId="0"/>
      <p:bldP spid="18" grpId="0"/>
      <p:bldP spid="20" grpId="0" animBg="1"/>
      <p:bldP spid="21" grpId="0" animBg="1"/>
      <p:bldP spid="22" grpId="0" animBg="1"/>
      <p:bldP spid="23" grpId="0" animBg="1"/>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9DD4BECA-BE01-DD9D-0222-81555FDCBEE3}"/>
              </a:ext>
            </a:extLst>
          </p:cNvPr>
          <p:cNvGrpSpPr/>
          <p:nvPr/>
        </p:nvGrpSpPr>
        <p:grpSpPr>
          <a:xfrm>
            <a:off x="4777510" y="0"/>
            <a:ext cx="2636983" cy="988292"/>
            <a:chOff x="4678218" y="0"/>
            <a:chExt cx="2835564" cy="988292"/>
          </a:xfrm>
        </p:grpSpPr>
        <p:sp>
          <p:nvSpPr>
            <p:cNvPr id="24" name="KSO_Img1">
              <a:extLst>
                <a:ext uri="{FF2B5EF4-FFF2-40B4-BE49-F238E27FC236}">
                  <a16:creationId xmlns:a16="http://schemas.microsoft.com/office/drawing/2014/main" id="{126FE73B-36D9-0BC1-9CF9-609F23045B59}"/>
                </a:ext>
              </a:extLst>
            </p:cNvPr>
            <p:cNvSpPr/>
            <p:nvPr>
              <p:custDataLst>
                <p:tags r:id="rId1"/>
              </p:custDataLst>
            </p:nvPr>
          </p:nvSpPr>
          <p:spPr>
            <a:xfrm flipV="1">
              <a:off x="4678218" y="230910"/>
              <a:ext cx="2835564" cy="757382"/>
            </a:xfrm>
            <a:custGeom>
              <a:avLst/>
              <a:gdLst>
                <a:gd name="connsiteX0" fmla="*/ 0 w 1268627"/>
                <a:gd name="connsiteY0" fmla="*/ 296562 h 1408671"/>
                <a:gd name="connsiteX1" fmla="*/ 32952 w 1268627"/>
                <a:gd name="connsiteY1" fmla="*/ 1383957 h 1408671"/>
                <a:gd name="connsiteX2" fmla="*/ 1260389 w 1268627"/>
                <a:gd name="connsiteY2" fmla="*/ 1408671 h 1408671"/>
                <a:gd name="connsiteX3" fmla="*/ 1268627 w 1268627"/>
                <a:gd name="connsiteY3" fmla="*/ 288325 h 1408671"/>
                <a:gd name="connsiteX4" fmla="*/ 205946 w 1268627"/>
                <a:gd name="connsiteY4" fmla="*/ 0 h 1408671"/>
                <a:gd name="connsiteX5" fmla="*/ 0 w 1268627"/>
                <a:gd name="connsiteY5" fmla="*/ 296562 h 1408671"/>
                <a:gd name="connsiteX0" fmla="*/ 77698 w 1346325"/>
                <a:gd name="connsiteY0" fmla="*/ 296562 h 1534851"/>
                <a:gd name="connsiteX1" fmla="*/ 110650 w 1346325"/>
                <a:gd name="connsiteY1" fmla="*/ 1383957 h 1534851"/>
                <a:gd name="connsiteX2" fmla="*/ 1338087 w 1346325"/>
                <a:gd name="connsiteY2" fmla="*/ 1408671 h 1534851"/>
                <a:gd name="connsiteX3" fmla="*/ 1346325 w 1346325"/>
                <a:gd name="connsiteY3" fmla="*/ 288325 h 1534851"/>
                <a:gd name="connsiteX4" fmla="*/ 283644 w 1346325"/>
                <a:gd name="connsiteY4" fmla="*/ 0 h 1534851"/>
                <a:gd name="connsiteX5" fmla="*/ 77698 w 1346325"/>
                <a:gd name="connsiteY5" fmla="*/ 296562 h 1534851"/>
                <a:gd name="connsiteX0" fmla="*/ 77698 w 1346325"/>
                <a:gd name="connsiteY0" fmla="*/ 296562 h 1614698"/>
                <a:gd name="connsiteX1" fmla="*/ 110650 w 1346325"/>
                <a:gd name="connsiteY1" fmla="*/ 1383957 h 1614698"/>
                <a:gd name="connsiteX2" fmla="*/ 1338087 w 1346325"/>
                <a:gd name="connsiteY2" fmla="*/ 1408671 h 1614698"/>
                <a:gd name="connsiteX3" fmla="*/ 1346325 w 1346325"/>
                <a:gd name="connsiteY3" fmla="*/ 288325 h 1614698"/>
                <a:gd name="connsiteX4" fmla="*/ 283644 w 1346325"/>
                <a:gd name="connsiteY4" fmla="*/ 0 h 1614698"/>
                <a:gd name="connsiteX5" fmla="*/ 77698 w 1346325"/>
                <a:gd name="connsiteY5" fmla="*/ 296562 h 1614698"/>
                <a:gd name="connsiteX0" fmla="*/ 77698 w 1346331"/>
                <a:gd name="connsiteY0" fmla="*/ 305516 h 1623652"/>
                <a:gd name="connsiteX1" fmla="*/ 110650 w 1346331"/>
                <a:gd name="connsiteY1" fmla="*/ 1392911 h 1623652"/>
                <a:gd name="connsiteX2" fmla="*/ 1338087 w 1346331"/>
                <a:gd name="connsiteY2" fmla="*/ 1417625 h 1623652"/>
                <a:gd name="connsiteX3" fmla="*/ 1346325 w 1346331"/>
                <a:gd name="connsiteY3" fmla="*/ 297279 h 1623652"/>
                <a:gd name="connsiteX4" fmla="*/ 283644 w 1346331"/>
                <a:gd name="connsiteY4" fmla="*/ 8954 h 1623652"/>
                <a:gd name="connsiteX5" fmla="*/ 77698 w 1346331"/>
                <a:gd name="connsiteY5" fmla="*/ 305516 h 1623652"/>
                <a:gd name="connsiteX0" fmla="*/ 77698 w 1346325"/>
                <a:gd name="connsiteY0" fmla="*/ 327165 h 1645301"/>
                <a:gd name="connsiteX1" fmla="*/ 110650 w 1346325"/>
                <a:gd name="connsiteY1" fmla="*/ 1414560 h 1645301"/>
                <a:gd name="connsiteX2" fmla="*/ 1338087 w 1346325"/>
                <a:gd name="connsiteY2" fmla="*/ 1439274 h 1645301"/>
                <a:gd name="connsiteX3" fmla="*/ 1346325 w 1346325"/>
                <a:gd name="connsiteY3" fmla="*/ 318928 h 1645301"/>
                <a:gd name="connsiteX4" fmla="*/ 283644 w 1346325"/>
                <a:gd name="connsiteY4" fmla="*/ 30603 h 1645301"/>
                <a:gd name="connsiteX5" fmla="*/ 77698 w 1346325"/>
                <a:gd name="connsiteY5" fmla="*/ 327165 h 1645301"/>
                <a:gd name="connsiteX0" fmla="*/ 89860 w 1358487"/>
                <a:gd name="connsiteY0" fmla="*/ 327165 h 1645301"/>
                <a:gd name="connsiteX1" fmla="*/ 122812 w 1358487"/>
                <a:gd name="connsiteY1" fmla="*/ 1414560 h 1645301"/>
                <a:gd name="connsiteX2" fmla="*/ 1350249 w 1358487"/>
                <a:gd name="connsiteY2" fmla="*/ 1439274 h 1645301"/>
                <a:gd name="connsiteX3" fmla="*/ 1358487 w 1358487"/>
                <a:gd name="connsiteY3" fmla="*/ 318928 h 1645301"/>
                <a:gd name="connsiteX4" fmla="*/ 295806 w 1358487"/>
                <a:gd name="connsiteY4" fmla="*/ 30603 h 1645301"/>
                <a:gd name="connsiteX5" fmla="*/ 89860 w 1358487"/>
                <a:gd name="connsiteY5" fmla="*/ 327165 h 1645301"/>
                <a:gd name="connsiteX0" fmla="*/ 66492 w 1384546"/>
                <a:gd name="connsiteY0" fmla="*/ 440965 h 1612372"/>
                <a:gd name="connsiteX1" fmla="*/ 148871 w 1384546"/>
                <a:gd name="connsiteY1" fmla="*/ 1388317 h 1612372"/>
                <a:gd name="connsiteX2" fmla="*/ 1376308 w 1384546"/>
                <a:gd name="connsiteY2" fmla="*/ 1413031 h 1612372"/>
                <a:gd name="connsiteX3" fmla="*/ 1384546 w 1384546"/>
                <a:gd name="connsiteY3" fmla="*/ 292685 h 1612372"/>
                <a:gd name="connsiteX4" fmla="*/ 321865 w 1384546"/>
                <a:gd name="connsiteY4" fmla="*/ 4360 h 1612372"/>
                <a:gd name="connsiteX5" fmla="*/ 66492 w 1384546"/>
                <a:gd name="connsiteY5" fmla="*/ 440965 h 1612372"/>
                <a:gd name="connsiteX0" fmla="*/ 46037 w 1421756"/>
                <a:gd name="connsiteY0" fmla="*/ 363886 h 1612943"/>
                <a:gd name="connsiteX1" fmla="*/ 186081 w 1421756"/>
                <a:gd name="connsiteY1" fmla="*/ 1385379 h 1612943"/>
                <a:gd name="connsiteX2" fmla="*/ 1413518 w 1421756"/>
                <a:gd name="connsiteY2" fmla="*/ 1410093 h 1612943"/>
                <a:gd name="connsiteX3" fmla="*/ 1421756 w 1421756"/>
                <a:gd name="connsiteY3" fmla="*/ 289747 h 1612943"/>
                <a:gd name="connsiteX4" fmla="*/ 359075 w 1421756"/>
                <a:gd name="connsiteY4" fmla="*/ 1422 h 1612943"/>
                <a:gd name="connsiteX5" fmla="*/ 46037 w 1421756"/>
                <a:gd name="connsiteY5" fmla="*/ 363886 h 1612943"/>
                <a:gd name="connsiteX0" fmla="*/ 49570 w 1523441"/>
                <a:gd name="connsiteY0" fmla="*/ 363461 h 1482445"/>
                <a:gd name="connsiteX1" fmla="*/ 189614 w 1523441"/>
                <a:gd name="connsiteY1" fmla="*/ 1384954 h 1482445"/>
                <a:gd name="connsiteX2" fmla="*/ 1491191 w 1523441"/>
                <a:gd name="connsiteY2" fmla="*/ 1187246 h 1482445"/>
                <a:gd name="connsiteX3" fmla="*/ 1425289 w 1523441"/>
                <a:gd name="connsiteY3" fmla="*/ 289322 h 1482445"/>
                <a:gd name="connsiteX4" fmla="*/ 362608 w 1523441"/>
                <a:gd name="connsiteY4" fmla="*/ 997 h 1482445"/>
                <a:gd name="connsiteX5" fmla="*/ 49570 w 1523441"/>
                <a:gd name="connsiteY5" fmla="*/ 363461 h 1482445"/>
                <a:gd name="connsiteX0" fmla="*/ 49570 w 1545313"/>
                <a:gd name="connsiteY0" fmla="*/ 363461 h 1468199"/>
                <a:gd name="connsiteX1" fmla="*/ 189614 w 1545313"/>
                <a:gd name="connsiteY1" fmla="*/ 1384954 h 1468199"/>
                <a:gd name="connsiteX2" fmla="*/ 1491191 w 1545313"/>
                <a:gd name="connsiteY2" fmla="*/ 1187246 h 1468199"/>
                <a:gd name="connsiteX3" fmla="*/ 1425289 w 1545313"/>
                <a:gd name="connsiteY3" fmla="*/ 289322 h 1468199"/>
                <a:gd name="connsiteX4" fmla="*/ 362608 w 1545313"/>
                <a:gd name="connsiteY4" fmla="*/ 997 h 1468199"/>
                <a:gd name="connsiteX5" fmla="*/ 49570 w 1545313"/>
                <a:gd name="connsiteY5" fmla="*/ 363461 h 1468199"/>
                <a:gd name="connsiteX0" fmla="*/ 82423 w 1495787"/>
                <a:gd name="connsiteY0" fmla="*/ 338226 h 1469481"/>
                <a:gd name="connsiteX1" fmla="*/ 140088 w 1495787"/>
                <a:gd name="connsiteY1" fmla="*/ 1384433 h 1469481"/>
                <a:gd name="connsiteX2" fmla="*/ 1441665 w 1495787"/>
                <a:gd name="connsiteY2" fmla="*/ 1186725 h 1469481"/>
                <a:gd name="connsiteX3" fmla="*/ 1375763 w 1495787"/>
                <a:gd name="connsiteY3" fmla="*/ 288801 h 1469481"/>
                <a:gd name="connsiteX4" fmla="*/ 313082 w 1495787"/>
                <a:gd name="connsiteY4" fmla="*/ 476 h 1469481"/>
                <a:gd name="connsiteX5" fmla="*/ 82423 w 1495787"/>
                <a:gd name="connsiteY5" fmla="*/ 338226 h 1469481"/>
                <a:gd name="connsiteX0" fmla="*/ 78189 w 1481300"/>
                <a:gd name="connsiteY0" fmla="*/ 321819 h 1453074"/>
                <a:gd name="connsiteX1" fmla="*/ 135854 w 1481300"/>
                <a:gd name="connsiteY1" fmla="*/ 1368026 h 1453074"/>
                <a:gd name="connsiteX2" fmla="*/ 1437431 w 1481300"/>
                <a:gd name="connsiteY2" fmla="*/ 1170318 h 1453074"/>
                <a:gd name="connsiteX3" fmla="*/ 1371529 w 1481300"/>
                <a:gd name="connsiteY3" fmla="*/ 272394 h 1453074"/>
                <a:gd name="connsiteX4" fmla="*/ 473604 w 1481300"/>
                <a:gd name="connsiteY4" fmla="*/ 544 h 1453074"/>
                <a:gd name="connsiteX5" fmla="*/ 78189 w 1481300"/>
                <a:gd name="connsiteY5" fmla="*/ 321819 h 1453074"/>
                <a:gd name="connsiteX0" fmla="*/ 77696 w 1476601"/>
                <a:gd name="connsiteY0" fmla="*/ 321831 h 1458744"/>
                <a:gd name="connsiteX1" fmla="*/ 135361 w 1476601"/>
                <a:gd name="connsiteY1" fmla="*/ 1368038 h 1458744"/>
                <a:gd name="connsiteX2" fmla="*/ 1429646 w 1476601"/>
                <a:gd name="connsiteY2" fmla="*/ 1184195 h 1458744"/>
                <a:gd name="connsiteX3" fmla="*/ 1371036 w 1476601"/>
                <a:gd name="connsiteY3" fmla="*/ 272406 h 1458744"/>
                <a:gd name="connsiteX4" fmla="*/ 473111 w 1476601"/>
                <a:gd name="connsiteY4" fmla="*/ 556 h 1458744"/>
                <a:gd name="connsiteX5" fmla="*/ 77696 w 1476601"/>
                <a:gd name="connsiteY5" fmla="*/ 321831 h 1458744"/>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8583 w 1501289"/>
                <a:gd name="connsiteY0" fmla="*/ 321893 h 1472879"/>
                <a:gd name="connsiteX1" fmla="*/ 136248 w 1501289"/>
                <a:gd name="connsiteY1" fmla="*/ 1368100 h 1472879"/>
                <a:gd name="connsiteX2" fmla="*/ 1443658 w 1501289"/>
                <a:gd name="connsiteY2" fmla="*/ 1242488 h 1472879"/>
                <a:gd name="connsiteX3" fmla="*/ 1371923 w 1501289"/>
                <a:gd name="connsiteY3" fmla="*/ 272468 h 1472879"/>
                <a:gd name="connsiteX4" fmla="*/ 473998 w 1501289"/>
                <a:gd name="connsiteY4" fmla="*/ 618 h 1472879"/>
                <a:gd name="connsiteX5" fmla="*/ 78583 w 1501289"/>
                <a:gd name="connsiteY5" fmla="*/ 321893 h 1472879"/>
                <a:gd name="connsiteX0" fmla="*/ 78583 w 1514864"/>
                <a:gd name="connsiteY0" fmla="*/ 321893 h 1464370"/>
                <a:gd name="connsiteX1" fmla="*/ 136248 w 1514864"/>
                <a:gd name="connsiteY1" fmla="*/ 1368100 h 1464370"/>
                <a:gd name="connsiteX2" fmla="*/ 1443658 w 1514864"/>
                <a:gd name="connsiteY2" fmla="*/ 1242488 h 1464370"/>
                <a:gd name="connsiteX3" fmla="*/ 1371923 w 1514864"/>
                <a:gd name="connsiteY3" fmla="*/ 272468 h 1464370"/>
                <a:gd name="connsiteX4" fmla="*/ 473998 w 1514864"/>
                <a:gd name="connsiteY4" fmla="*/ 618 h 1464370"/>
                <a:gd name="connsiteX5" fmla="*/ 78583 w 1514864"/>
                <a:gd name="connsiteY5" fmla="*/ 321893 h 146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864" h="1464370">
                  <a:moveTo>
                    <a:pt x="78583" y="321893"/>
                  </a:moveTo>
                  <a:cubicBezTo>
                    <a:pt x="22291" y="549807"/>
                    <a:pt x="-91265" y="1214668"/>
                    <a:pt x="136248" y="1368100"/>
                  </a:cubicBezTo>
                  <a:cubicBezTo>
                    <a:pt x="363761" y="1521533"/>
                    <a:pt x="1328265" y="1499961"/>
                    <a:pt x="1443658" y="1242488"/>
                  </a:cubicBezTo>
                  <a:cubicBezTo>
                    <a:pt x="1559051" y="985015"/>
                    <a:pt x="1533533" y="479446"/>
                    <a:pt x="1371923" y="272468"/>
                  </a:cubicBezTo>
                  <a:cubicBezTo>
                    <a:pt x="1210313" y="65490"/>
                    <a:pt x="689555" y="-7619"/>
                    <a:pt x="473998" y="618"/>
                  </a:cubicBezTo>
                  <a:cubicBezTo>
                    <a:pt x="258441" y="8855"/>
                    <a:pt x="134875" y="93979"/>
                    <a:pt x="78583" y="321893"/>
                  </a:cubicBezTo>
                  <a:close/>
                </a:path>
              </a:pathLst>
            </a:custGeom>
            <a:gradFill flip="none" rotWithShape="1">
              <a:gsLst>
                <a:gs pos="16000">
                  <a:srgbClr val="6FC4F6"/>
                </a:gs>
                <a:gs pos="88000">
                  <a:srgbClr val="2C5ADE"/>
                </a:gs>
              </a:gsLst>
              <a:lin ang="16200000" scaled="1"/>
              <a:tileRect/>
            </a:gradFill>
            <a:ln w="381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阿里巴巴普惠体 Heavy"/>
                <a:ea typeface="Aa润行体 (非商业使用)"/>
                <a:sym typeface="阿里巴巴普惠体 Heavy"/>
              </a:endParaRPr>
            </a:p>
          </p:txBody>
        </p:sp>
        <p:pic>
          <p:nvPicPr>
            <p:cNvPr id="28" name="图片 27">
              <a:extLst>
                <a:ext uri="{FF2B5EF4-FFF2-40B4-BE49-F238E27FC236}">
                  <a16:creationId xmlns:a16="http://schemas.microsoft.com/office/drawing/2014/main" id="{2E6D354C-20CF-FED4-679C-390046CE6B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2531" y="0"/>
              <a:ext cx="2186938" cy="521501"/>
            </a:xfrm>
            <a:prstGeom prst="rect">
              <a:avLst/>
            </a:prstGeom>
          </p:spPr>
        </p:pic>
      </p:grpSp>
      <p:sp>
        <p:nvSpPr>
          <p:cNvPr id="30" name="文本框 29">
            <a:extLst>
              <a:ext uri="{FF2B5EF4-FFF2-40B4-BE49-F238E27FC236}">
                <a16:creationId xmlns:a16="http://schemas.microsoft.com/office/drawing/2014/main" id="{700F039F-C2CB-CAB5-1E1F-EDFD28484F80}"/>
              </a:ext>
            </a:extLst>
          </p:cNvPr>
          <p:cNvSpPr txBox="1"/>
          <p:nvPr/>
        </p:nvSpPr>
        <p:spPr>
          <a:xfrm>
            <a:off x="5002531" y="347991"/>
            <a:ext cx="2186939" cy="523220"/>
          </a:xfrm>
          <a:prstGeom prst="rect">
            <a:avLst/>
          </a:prstGeom>
          <a:noFill/>
        </p:spPr>
        <p:txBody>
          <a:bodyPr wrap="square" rtlCol="0">
            <a:spAutoFit/>
          </a:bodyPr>
          <a:lstStyle/>
          <a:p>
            <a:pPr algn="ctr"/>
            <a:r>
              <a:rPr lang="en-US" altLang="zh-CN" sz="2800" b="1" dirty="0">
                <a:solidFill>
                  <a:schemeClr val="bg1"/>
                </a:solidFill>
                <a:latin typeface="阿里巴巴普惠体 Heavy"/>
                <a:ea typeface="Aa润行体 (非商业使用)"/>
                <a:cs typeface="+mn-ea"/>
                <a:sym typeface="阿里巴巴普惠体 Heavy"/>
              </a:rPr>
              <a:t>Add title text</a:t>
            </a:r>
            <a:endParaRPr lang="zh-CN" altLang="en-US" sz="2800" b="1" dirty="0">
              <a:solidFill>
                <a:schemeClr val="bg1"/>
              </a:solidFill>
              <a:latin typeface="阿里巴巴普惠体 Heavy"/>
              <a:ea typeface="Aa润行体 (非商业使用)"/>
              <a:cs typeface="+mn-ea"/>
              <a:sym typeface="阿里巴巴普惠体 Heavy"/>
            </a:endParaRPr>
          </a:p>
        </p:txBody>
      </p:sp>
      <p:pic>
        <p:nvPicPr>
          <p:cNvPr id="67" name="Picture Placeholder 6">
            <a:extLst>
              <a:ext uri="{FF2B5EF4-FFF2-40B4-BE49-F238E27FC236}">
                <a16:creationId xmlns:a16="http://schemas.microsoft.com/office/drawing/2014/main" id="{ADCB179C-C5A9-885B-4306-FF4629CC325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780036" y="1523935"/>
            <a:ext cx="6798365" cy="2478465"/>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contourClr>
              <a:srgbClr val="FFFFFF"/>
            </a:contourClr>
          </a:sp3d>
        </p:spPr>
      </p:pic>
      <p:sp>
        <p:nvSpPr>
          <p:cNvPr id="68" name="矩形 67">
            <a:extLst>
              <a:ext uri="{FF2B5EF4-FFF2-40B4-BE49-F238E27FC236}">
                <a16:creationId xmlns:a16="http://schemas.microsoft.com/office/drawing/2014/main" id="{A224F8B7-00BC-2BD6-EC3E-C098D7CBC491}"/>
              </a:ext>
            </a:extLst>
          </p:cNvPr>
          <p:cNvSpPr/>
          <p:nvPr/>
        </p:nvSpPr>
        <p:spPr>
          <a:xfrm>
            <a:off x="8863636" y="3712764"/>
            <a:ext cx="308152" cy="30815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阿里巴巴普惠体 Heavy"/>
              <a:ea typeface="Aa润行体 (非商业使用)"/>
              <a:cs typeface="+mn-ea"/>
              <a:sym typeface="阿里巴巴普惠体 Heavy"/>
            </a:endParaRPr>
          </a:p>
        </p:txBody>
      </p:sp>
      <p:sp>
        <p:nvSpPr>
          <p:cNvPr id="69" name="矩形 68">
            <a:extLst>
              <a:ext uri="{FF2B5EF4-FFF2-40B4-BE49-F238E27FC236}">
                <a16:creationId xmlns:a16="http://schemas.microsoft.com/office/drawing/2014/main" id="{60C7D3FD-D30F-53E9-6CF9-9AB629A7D1B6}"/>
              </a:ext>
            </a:extLst>
          </p:cNvPr>
          <p:cNvSpPr/>
          <p:nvPr/>
        </p:nvSpPr>
        <p:spPr>
          <a:xfrm>
            <a:off x="9017712" y="4269008"/>
            <a:ext cx="728597" cy="72719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阿里巴巴普惠体 Heavy"/>
              <a:ea typeface="Aa润行体 (非商业使用)"/>
              <a:cs typeface="+mn-ea"/>
              <a:sym typeface="阿里巴巴普惠体 Heavy"/>
            </a:endParaRPr>
          </a:p>
        </p:txBody>
      </p:sp>
      <p:grpSp>
        <p:nvGrpSpPr>
          <p:cNvPr id="70" name="Group 105">
            <a:extLst>
              <a:ext uri="{FF2B5EF4-FFF2-40B4-BE49-F238E27FC236}">
                <a16:creationId xmlns:a16="http://schemas.microsoft.com/office/drawing/2014/main" id="{B7D9B099-8C6A-B727-4E4E-8803F3031E35}"/>
              </a:ext>
            </a:extLst>
          </p:cNvPr>
          <p:cNvGrpSpPr/>
          <p:nvPr/>
        </p:nvGrpSpPr>
        <p:grpSpPr>
          <a:xfrm>
            <a:off x="1585930" y="4289707"/>
            <a:ext cx="2324407" cy="607972"/>
            <a:chOff x="4572000" y="3143253"/>
            <a:chExt cx="2878587" cy="752923"/>
          </a:xfrm>
        </p:grpSpPr>
        <p:sp>
          <p:nvSpPr>
            <p:cNvPr id="71" name="Rectangle 16">
              <a:extLst>
                <a:ext uri="{FF2B5EF4-FFF2-40B4-BE49-F238E27FC236}">
                  <a16:creationId xmlns:a16="http://schemas.microsoft.com/office/drawing/2014/main" id="{F2594192-8F28-3F53-8020-A49CF9BD919B}"/>
                </a:ext>
              </a:extLst>
            </p:cNvPr>
            <p:cNvSpPr/>
            <p:nvPr/>
          </p:nvSpPr>
          <p:spPr>
            <a:xfrm>
              <a:off x="5807512" y="3210095"/>
              <a:ext cx="1643075" cy="686081"/>
            </a:xfrm>
            <a:prstGeom prst="rect">
              <a:avLst/>
            </a:prstGeom>
          </p:spPr>
          <p:txBody>
            <a:bodyPr wrap="square">
              <a:spAutoFit/>
            </a:bodyPr>
            <a:lstStyle/>
            <a:p>
              <a:r>
                <a:rPr lang="en-US" altLang="zh-CN" sz="1000" dirty="0">
                  <a:solidFill>
                    <a:prstClr val="white">
                      <a:lumMod val="50000"/>
                    </a:prstClr>
                  </a:solidFill>
                  <a:latin typeface="微软雅黑" pitchFamily="34" charset="-122"/>
                  <a:ea typeface="微软雅黑" pitchFamily="34" charset="-122"/>
                  <a:cs typeface="+mn-ea"/>
                  <a:sym typeface="阿里巴巴普惠体 Heavy"/>
                </a:rPr>
                <a:t>Click here to add content, content to match the title. </a:t>
              </a:r>
              <a:endParaRPr lang="en-US" sz="800" dirty="0">
                <a:solidFill>
                  <a:prstClr val="white">
                    <a:lumMod val="50000"/>
                  </a:prstClr>
                </a:solidFill>
                <a:latin typeface="微软雅黑" pitchFamily="34" charset="-122"/>
                <a:ea typeface="微软雅黑" pitchFamily="34" charset="-122"/>
                <a:cs typeface="+mn-ea"/>
                <a:sym typeface="阿里巴巴普惠体 Heavy"/>
              </a:endParaRPr>
            </a:p>
          </p:txBody>
        </p:sp>
        <p:sp>
          <p:nvSpPr>
            <p:cNvPr id="72" name="Rectangle 92">
              <a:extLst>
                <a:ext uri="{FF2B5EF4-FFF2-40B4-BE49-F238E27FC236}">
                  <a16:creationId xmlns:a16="http://schemas.microsoft.com/office/drawing/2014/main" id="{FF186E28-C64B-8616-606F-DFE7CB59FB7A}"/>
                </a:ext>
              </a:extLst>
            </p:cNvPr>
            <p:cNvSpPr/>
            <p:nvPr/>
          </p:nvSpPr>
          <p:spPr>
            <a:xfrm>
              <a:off x="4572000" y="3143253"/>
              <a:ext cx="1306037" cy="724196"/>
            </a:xfrm>
            <a:prstGeom prst="rect">
              <a:avLst/>
            </a:prstGeom>
          </p:spPr>
          <p:txBody>
            <a:bodyPr wrap="square">
              <a:spAutoFit/>
            </a:bodyPr>
            <a:lstStyle/>
            <a:p>
              <a:r>
                <a:rPr lang="en-US" sz="3200" b="1" dirty="0">
                  <a:solidFill>
                    <a:prstClr val="black"/>
                  </a:solidFill>
                  <a:latin typeface="阿里巴巴普惠体 Heavy"/>
                  <a:ea typeface="Aa润行体 (非商业使用)"/>
                  <a:cs typeface="+mn-ea"/>
                  <a:sym typeface="阿里巴巴普惠体 Heavy"/>
                </a:rPr>
                <a:t>89%</a:t>
              </a:r>
            </a:p>
          </p:txBody>
        </p:sp>
      </p:grpSp>
      <p:grpSp>
        <p:nvGrpSpPr>
          <p:cNvPr id="73" name="Group 105">
            <a:extLst>
              <a:ext uri="{FF2B5EF4-FFF2-40B4-BE49-F238E27FC236}">
                <a16:creationId xmlns:a16="http://schemas.microsoft.com/office/drawing/2014/main" id="{B52092F4-5E7C-4996-A1FE-4F8B8E153AAE}"/>
              </a:ext>
            </a:extLst>
          </p:cNvPr>
          <p:cNvGrpSpPr/>
          <p:nvPr/>
        </p:nvGrpSpPr>
        <p:grpSpPr>
          <a:xfrm>
            <a:off x="1583573" y="5031299"/>
            <a:ext cx="2326763" cy="615351"/>
            <a:chOff x="4572000" y="3143254"/>
            <a:chExt cx="2881503" cy="762062"/>
          </a:xfrm>
        </p:grpSpPr>
        <p:sp>
          <p:nvSpPr>
            <p:cNvPr id="74" name="Rectangle 16">
              <a:extLst>
                <a:ext uri="{FF2B5EF4-FFF2-40B4-BE49-F238E27FC236}">
                  <a16:creationId xmlns:a16="http://schemas.microsoft.com/office/drawing/2014/main" id="{97783A9B-C28D-FA33-5342-BED192E62DFB}"/>
                </a:ext>
              </a:extLst>
            </p:cNvPr>
            <p:cNvSpPr/>
            <p:nvPr/>
          </p:nvSpPr>
          <p:spPr>
            <a:xfrm>
              <a:off x="5810429" y="3219235"/>
              <a:ext cx="1643074" cy="686081"/>
            </a:xfrm>
            <a:prstGeom prst="rect">
              <a:avLst/>
            </a:prstGeom>
          </p:spPr>
          <p:txBody>
            <a:bodyPr wrap="square">
              <a:spAutoFit/>
            </a:bodyPr>
            <a:lstStyle/>
            <a:p>
              <a:r>
                <a:rPr lang="en-US" altLang="zh-CN" sz="1000" dirty="0">
                  <a:solidFill>
                    <a:prstClr val="white">
                      <a:lumMod val="50000"/>
                    </a:prstClr>
                  </a:solidFill>
                  <a:latin typeface="微软雅黑" pitchFamily="34" charset="-122"/>
                  <a:ea typeface="微软雅黑" pitchFamily="34" charset="-122"/>
                  <a:cs typeface="+mn-ea"/>
                  <a:sym typeface="阿里巴巴普惠体 Heavy"/>
                </a:rPr>
                <a:t>Click here to add content, content to match the title. </a:t>
              </a:r>
              <a:endParaRPr lang="en-US" sz="1000" dirty="0">
                <a:solidFill>
                  <a:prstClr val="white">
                    <a:lumMod val="50000"/>
                  </a:prstClr>
                </a:solidFill>
                <a:latin typeface="微软雅黑" pitchFamily="34" charset="-122"/>
                <a:ea typeface="微软雅黑" pitchFamily="34" charset="-122"/>
                <a:cs typeface="+mn-ea"/>
                <a:sym typeface="阿里巴巴普惠体 Heavy"/>
              </a:endParaRPr>
            </a:p>
          </p:txBody>
        </p:sp>
        <p:sp>
          <p:nvSpPr>
            <p:cNvPr id="75" name="Rectangle 92">
              <a:extLst>
                <a:ext uri="{FF2B5EF4-FFF2-40B4-BE49-F238E27FC236}">
                  <a16:creationId xmlns:a16="http://schemas.microsoft.com/office/drawing/2014/main" id="{346B3FC1-B89A-7507-0AE7-7D6ACF3701BE}"/>
                </a:ext>
              </a:extLst>
            </p:cNvPr>
            <p:cNvSpPr/>
            <p:nvPr/>
          </p:nvSpPr>
          <p:spPr>
            <a:xfrm>
              <a:off x="4572000" y="3143254"/>
              <a:ext cx="1353418" cy="724196"/>
            </a:xfrm>
            <a:prstGeom prst="rect">
              <a:avLst/>
            </a:prstGeom>
          </p:spPr>
          <p:txBody>
            <a:bodyPr wrap="square">
              <a:spAutoFit/>
            </a:bodyPr>
            <a:lstStyle/>
            <a:p>
              <a:r>
                <a:rPr lang="en-US" altLang="zh-CN" sz="3200" b="1" dirty="0">
                  <a:solidFill>
                    <a:prstClr val="black"/>
                  </a:solidFill>
                  <a:latin typeface="阿里巴巴普惠体 Heavy"/>
                  <a:ea typeface="Aa润行体 (非商业使用)"/>
                  <a:cs typeface="+mn-ea"/>
                  <a:sym typeface="阿里巴巴普惠体 Heavy"/>
                </a:rPr>
                <a:t>60</a:t>
              </a:r>
              <a:r>
                <a:rPr lang="en-US" sz="3200" b="1" dirty="0">
                  <a:solidFill>
                    <a:prstClr val="black"/>
                  </a:solidFill>
                  <a:latin typeface="阿里巴巴普惠体 Heavy"/>
                  <a:ea typeface="Aa润行体 (非商业使用)"/>
                  <a:cs typeface="+mn-ea"/>
                  <a:sym typeface="阿里巴巴普惠体 Heavy"/>
                </a:rPr>
                <a:t>%</a:t>
              </a:r>
            </a:p>
          </p:txBody>
        </p:sp>
      </p:grpSp>
      <p:sp>
        <p:nvSpPr>
          <p:cNvPr id="76" name="矩形 75">
            <a:extLst>
              <a:ext uri="{FF2B5EF4-FFF2-40B4-BE49-F238E27FC236}">
                <a16:creationId xmlns:a16="http://schemas.microsoft.com/office/drawing/2014/main" id="{DD7D000D-29C4-4EFF-DC0E-BADBC1791F47}"/>
              </a:ext>
            </a:extLst>
          </p:cNvPr>
          <p:cNvSpPr/>
          <p:nvPr/>
        </p:nvSpPr>
        <p:spPr>
          <a:xfrm rot="5400000">
            <a:off x="7642738" y="3053362"/>
            <a:ext cx="4515780" cy="1631216"/>
          </a:xfrm>
          <a:prstGeom prst="rect">
            <a:avLst/>
          </a:prstGeom>
        </p:spPr>
        <p:txBody>
          <a:bodyPr wrap="square">
            <a:spAutoFit/>
          </a:bodyPr>
          <a:lstStyle/>
          <a:p>
            <a:pPr>
              <a:lnSpc>
                <a:spcPts val="6000"/>
              </a:lnSpc>
            </a:pPr>
            <a:r>
              <a:rPr lang="en-US" altLang="zh-CN" sz="6600" b="1" spc="300" dirty="0">
                <a:solidFill>
                  <a:prstClr val="black">
                    <a:lumMod val="85000"/>
                    <a:lumOff val="15000"/>
                  </a:prstClr>
                </a:solidFill>
                <a:latin typeface="阿里巴巴普惠体 Heavy"/>
                <a:ea typeface="Aa润行体 (非商业使用)"/>
                <a:cs typeface="+mn-ea"/>
                <a:sym typeface="阿里巴巴普惠体 Heavy"/>
              </a:rPr>
              <a:t>HELLO</a:t>
            </a:r>
          </a:p>
          <a:p>
            <a:pPr>
              <a:lnSpc>
                <a:spcPts val="6000"/>
              </a:lnSpc>
            </a:pPr>
            <a:r>
              <a:rPr lang="en-US" altLang="zh-CN" sz="6600" b="1" spc="300" dirty="0">
                <a:solidFill>
                  <a:srgbClr val="ABE1F2"/>
                </a:solidFill>
                <a:latin typeface="阿里巴巴普惠体 Heavy"/>
                <a:ea typeface="Aa润行体 (非商业使用)"/>
                <a:cs typeface="+mn-ea"/>
                <a:sym typeface="阿里巴巴普惠体 Heavy"/>
              </a:rPr>
              <a:t>WINTER</a:t>
            </a:r>
            <a:endParaRPr lang="zh-CN" altLang="en-US" sz="6600" b="1" dirty="0">
              <a:solidFill>
                <a:srgbClr val="ABE1F2"/>
              </a:solidFill>
              <a:latin typeface="阿里巴巴普惠体 Heavy"/>
              <a:ea typeface="Aa润行体 (非商业使用)"/>
              <a:cs typeface="+mn-ea"/>
              <a:sym typeface="阿里巴巴普惠体 Heavy"/>
            </a:endParaRPr>
          </a:p>
        </p:txBody>
      </p:sp>
      <p:sp>
        <p:nvSpPr>
          <p:cNvPr id="77" name="矩形 76">
            <a:extLst>
              <a:ext uri="{FF2B5EF4-FFF2-40B4-BE49-F238E27FC236}">
                <a16:creationId xmlns:a16="http://schemas.microsoft.com/office/drawing/2014/main" id="{F8E31453-F07E-50DD-342C-35F1A531B3A6}"/>
              </a:ext>
            </a:extLst>
          </p:cNvPr>
          <p:cNvSpPr/>
          <p:nvPr/>
        </p:nvSpPr>
        <p:spPr>
          <a:xfrm>
            <a:off x="4430657" y="4289708"/>
            <a:ext cx="4369303" cy="1839863"/>
          </a:xfrm>
          <a:prstGeom prst="rect">
            <a:avLst/>
          </a:prstGeom>
        </p:spPr>
        <p:txBody>
          <a:bodyPr wrap="square">
            <a:spAutoFit/>
          </a:bodyPr>
          <a:lstStyle/>
          <a:p>
            <a:pPr algn="just">
              <a:lnSpc>
                <a:spcPct val="150000"/>
              </a:lnSpc>
              <a:buClr>
                <a:srgbClr val="E24848"/>
              </a:buClr>
            </a:pPr>
            <a:r>
              <a:rPr lang="en-US" altLang="zh-CN" sz="1100" noProof="1">
                <a:solidFill>
                  <a:prstClr val="white">
                    <a:lumMod val="50000"/>
                  </a:prstClr>
                </a:solidFill>
                <a:latin typeface="微软雅黑" pitchFamily="34" charset="-122"/>
                <a:ea typeface="微软雅黑" pitchFamily="34" charset="-122"/>
                <a:cs typeface="+mn-ea"/>
                <a:sym typeface="阿里巴巴普惠体 Heavy"/>
              </a:rPr>
              <a:t>Click here to add content, content to match the title. Click here to add content, content to match the title. </a:t>
            </a:r>
            <a:r>
              <a:rPr lang="zh-CN" altLang="en-US" sz="1100" noProof="1">
                <a:solidFill>
                  <a:prstClr val="white">
                    <a:lumMod val="50000"/>
                  </a:prstClr>
                </a:solidFill>
                <a:latin typeface="微软雅黑" pitchFamily="34" charset="-122"/>
                <a:ea typeface="微软雅黑" pitchFamily="34" charset="-122"/>
                <a:cs typeface="+mn-ea"/>
                <a:sym typeface="阿里巴巴普惠体 Heavy"/>
              </a:rPr>
              <a:t>。</a:t>
            </a:r>
            <a:r>
              <a:rPr lang="en-US" altLang="zh-CN" sz="1100" noProof="1">
                <a:solidFill>
                  <a:prstClr val="white">
                    <a:lumMod val="50000"/>
                  </a:prstClr>
                </a:solidFill>
                <a:latin typeface="微软雅黑" pitchFamily="34" charset="-122"/>
                <a:ea typeface="微软雅黑" pitchFamily="34" charset="-122"/>
                <a:cs typeface="+mn-ea"/>
                <a:sym typeface="阿里巴巴普惠体 Heavy"/>
              </a:rPr>
              <a:t>Click here to add content, content to match the title. Click here to add content, content to match the title. Click here to add content, content to match the title. Click here to add content, content to match the title. Click here to add content, content to match the title. </a:t>
            </a:r>
            <a:endParaRPr lang="zh-CN" altLang="en-US" sz="1100" noProof="1">
              <a:solidFill>
                <a:prstClr val="white">
                  <a:lumMod val="50000"/>
                </a:prstClr>
              </a:solidFill>
              <a:latin typeface="微软雅黑" pitchFamily="34" charset="-122"/>
              <a:ea typeface="微软雅黑" pitchFamily="34" charset="-122"/>
              <a:cs typeface="+mn-ea"/>
              <a:sym typeface="阿里巴巴普惠体 Heavy"/>
            </a:endParaRPr>
          </a:p>
        </p:txBody>
      </p:sp>
    </p:spTree>
    <p:extLst>
      <p:ext uri="{BB962C8B-B14F-4D97-AF65-F5344CB8AC3E}">
        <p14:creationId xmlns:p14="http://schemas.microsoft.com/office/powerpoint/2010/main" val="35660412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iterate type="lt">
                                    <p:tmPct val="10000"/>
                                  </p:iterate>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par>
                                <p:cTn id="13" presetID="55" presetClass="entr" presetSubtype="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p:cTn id="15" dur="1000" fill="hold"/>
                                        <p:tgtEl>
                                          <p:spTgt spid="67"/>
                                        </p:tgtEl>
                                        <p:attrNameLst>
                                          <p:attrName>ppt_w</p:attrName>
                                        </p:attrNameLst>
                                      </p:cBhvr>
                                      <p:tavLst>
                                        <p:tav tm="0">
                                          <p:val>
                                            <p:strVal val="#ppt_w*0.70"/>
                                          </p:val>
                                        </p:tav>
                                        <p:tav tm="100000">
                                          <p:val>
                                            <p:strVal val="#ppt_w"/>
                                          </p:val>
                                        </p:tav>
                                      </p:tavLst>
                                    </p:anim>
                                    <p:anim calcmode="lin" valueType="num">
                                      <p:cBhvr>
                                        <p:cTn id="16" dur="1000" fill="hold"/>
                                        <p:tgtEl>
                                          <p:spTgt spid="67"/>
                                        </p:tgtEl>
                                        <p:attrNameLst>
                                          <p:attrName>ppt_h</p:attrName>
                                        </p:attrNameLst>
                                      </p:cBhvr>
                                      <p:tavLst>
                                        <p:tav tm="0">
                                          <p:val>
                                            <p:strVal val="#ppt_h"/>
                                          </p:val>
                                        </p:tav>
                                        <p:tav tm="100000">
                                          <p:val>
                                            <p:strVal val="#ppt_h"/>
                                          </p:val>
                                        </p:tav>
                                      </p:tavLst>
                                    </p:anim>
                                    <p:animEffect transition="in" filter="fade">
                                      <p:cBhvr>
                                        <p:cTn id="17" dur="1000"/>
                                        <p:tgtEl>
                                          <p:spTgt spid="67"/>
                                        </p:tgtEl>
                                      </p:cBhvr>
                                    </p:animEffect>
                                  </p:childTnLst>
                                </p:cTn>
                              </p:par>
                            </p:childTnLst>
                          </p:cTn>
                        </p:par>
                        <p:par>
                          <p:cTn id="18" fill="hold">
                            <p:stCondLst>
                              <p:cond delay="1550"/>
                            </p:stCondLst>
                            <p:childTnLst>
                              <p:par>
                                <p:cTn id="19" presetID="53" presetClass="entr" presetSubtype="16" fill="hold" grpId="0" nodeType="afterEffect">
                                  <p:stCondLst>
                                    <p:cond delay="0"/>
                                  </p:stCondLst>
                                  <p:iterate type="lt">
                                    <p:tmPct val="10000"/>
                                  </p:iterate>
                                  <p:childTnLst>
                                    <p:set>
                                      <p:cBhvr>
                                        <p:cTn id="20" dur="1" fill="hold">
                                          <p:stCondLst>
                                            <p:cond delay="0"/>
                                          </p:stCondLst>
                                        </p:cTn>
                                        <p:tgtEl>
                                          <p:spTgt spid="76"/>
                                        </p:tgtEl>
                                        <p:attrNameLst>
                                          <p:attrName>style.visibility</p:attrName>
                                        </p:attrNameLst>
                                      </p:cBhvr>
                                      <p:to>
                                        <p:strVal val="visible"/>
                                      </p:to>
                                    </p:set>
                                    <p:anim calcmode="lin" valueType="num">
                                      <p:cBhvr>
                                        <p:cTn id="21" dur="500" fill="hold"/>
                                        <p:tgtEl>
                                          <p:spTgt spid="76"/>
                                        </p:tgtEl>
                                        <p:attrNameLst>
                                          <p:attrName>ppt_w</p:attrName>
                                        </p:attrNameLst>
                                      </p:cBhvr>
                                      <p:tavLst>
                                        <p:tav tm="0">
                                          <p:val>
                                            <p:fltVal val="0"/>
                                          </p:val>
                                        </p:tav>
                                        <p:tav tm="100000">
                                          <p:val>
                                            <p:strVal val="#ppt_w"/>
                                          </p:val>
                                        </p:tav>
                                      </p:tavLst>
                                    </p:anim>
                                    <p:anim calcmode="lin" valueType="num">
                                      <p:cBhvr>
                                        <p:cTn id="22" dur="500" fill="hold"/>
                                        <p:tgtEl>
                                          <p:spTgt spid="76"/>
                                        </p:tgtEl>
                                        <p:attrNameLst>
                                          <p:attrName>ppt_h</p:attrName>
                                        </p:attrNameLst>
                                      </p:cBhvr>
                                      <p:tavLst>
                                        <p:tav tm="0">
                                          <p:val>
                                            <p:fltVal val="0"/>
                                          </p:val>
                                        </p:tav>
                                        <p:tav tm="100000">
                                          <p:val>
                                            <p:strVal val="#ppt_h"/>
                                          </p:val>
                                        </p:tav>
                                      </p:tavLst>
                                    </p:anim>
                                    <p:animEffect transition="in" filter="fade">
                                      <p:cBhvr>
                                        <p:cTn id="23" dur="500"/>
                                        <p:tgtEl>
                                          <p:spTgt spid="76"/>
                                        </p:tgtEl>
                                      </p:cBhvr>
                                    </p:animEffect>
                                  </p:childTnLst>
                                </p:cTn>
                              </p:par>
                            </p:childTnLst>
                          </p:cTn>
                        </p:par>
                        <p:par>
                          <p:cTn id="24" fill="hold">
                            <p:stCondLst>
                              <p:cond delay="2550"/>
                            </p:stCondLst>
                            <p:childTnLst>
                              <p:par>
                                <p:cTn id="25" presetID="53" presetClass="entr" presetSubtype="16" fill="hold" grpId="0" nodeType="afterEffect">
                                  <p:stCondLst>
                                    <p:cond delay="0"/>
                                  </p:stCondLst>
                                  <p:childTnLst>
                                    <p:set>
                                      <p:cBhvr>
                                        <p:cTn id="26" dur="1" fill="hold">
                                          <p:stCondLst>
                                            <p:cond delay="0"/>
                                          </p:stCondLst>
                                        </p:cTn>
                                        <p:tgtEl>
                                          <p:spTgt spid="69"/>
                                        </p:tgtEl>
                                        <p:attrNameLst>
                                          <p:attrName>style.visibility</p:attrName>
                                        </p:attrNameLst>
                                      </p:cBhvr>
                                      <p:to>
                                        <p:strVal val="visible"/>
                                      </p:to>
                                    </p:set>
                                    <p:anim calcmode="lin" valueType="num">
                                      <p:cBhvr>
                                        <p:cTn id="27" dur="500" fill="hold"/>
                                        <p:tgtEl>
                                          <p:spTgt spid="69"/>
                                        </p:tgtEl>
                                        <p:attrNameLst>
                                          <p:attrName>ppt_w</p:attrName>
                                        </p:attrNameLst>
                                      </p:cBhvr>
                                      <p:tavLst>
                                        <p:tav tm="0">
                                          <p:val>
                                            <p:fltVal val="0"/>
                                          </p:val>
                                        </p:tav>
                                        <p:tav tm="100000">
                                          <p:val>
                                            <p:strVal val="#ppt_w"/>
                                          </p:val>
                                        </p:tav>
                                      </p:tavLst>
                                    </p:anim>
                                    <p:anim calcmode="lin" valueType="num">
                                      <p:cBhvr>
                                        <p:cTn id="28" dur="500" fill="hold"/>
                                        <p:tgtEl>
                                          <p:spTgt spid="69"/>
                                        </p:tgtEl>
                                        <p:attrNameLst>
                                          <p:attrName>ppt_h</p:attrName>
                                        </p:attrNameLst>
                                      </p:cBhvr>
                                      <p:tavLst>
                                        <p:tav tm="0">
                                          <p:val>
                                            <p:fltVal val="0"/>
                                          </p:val>
                                        </p:tav>
                                        <p:tav tm="100000">
                                          <p:val>
                                            <p:strVal val="#ppt_h"/>
                                          </p:val>
                                        </p:tav>
                                      </p:tavLst>
                                    </p:anim>
                                    <p:animEffect transition="in" filter="fade">
                                      <p:cBhvr>
                                        <p:cTn id="29" dur="500"/>
                                        <p:tgtEl>
                                          <p:spTgt spid="69"/>
                                        </p:tgtEl>
                                      </p:cBhvr>
                                    </p:animEffect>
                                  </p:childTnLst>
                                </p:cTn>
                              </p:par>
                            </p:childTnLst>
                          </p:cTn>
                        </p:par>
                        <p:par>
                          <p:cTn id="30" fill="hold">
                            <p:stCondLst>
                              <p:cond delay="3050"/>
                            </p:stCondLst>
                            <p:childTnLst>
                              <p:par>
                                <p:cTn id="31" presetID="53" presetClass="entr" presetSubtype="16" fill="hold" grpId="0" nodeType="afterEffect">
                                  <p:stCondLst>
                                    <p:cond delay="0"/>
                                  </p:stCondLst>
                                  <p:childTnLst>
                                    <p:set>
                                      <p:cBhvr>
                                        <p:cTn id="32" dur="1" fill="hold">
                                          <p:stCondLst>
                                            <p:cond delay="0"/>
                                          </p:stCondLst>
                                        </p:cTn>
                                        <p:tgtEl>
                                          <p:spTgt spid="68"/>
                                        </p:tgtEl>
                                        <p:attrNameLst>
                                          <p:attrName>style.visibility</p:attrName>
                                        </p:attrNameLst>
                                      </p:cBhvr>
                                      <p:to>
                                        <p:strVal val="visible"/>
                                      </p:to>
                                    </p:set>
                                    <p:anim calcmode="lin" valueType="num">
                                      <p:cBhvr>
                                        <p:cTn id="33" dur="500" fill="hold"/>
                                        <p:tgtEl>
                                          <p:spTgt spid="68"/>
                                        </p:tgtEl>
                                        <p:attrNameLst>
                                          <p:attrName>ppt_w</p:attrName>
                                        </p:attrNameLst>
                                      </p:cBhvr>
                                      <p:tavLst>
                                        <p:tav tm="0">
                                          <p:val>
                                            <p:fltVal val="0"/>
                                          </p:val>
                                        </p:tav>
                                        <p:tav tm="100000">
                                          <p:val>
                                            <p:strVal val="#ppt_w"/>
                                          </p:val>
                                        </p:tav>
                                      </p:tavLst>
                                    </p:anim>
                                    <p:anim calcmode="lin" valueType="num">
                                      <p:cBhvr>
                                        <p:cTn id="34" dur="500" fill="hold"/>
                                        <p:tgtEl>
                                          <p:spTgt spid="68"/>
                                        </p:tgtEl>
                                        <p:attrNameLst>
                                          <p:attrName>ppt_h</p:attrName>
                                        </p:attrNameLst>
                                      </p:cBhvr>
                                      <p:tavLst>
                                        <p:tav tm="0">
                                          <p:val>
                                            <p:fltVal val="0"/>
                                          </p:val>
                                        </p:tav>
                                        <p:tav tm="100000">
                                          <p:val>
                                            <p:strVal val="#ppt_h"/>
                                          </p:val>
                                        </p:tav>
                                      </p:tavLst>
                                    </p:anim>
                                    <p:animEffect transition="in" filter="fade">
                                      <p:cBhvr>
                                        <p:cTn id="35" dur="500"/>
                                        <p:tgtEl>
                                          <p:spTgt spid="68"/>
                                        </p:tgtEl>
                                      </p:cBhvr>
                                    </p:animEffect>
                                  </p:childTnLst>
                                </p:cTn>
                              </p:par>
                            </p:childTnLst>
                          </p:cTn>
                        </p:par>
                        <p:par>
                          <p:cTn id="36" fill="hold">
                            <p:stCondLst>
                              <p:cond delay="3550"/>
                            </p:stCondLst>
                            <p:childTnLst>
                              <p:par>
                                <p:cTn id="37" presetID="42" presetClass="entr" presetSubtype="0" fill="hold" nodeType="after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fade">
                                      <p:cBhvr>
                                        <p:cTn id="39" dur="1000"/>
                                        <p:tgtEl>
                                          <p:spTgt spid="70"/>
                                        </p:tgtEl>
                                      </p:cBhvr>
                                    </p:animEffect>
                                    <p:anim calcmode="lin" valueType="num">
                                      <p:cBhvr>
                                        <p:cTn id="40" dur="1000" fill="hold"/>
                                        <p:tgtEl>
                                          <p:spTgt spid="70"/>
                                        </p:tgtEl>
                                        <p:attrNameLst>
                                          <p:attrName>ppt_x</p:attrName>
                                        </p:attrNameLst>
                                      </p:cBhvr>
                                      <p:tavLst>
                                        <p:tav tm="0">
                                          <p:val>
                                            <p:strVal val="#ppt_x"/>
                                          </p:val>
                                        </p:tav>
                                        <p:tav tm="100000">
                                          <p:val>
                                            <p:strVal val="#ppt_x"/>
                                          </p:val>
                                        </p:tav>
                                      </p:tavLst>
                                    </p:anim>
                                    <p:anim calcmode="lin" valueType="num">
                                      <p:cBhvr>
                                        <p:cTn id="41" dur="1000" fill="hold"/>
                                        <p:tgtEl>
                                          <p:spTgt spid="70"/>
                                        </p:tgtEl>
                                        <p:attrNameLst>
                                          <p:attrName>ppt_y</p:attrName>
                                        </p:attrNameLst>
                                      </p:cBhvr>
                                      <p:tavLst>
                                        <p:tav tm="0">
                                          <p:val>
                                            <p:strVal val="#ppt_y+.1"/>
                                          </p:val>
                                        </p:tav>
                                        <p:tav tm="100000">
                                          <p:val>
                                            <p:strVal val="#ppt_y"/>
                                          </p:val>
                                        </p:tav>
                                      </p:tavLst>
                                    </p:anim>
                                  </p:childTnLst>
                                </p:cTn>
                              </p:par>
                            </p:childTnLst>
                          </p:cTn>
                        </p:par>
                        <p:par>
                          <p:cTn id="42" fill="hold">
                            <p:stCondLst>
                              <p:cond delay="4550"/>
                            </p:stCondLst>
                            <p:childTnLst>
                              <p:par>
                                <p:cTn id="43" presetID="42" presetClass="entr" presetSubtype="0" fill="hold" nodeType="after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fade">
                                      <p:cBhvr>
                                        <p:cTn id="45" dur="1000"/>
                                        <p:tgtEl>
                                          <p:spTgt spid="73"/>
                                        </p:tgtEl>
                                      </p:cBhvr>
                                    </p:animEffect>
                                    <p:anim calcmode="lin" valueType="num">
                                      <p:cBhvr>
                                        <p:cTn id="46" dur="1000" fill="hold"/>
                                        <p:tgtEl>
                                          <p:spTgt spid="73"/>
                                        </p:tgtEl>
                                        <p:attrNameLst>
                                          <p:attrName>ppt_x</p:attrName>
                                        </p:attrNameLst>
                                      </p:cBhvr>
                                      <p:tavLst>
                                        <p:tav tm="0">
                                          <p:val>
                                            <p:strVal val="#ppt_x"/>
                                          </p:val>
                                        </p:tav>
                                        <p:tav tm="100000">
                                          <p:val>
                                            <p:strVal val="#ppt_x"/>
                                          </p:val>
                                        </p:tav>
                                      </p:tavLst>
                                    </p:anim>
                                    <p:anim calcmode="lin" valueType="num">
                                      <p:cBhvr>
                                        <p:cTn id="47" dur="1000" fill="hold"/>
                                        <p:tgtEl>
                                          <p:spTgt spid="73"/>
                                        </p:tgtEl>
                                        <p:attrNameLst>
                                          <p:attrName>ppt_y</p:attrName>
                                        </p:attrNameLst>
                                      </p:cBhvr>
                                      <p:tavLst>
                                        <p:tav tm="0">
                                          <p:val>
                                            <p:strVal val="#ppt_y+.1"/>
                                          </p:val>
                                        </p:tav>
                                        <p:tav tm="100000">
                                          <p:val>
                                            <p:strVal val="#ppt_y"/>
                                          </p:val>
                                        </p:tav>
                                      </p:tavLst>
                                    </p:anim>
                                  </p:childTnLst>
                                </p:cTn>
                              </p:par>
                            </p:childTnLst>
                          </p:cTn>
                        </p:par>
                        <p:par>
                          <p:cTn id="48" fill="hold">
                            <p:stCondLst>
                              <p:cond delay="5550"/>
                            </p:stCondLst>
                            <p:childTnLst>
                              <p:par>
                                <p:cTn id="49" presetID="53" presetClass="entr" presetSubtype="16" fill="hold" grpId="0" nodeType="afterEffect">
                                  <p:stCondLst>
                                    <p:cond delay="0"/>
                                  </p:stCondLst>
                                  <p:iterate type="lt">
                                    <p:tmPct val="10000"/>
                                  </p:iterate>
                                  <p:childTnLst>
                                    <p:set>
                                      <p:cBhvr>
                                        <p:cTn id="50" dur="1" fill="hold">
                                          <p:stCondLst>
                                            <p:cond delay="0"/>
                                          </p:stCondLst>
                                        </p:cTn>
                                        <p:tgtEl>
                                          <p:spTgt spid="77"/>
                                        </p:tgtEl>
                                        <p:attrNameLst>
                                          <p:attrName>style.visibility</p:attrName>
                                        </p:attrNameLst>
                                      </p:cBhvr>
                                      <p:to>
                                        <p:strVal val="visible"/>
                                      </p:to>
                                    </p:set>
                                    <p:anim calcmode="lin" valueType="num">
                                      <p:cBhvr>
                                        <p:cTn id="51" dur="250" fill="hold"/>
                                        <p:tgtEl>
                                          <p:spTgt spid="77"/>
                                        </p:tgtEl>
                                        <p:attrNameLst>
                                          <p:attrName>ppt_w</p:attrName>
                                        </p:attrNameLst>
                                      </p:cBhvr>
                                      <p:tavLst>
                                        <p:tav tm="0">
                                          <p:val>
                                            <p:fltVal val="0"/>
                                          </p:val>
                                        </p:tav>
                                        <p:tav tm="100000">
                                          <p:val>
                                            <p:strVal val="#ppt_w"/>
                                          </p:val>
                                        </p:tav>
                                      </p:tavLst>
                                    </p:anim>
                                    <p:anim calcmode="lin" valueType="num">
                                      <p:cBhvr>
                                        <p:cTn id="52" dur="250" fill="hold"/>
                                        <p:tgtEl>
                                          <p:spTgt spid="77"/>
                                        </p:tgtEl>
                                        <p:attrNameLst>
                                          <p:attrName>ppt_h</p:attrName>
                                        </p:attrNameLst>
                                      </p:cBhvr>
                                      <p:tavLst>
                                        <p:tav tm="0">
                                          <p:val>
                                            <p:fltVal val="0"/>
                                          </p:val>
                                        </p:tav>
                                        <p:tav tm="100000">
                                          <p:val>
                                            <p:strVal val="#ppt_h"/>
                                          </p:val>
                                        </p:tav>
                                      </p:tavLst>
                                    </p:anim>
                                    <p:animEffect transition="in" filter="fade">
                                      <p:cBhvr>
                                        <p:cTn id="53" dur="25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68" grpId="0" animBg="1"/>
      <p:bldP spid="69" grpId="0" animBg="1"/>
      <p:bldP spid="76" grpId="0"/>
      <p:bldP spid="7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306CF48-9BA0-C55A-8C4D-35A2076680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61047" y="895056"/>
            <a:ext cx="6836196" cy="5173585"/>
          </a:xfrm>
          <a:prstGeom prst="rect">
            <a:avLst/>
          </a:prstGeom>
        </p:spPr>
      </p:pic>
      <p:grpSp>
        <p:nvGrpSpPr>
          <p:cNvPr id="70" name="组合 69">
            <a:extLst>
              <a:ext uri="{FF2B5EF4-FFF2-40B4-BE49-F238E27FC236}">
                <a16:creationId xmlns:a16="http://schemas.microsoft.com/office/drawing/2014/main" id="{DB85BABB-970B-4E72-FC5C-A3B6E4D915CE}"/>
              </a:ext>
            </a:extLst>
          </p:cNvPr>
          <p:cNvGrpSpPr/>
          <p:nvPr/>
        </p:nvGrpSpPr>
        <p:grpSpPr>
          <a:xfrm>
            <a:off x="223339" y="2895428"/>
            <a:ext cx="6176692" cy="1446550"/>
            <a:chOff x="-3556" y="2389399"/>
            <a:chExt cx="6176692" cy="1446550"/>
          </a:xfrm>
        </p:grpSpPr>
        <p:sp>
          <p:nvSpPr>
            <p:cNvPr id="27" name="文本框 26">
              <a:extLst>
                <a:ext uri="{FF2B5EF4-FFF2-40B4-BE49-F238E27FC236}">
                  <a16:creationId xmlns:a16="http://schemas.microsoft.com/office/drawing/2014/main" id="{7F726438-FD67-6701-F2F0-DDB39416F5E9}"/>
                </a:ext>
              </a:extLst>
            </p:cNvPr>
            <p:cNvSpPr txBox="1"/>
            <p:nvPr/>
          </p:nvSpPr>
          <p:spPr>
            <a:xfrm>
              <a:off x="-3556" y="2389399"/>
              <a:ext cx="6176692" cy="1446550"/>
            </a:xfrm>
            <a:prstGeom prst="rect">
              <a:avLst/>
            </a:prstGeom>
            <a:noFill/>
          </p:spPr>
          <p:txBody>
            <a:bodyPr wrap="none" rtlCol="0">
              <a:spAutoFit/>
            </a:bodyPr>
            <a:lstStyle/>
            <a:p>
              <a:pPr algn="ctr">
                <a:defRPr/>
              </a:pPr>
              <a:r>
                <a:rPr lang="en-US" altLang="zh-CN" sz="8800" kern="0" dirty="0">
                  <a:ln w="254000">
                    <a:solidFill>
                      <a:prstClr val="white"/>
                    </a:solidFill>
                  </a:ln>
                  <a:solidFill>
                    <a:prstClr val="white"/>
                  </a:solidFill>
                  <a:effectLst>
                    <a:outerShdw blurRad="165100" dist="38100" dir="2700000" algn="tl" rotWithShape="0">
                      <a:srgbClr val="04BEC5">
                        <a:alpha val="35000"/>
                      </a:srgbClr>
                    </a:outerShdw>
                  </a:effectLst>
                  <a:latin typeface="阿里巴巴普惠体 Heavy"/>
                  <a:ea typeface="Aa润行体 (非商业使用)"/>
                  <a:sym typeface="阿里巴巴普惠体 Heavy"/>
                </a:rPr>
                <a:t>Add title text</a:t>
              </a:r>
              <a:endParaRPr lang="zh-CN" altLang="en-US" sz="8800" kern="0" dirty="0">
                <a:ln w="254000">
                  <a:solidFill>
                    <a:prstClr val="white"/>
                  </a:solidFill>
                </a:ln>
                <a:solidFill>
                  <a:prstClr val="white"/>
                </a:solidFill>
                <a:effectLst>
                  <a:outerShdw blurRad="165100" dist="38100" dir="2700000" algn="tl" rotWithShape="0">
                    <a:srgbClr val="04BEC5">
                      <a:alpha val="35000"/>
                    </a:srgbClr>
                  </a:outerShdw>
                </a:effectLst>
                <a:latin typeface="阿里巴巴普惠体 Heavy"/>
                <a:ea typeface="Aa润行体 (非商业使用)"/>
                <a:sym typeface="阿里巴巴普惠体 Heavy"/>
              </a:endParaRPr>
            </a:p>
          </p:txBody>
        </p:sp>
        <p:sp>
          <p:nvSpPr>
            <p:cNvPr id="28" name="文本框 27">
              <a:extLst>
                <a:ext uri="{FF2B5EF4-FFF2-40B4-BE49-F238E27FC236}">
                  <a16:creationId xmlns:a16="http://schemas.microsoft.com/office/drawing/2014/main" id="{E779FFCB-4396-C785-3CF4-74B500B39820}"/>
                </a:ext>
              </a:extLst>
            </p:cNvPr>
            <p:cNvSpPr txBox="1"/>
            <p:nvPr/>
          </p:nvSpPr>
          <p:spPr>
            <a:xfrm>
              <a:off x="-3556" y="2389399"/>
              <a:ext cx="6176692" cy="1446550"/>
            </a:xfrm>
            <a:prstGeom prst="rect">
              <a:avLst/>
            </a:prstGeom>
            <a:noFill/>
          </p:spPr>
          <p:txBody>
            <a:bodyPr wrap="none" rtlCol="0">
              <a:spAutoFit/>
            </a:bodyPr>
            <a:lstStyle/>
            <a:p>
              <a:pPr algn="ctr">
                <a:defRPr/>
              </a:pPr>
              <a:r>
                <a:rPr lang="en-US" altLang="zh-CN" sz="8800" kern="0" dirty="0">
                  <a:gradFill flip="none" rotWithShape="1">
                    <a:gsLst>
                      <a:gs pos="16000">
                        <a:srgbClr val="6FC4F6"/>
                      </a:gs>
                      <a:gs pos="88000">
                        <a:srgbClr val="2C5ADE"/>
                      </a:gs>
                    </a:gsLst>
                    <a:lin ang="5400000" scaled="1"/>
                    <a:tileRect/>
                  </a:gradFill>
                  <a:latin typeface="阿里巴巴普惠体 Heavy"/>
                  <a:ea typeface="Aa润行体 (非商业使用)"/>
                  <a:sym typeface="阿里巴巴普惠体 Heavy"/>
                </a:rPr>
                <a:t>Add title text</a:t>
              </a:r>
              <a:endParaRPr lang="zh-CN" altLang="en-US" sz="8800" kern="0" dirty="0">
                <a:gradFill flip="none" rotWithShape="1">
                  <a:gsLst>
                    <a:gs pos="16000">
                      <a:srgbClr val="6FC4F6"/>
                    </a:gs>
                    <a:gs pos="88000">
                      <a:srgbClr val="2C5ADE"/>
                    </a:gs>
                  </a:gsLst>
                  <a:lin ang="5400000" scaled="1"/>
                  <a:tileRect/>
                </a:gradFill>
                <a:latin typeface="阿里巴巴普惠体 Heavy"/>
                <a:ea typeface="Aa润行体 (非商业使用)"/>
                <a:sym typeface="阿里巴巴普惠体 Heavy"/>
              </a:endParaRPr>
            </a:p>
          </p:txBody>
        </p:sp>
      </p:grpSp>
      <p:grpSp>
        <p:nvGrpSpPr>
          <p:cNvPr id="71" name="组合 70">
            <a:extLst>
              <a:ext uri="{FF2B5EF4-FFF2-40B4-BE49-F238E27FC236}">
                <a16:creationId xmlns:a16="http://schemas.microsoft.com/office/drawing/2014/main" id="{8581A279-3255-5688-DBE1-F1378079A53C}"/>
              </a:ext>
            </a:extLst>
          </p:cNvPr>
          <p:cNvGrpSpPr/>
          <p:nvPr/>
        </p:nvGrpSpPr>
        <p:grpSpPr>
          <a:xfrm>
            <a:off x="2754616" y="1431317"/>
            <a:ext cx="1114139" cy="1114139"/>
            <a:chOff x="2569778" y="3383196"/>
            <a:chExt cx="783022" cy="783022"/>
          </a:xfrm>
        </p:grpSpPr>
        <p:sp>
          <p:nvSpPr>
            <p:cNvPr id="72" name="椭圆 71">
              <a:extLst>
                <a:ext uri="{FF2B5EF4-FFF2-40B4-BE49-F238E27FC236}">
                  <a16:creationId xmlns:a16="http://schemas.microsoft.com/office/drawing/2014/main" id="{ABC30DEF-AD58-C26C-043F-FCD538C5674D}"/>
                </a:ext>
              </a:extLst>
            </p:cNvPr>
            <p:cNvSpPr/>
            <p:nvPr/>
          </p:nvSpPr>
          <p:spPr>
            <a:xfrm>
              <a:off x="2569778" y="3383196"/>
              <a:ext cx="783022" cy="783022"/>
            </a:xfrm>
            <a:prstGeom prst="ellipse">
              <a:avLst/>
            </a:prstGeom>
            <a:solidFill>
              <a:sysClr val="window" lastClr="FFFFFF"/>
            </a:solidFill>
            <a:ln w="12700" cap="flat" cmpd="sng" algn="ctr">
              <a:solidFill>
                <a:srgbClr val="7DC5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阿里巴巴普惠体 Heavy"/>
                <a:ea typeface="Aa润行体 (非商业使用)"/>
                <a:cs typeface="+mn-ea"/>
                <a:sym typeface="阿里巴巴普惠体 Heavy"/>
              </a:endParaRPr>
            </a:p>
          </p:txBody>
        </p:sp>
        <p:sp>
          <p:nvSpPr>
            <p:cNvPr id="73" name="文本框 72">
              <a:extLst>
                <a:ext uri="{FF2B5EF4-FFF2-40B4-BE49-F238E27FC236}">
                  <a16:creationId xmlns:a16="http://schemas.microsoft.com/office/drawing/2014/main" id="{6480267C-C0A1-31D4-CF42-AD6C3B5D2B6A}"/>
                </a:ext>
              </a:extLst>
            </p:cNvPr>
            <p:cNvSpPr txBox="1"/>
            <p:nvPr/>
          </p:nvSpPr>
          <p:spPr>
            <a:xfrm>
              <a:off x="2641921" y="3450246"/>
              <a:ext cx="621980" cy="6489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5400" b="0" i="0" u="none" strike="noStrike" kern="0" cap="none" spc="0" normalizeH="0" baseline="0" noProof="0" dirty="0">
                  <a:ln>
                    <a:noFill/>
                  </a:ln>
                  <a:solidFill>
                    <a:prstClr val="black">
                      <a:lumMod val="95000"/>
                      <a:lumOff val="5000"/>
                    </a:prstClr>
                  </a:solidFill>
                  <a:effectLst/>
                  <a:uLnTx/>
                  <a:uFillTx/>
                  <a:latin typeface="阿里巴巴普惠体 Heavy"/>
                  <a:ea typeface="Aa润行体 (非商业使用)"/>
                  <a:cs typeface="+mn-ea"/>
                  <a:sym typeface="阿里巴巴普惠体 Heavy"/>
                </a:rPr>
                <a:t>2</a:t>
              </a:r>
              <a:endParaRPr kumimoji="0" lang="zh-CN" altLang="en-US" sz="5400" b="0" i="0" u="none" strike="noStrike" kern="0" cap="none" spc="0" normalizeH="0" baseline="0" noProof="0" dirty="0">
                <a:ln>
                  <a:noFill/>
                </a:ln>
                <a:solidFill>
                  <a:prstClr val="black">
                    <a:lumMod val="95000"/>
                    <a:lumOff val="5000"/>
                  </a:prstClr>
                </a:solidFill>
                <a:effectLst/>
                <a:uLnTx/>
                <a:uFillTx/>
                <a:latin typeface="阿里巴巴普惠体 Heavy"/>
                <a:ea typeface="Aa润行体 (非商业使用)"/>
                <a:cs typeface="+mn-ea"/>
                <a:sym typeface="阿里巴巴普惠体 Heavy"/>
              </a:endParaRPr>
            </a:p>
          </p:txBody>
        </p:sp>
      </p:grpSp>
      <p:sp>
        <p:nvSpPr>
          <p:cNvPr id="74" name="TextBox 18">
            <a:extLst>
              <a:ext uri="{FF2B5EF4-FFF2-40B4-BE49-F238E27FC236}">
                <a16:creationId xmlns:a16="http://schemas.microsoft.com/office/drawing/2014/main" id="{066E6490-EB50-35FA-F3C3-E2089966E7D3}"/>
              </a:ext>
            </a:extLst>
          </p:cNvPr>
          <p:cNvSpPr txBox="1"/>
          <p:nvPr/>
        </p:nvSpPr>
        <p:spPr>
          <a:xfrm>
            <a:off x="1487329" y="4622236"/>
            <a:ext cx="3648713" cy="707886"/>
          </a:xfrm>
          <a:prstGeom prst="rect">
            <a:avLst/>
          </a:prstGeom>
          <a:noFill/>
        </p:spPr>
        <p:txBody>
          <a:bodyPr wrap="square" rtlCol="0">
            <a:spAutoFit/>
          </a:bodyPr>
          <a:lstStyle/>
          <a:p>
            <a:pPr algn="ctr"/>
            <a:r>
              <a:rPr lang="en-GB" sz="4000" dirty="0">
                <a:ln w="19050">
                  <a:solidFill>
                    <a:srgbClr val="6FC4F6"/>
                  </a:solidFill>
                </a:ln>
                <a:solidFill>
                  <a:schemeClr val="bg1"/>
                </a:solidFill>
                <a:latin typeface="阿里巴巴普惠体 Heavy"/>
                <a:ea typeface="Aa润行体 (非商业使用)"/>
                <a:cs typeface="Poppins Black" panose="00000A00000000000000" pitchFamily="2" charset="0"/>
                <a:sym typeface="阿里巴巴普惠体 Heavy"/>
              </a:rPr>
              <a:t>PART TWO</a:t>
            </a:r>
          </a:p>
        </p:txBody>
      </p:sp>
    </p:spTree>
    <p:extLst>
      <p:ext uri="{BB962C8B-B14F-4D97-AF65-F5344CB8AC3E}">
        <p14:creationId xmlns:p14="http://schemas.microsoft.com/office/powerpoint/2010/main" val="21806063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p:cTn id="12" dur="500" fill="hold"/>
                                        <p:tgtEl>
                                          <p:spTgt spid="71"/>
                                        </p:tgtEl>
                                        <p:attrNameLst>
                                          <p:attrName>ppt_w</p:attrName>
                                        </p:attrNameLst>
                                      </p:cBhvr>
                                      <p:tavLst>
                                        <p:tav tm="0">
                                          <p:val>
                                            <p:fltVal val="0"/>
                                          </p:val>
                                        </p:tav>
                                        <p:tav tm="100000">
                                          <p:val>
                                            <p:strVal val="#ppt_w"/>
                                          </p:val>
                                        </p:tav>
                                      </p:tavLst>
                                    </p:anim>
                                    <p:anim calcmode="lin" valueType="num">
                                      <p:cBhvr>
                                        <p:cTn id="13" dur="500" fill="hold"/>
                                        <p:tgtEl>
                                          <p:spTgt spid="71"/>
                                        </p:tgtEl>
                                        <p:attrNameLst>
                                          <p:attrName>ppt_h</p:attrName>
                                        </p:attrNameLst>
                                      </p:cBhvr>
                                      <p:tavLst>
                                        <p:tav tm="0">
                                          <p:val>
                                            <p:fltVal val="0"/>
                                          </p:val>
                                        </p:tav>
                                        <p:tav tm="100000">
                                          <p:val>
                                            <p:strVal val="#ppt_h"/>
                                          </p:val>
                                        </p:tav>
                                      </p:tavLst>
                                    </p:anim>
                                    <p:animEffect transition="in" filter="fade">
                                      <p:cBhvr>
                                        <p:cTn id="14" dur="500"/>
                                        <p:tgtEl>
                                          <p:spTgt spid="71"/>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wipe(left)">
                                      <p:cBhvr>
                                        <p:cTn id="18" dur="500"/>
                                        <p:tgtEl>
                                          <p:spTgt spid="70"/>
                                        </p:tgtEl>
                                      </p:cBhvr>
                                    </p:animEffect>
                                  </p:childTnLst>
                                </p:cTn>
                              </p:par>
                            </p:childTnLst>
                          </p:cTn>
                        </p:par>
                        <p:par>
                          <p:cTn id="19" fill="hold">
                            <p:stCondLst>
                              <p:cond delay="2000"/>
                            </p:stCondLst>
                            <p:childTnLst>
                              <p:par>
                                <p:cTn id="20" presetID="2" presetClass="entr" presetSubtype="4" decel="100000" fill="hold" grpId="0" nodeType="afterEffect">
                                  <p:stCondLst>
                                    <p:cond delay="0"/>
                                  </p:stCondLst>
                                  <p:iterate type="lt">
                                    <p:tmPct val="10000"/>
                                  </p:iterate>
                                  <p:childTnLst>
                                    <p:set>
                                      <p:cBhvr>
                                        <p:cTn id="21" dur="1" fill="hold">
                                          <p:stCondLst>
                                            <p:cond delay="0"/>
                                          </p:stCondLst>
                                        </p:cTn>
                                        <p:tgtEl>
                                          <p:spTgt spid="74"/>
                                        </p:tgtEl>
                                        <p:attrNameLst>
                                          <p:attrName>style.visibility</p:attrName>
                                        </p:attrNameLst>
                                      </p:cBhvr>
                                      <p:to>
                                        <p:strVal val="visible"/>
                                      </p:to>
                                    </p:set>
                                    <p:anim calcmode="lin" valueType="num">
                                      <p:cBhvr additive="base">
                                        <p:cTn id="22" dur="500" fill="hold"/>
                                        <p:tgtEl>
                                          <p:spTgt spid="74"/>
                                        </p:tgtEl>
                                        <p:attrNameLst>
                                          <p:attrName>ppt_x</p:attrName>
                                        </p:attrNameLst>
                                      </p:cBhvr>
                                      <p:tavLst>
                                        <p:tav tm="0">
                                          <p:val>
                                            <p:strVal val="#ppt_x"/>
                                          </p:val>
                                        </p:tav>
                                        <p:tav tm="100000">
                                          <p:val>
                                            <p:strVal val="#ppt_x"/>
                                          </p:val>
                                        </p:tav>
                                      </p:tavLst>
                                    </p:anim>
                                    <p:anim calcmode="lin" valueType="num">
                                      <p:cBhvr additive="base">
                                        <p:cTn id="23"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513134856"/>
  <p:tag name="MH_LIBRARY" val="GRAPHIC"/>
  <p:tag name="MH_ORDER" val="Img1"/>
</p:tagLst>
</file>

<file path=ppt/tags/tag10.xml><?xml version="1.0" encoding="utf-8"?>
<p:tagLst xmlns:a="http://schemas.openxmlformats.org/drawingml/2006/main" xmlns:r="http://schemas.openxmlformats.org/officeDocument/2006/relationships" xmlns:p="http://schemas.openxmlformats.org/presentationml/2006/main">
  <p:tag name="MH" val="20170513134856"/>
  <p:tag name="MH_LIBRARY" val="GRAPHIC"/>
  <p:tag name="MH_ORDER" val="Img1"/>
</p:tagLst>
</file>

<file path=ppt/tags/tag11.xml><?xml version="1.0" encoding="utf-8"?>
<p:tagLst xmlns:a="http://schemas.openxmlformats.org/drawingml/2006/main" xmlns:r="http://schemas.openxmlformats.org/officeDocument/2006/relationships" xmlns:p="http://schemas.openxmlformats.org/presentationml/2006/main">
  <p:tag name="MH" val="20170513134856"/>
  <p:tag name="MH_LIBRARY" val="GRAPHIC"/>
  <p:tag name="MH_ORDER" val="Img1"/>
</p:tagLst>
</file>

<file path=ppt/tags/tag12.xml><?xml version="1.0" encoding="utf-8"?>
<p:tagLst xmlns:a="http://schemas.openxmlformats.org/drawingml/2006/main" xmlns:r="http://schemas.openxmlformats.org/officeDocument/2006/relationships" xmlns:p="http://schemas.openxmlformats.org/presentationml/2006/main">
  <p:tag name="MH" val="20170513134856"/>
  <p:tag name="MH_LIBRARY" val="GRAPHIC"/>
  <p:tag name="MH_ORDER" val="Img1"/>
</p:tagLst>
</file>

<file path=ppt/tags/tag13.xml><?xml version="1.0" encoding="utf-8"?>
<p:tagLst xmlns:a="http://schemas.openxmlformats.org/drawingml/2006/main" xmlns:r="http://schemas.openxmlformats.org/officeDocument/2006/relationships" xmlns:p="http://schemas.openxmlformats.org/presentationml/2006/main">
  <p:tag name="MH" val="20170513134856"/>
  <p:tag name="MH_LIBRARY" val="GRAPHIC"/>
  <p:tag name="MH_ORDER" val="Img1"/>
</p:tagLst>
</file>

<file path=ppt/tags/tag14.xml><?xml version="1.0" encoding="utf-8"?>
<p:tagLst xmlns:a="http://schemas.openxmlformats.org/drawingml/2006/main" xmlns:r="http://schemas.openxmlformats.org/officeDocument/2006/relationships" xmlns:p="http://schemas.openxmlformats.org/presentationml/2006/main">
  <p:tag name="MH" val="20170513134856"/>
  <p:tag name="MH_LIBRARY" val="GRAPHIC"/>
  <p:tag name="MH_ORDER" val="Img1"/>
</p:tagLst>
</file>

<file path=ppt/tags/tag15.xml><?xml version="1.0" encoding="utf-8"?>
<p:tagLst xmlns:a="http://schemas.openxmlformats.org/drawingml/2006/main" xmlns:r="http://schemas.openxmlformats.org/officeDocument/2006/relationships" xmlns:p="http://schemas.openxmlformats.org/presentationml/2006/main">
  <p:tag name="MH" val="20170513134856"/>
  <p:tag name="MH_LIBRARY" val="GRAPHIC"/>
  <p:tag name="MH_ORDER" val="Img1"/>
</p:tagLst>
</file>

<file path=ppt/tags/tag16.xml><?xml version="1.0" encoding="utf-8"?>
<p:tagLst xmlns:a="http://schemas.openxmlformats.org/drawingml/2006/main" xmlns:r="http://schemas.openxmlformats.org/officeDocument/2006/relationships" xmlns:p="http://schemas.openxmlformats.org/presentationml/2006/main">
  <p:tag name="MH" val="20170513134856"/>
  <p:tag name="MH_LIBRARY" val="GRAPHIC"/>
  <p:tag name="MH_ORDER" val="Img1"/>
</p:tagLst>
</file>

<file path=ppt/tags/tag17.xml><?xml version="1.0" encoding="utf-8"?>
<p:tagLst xmlns:a="http://schemas.openxmlformats.org/drawingml/2006/main" xmlns:r="http://schemas.openxmlformats.org/officeDocument/2006/relationships" xmlns:p="http://schemas.openxmlformats.org/presentationml/2006/main">
  <p:tag name="MH" val="20170513134856"/>
  <p:tag name="MH_LIBRARY" val="GRAPHIC"/>
  <p:tag name="MH_ORDER" val="Img1"/>
</p:tagLst>
</file>

<file path=ppt/tags/tag18.xml><?xml version="1.0" encoding="utf-8"?>
<p:tagLst xmlns:a="http://schemas.openxmlformats.org/drawingml/2006/main" xmlns:r="http://schemas.openxmlformats.org/officeDocument/2006/relationships" xmlns:p="http://schemas.openxmlformats.org/presentationml/2006/main">
  <p:tag name="MH" val="20170513134856"/>
  <p:tag name="MH_LIBRARY" val="GRAPHIC"/>
  <p:tag name="MH_ORDER" val="Img1"/>
</p:tagLst>
</file>

<file path=ppt/tags/tag2.xml><?xml version="1.0" encoding="utf-8"?>
<p:tagLst xmlns:a="http://schemas.openxmlformats.org/drawingml/2006/main" xmlns:r="http://schemas.openxmlformats.org/officeDocument/2006/relationships" xmlns:p="http://schemas.openxmlformats.org/presentationml/2006/main">
  <p:tag name="MH" val="20170513134856"/>
  <p:tag name="MH_LIBRARY" val="GRAPHIC"/>
  <p:tag name="MH_ORDER" val="Img1"/>
</p:tagLst>
</file>

<file path=ppt/tags/tag3.xml><?xml version="1.0" encoding="utf-8"?>
<p:tagLst xmlns:a="http://schemas.openxmlformats.org/drawingml/2006/main" xmlns:r="http://schemas.openxmlformats.org/officeDocument/2006/relationships" xmlns:p="http://schemas.openxmlformats.org/presentationml/2006/main">
  <p:tag name="MH" val="20170513134856"/>
  <p:tag name="MH_LIBRARY" val="GRAPHIC"/>
  <p:tag name="MH_ORDER" val="Img1"/>
</p:tagLst>
</file>

<file path=ppt/tags/tag4.xml><?xml version="1.0" encoding="utf-8"?>
<p:tagLst xmlns:a="http://schemas.openxmlformats.org/drawingml/2006/main" xmlns:r="http://schemas.openxmlformats.org/officeDocument/2006/relationships" xmlns:p="http://schemas.openxmlformats.org/presentationml/2006/main">
  <p:tag name="MH" val="20170513134856"/>
  <p:tag name="MH_LIBRARY" val="GRAPHIC"/>
  <p:tag name="MH_ORDER" val="Img1"/>
</p:tagLst>
</file>

<file path=ppt/tags/tag5.xml><?xml version="1.0" encoding="utf-8"?>
<p:tagLst xmlns:a="http://schemas.openxmlformats.org/drawingml/2006/main" xmlns:r="http://schemas.openxmlformats.org/officeDocument/2006/relationships" xmlns:p="http://schemas.openxmlformats.org/presentationml/2006/main">
  <p:tag name="MH" val="20170513134856"/>
  <p:tag name="MH_LIBRARY" val="GRAPHIC"/>
  <p:tag name="MH_ORDER" val="Img1"/>
</p:tagLst>
</file>

<file path=ppt/tags/tag6.xml><?xml version="1.0" encoding="utf-8"?>
<p:tagLst xmlns:a="http://schemas.openxmlformats.org/drawingml/2006/main" xmlns:r="http://schemas.openxmlformats.org/officeDocument/2006/relationships" xmlns:p="http://schemas.openxmlformats.org/presentationml/2006/main">
  <p:tag name="MH" val="20170513134856"/>
  <p:tag name="MH_LIBRARY" val="GRAPHIC"/>
  <p:tag name="MH_ORDER" val="Img1"/>
</p:tagLst>
</file>

<file path=ppt/tags/tag7.xml><?xml version="1.0" encoding="utf-8"?>
<p:tagLst xmlns:a="http://schemas.openxmlformats.org/drawingml/2006/main" xmlns:r="http://schemas.openxmlformats.org/officeDocument/2006/relationships" xmlns:p="http://schemas.openxmlformats.org/presentationml/2006/main">
  <p:tag name="MH" val="20170513134856"/>
  <p:tag name="MH_LIBRARY" val="GRAPHIC"/>
  <p:tag name="MH_ORDER" val="Img1"/>
</p:tagLst>
</file>

<file path=ppt/tags/tag8.xml><?xml version="1.0" encoding="utf-8"?>
<p:tagLst xmlns:a="http://schemas.openxmlformats.org/drawingml/2006/main" xmlns:r="http://schemas.openxmlformats.org/officeDocument/2006/relationships" xmlns:p="http://schemas.openxmlformats.org/presentationml/2006/main">
  <p:tag name="MH" val="20170513134856"/>
  <p:tag name="MH_LIBRARY" val="GRAPHIC"/>
  <p:tag name="MH_ORDER" val="Img1"/>
</p:tagLst>
</file>

<file path=ppt/tags/tag9.xml><?xml version="1.0" encoding="utf-8"?>
<p:tagLst xmlns:a="http://schemas.openxmlformats.org/drawingml/2006/main" xmlns:r="http://schemas.openxmlformats.org/officeDocument/2006/relationships" xmlns:p="http://schemas.openxmlformats.org/presentationml/2006/main">
  <p:tag name="MH" val="20170513134856"/>
  <p:tag name="MH_LIBRARY" val="GRAPHIC"/>
  <p:tag name="MH_ORDER" val="Img1"/>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szh54ws">
      <a:majorFont>
        <a:latin typeface="思源黑体"/>
        <a:ea typeface="思源黑体"/>
        <a:cs typeface=""/>
      </a:majorFont>
      <a:minorFont>
        <a:latin typeface="思源黑体"/>
        <a:ea typeface="思源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tn5efy">
    <a:majorFont>
      <a:latin typeface="思源黑体" panose="020F0302020204030204"/>
      <a:ea typeface="思源黑体"/>
      <a:cs typeface=""/>
    </a:majorFont>
    <a:minorFont>
      <a:latin typeface="思源黑体" panose="020F0502020204030204"/>
      <a:ea typeface="思源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377</TotalTime>
  <Words>1664</Words>
  <Application>Microsoft Office PowerPoint</Application>
  <PresentationFormat>宽屏</PresentationFormat>
  <Paragraphs>206</Paragraphs>
  <Slides>26</Slides>
  <Notes>2</Notes>
  <HiddenSlides>0</HiddenSlides>
  <MMClips>0</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26</vt:i4>
      </vt:variant>
    </vt:vector>
  </HeadingPairs>
  <TitlesOfParts>
    <vt:vector size="34" baseType="lpstr">
      <vt:lpstr>阿里巴巴普惠体 Heavy</vt:lpstr>
      <vt:lpstr>思源黑体</vt:lpstr>
      <vt:lpstr>微软雅黑</vt:lpstr>
      <vt:lpstr>Arial</vt:lpstr>
      <vt:lpstr>Calibri</vt:lpstr>
      <vt:lpstr>MS Reference Sans Serif</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www.freeppt7.com</Manager>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www.freeppt7.com</dc:creator>
  <cp:keywords>www.freeppt7.com</cp:keywords>
  <dc:description>www.freeppt7.com</dc:description>
  <cp:lastModifiedBy>kaiweiliu9209@outlook.com</cp:lastModifiedBy>
  <cp:revision>52</cp:revision>
  <dcterms:created xsi:type="dcterms:W3CDTF">2023-11-02T01:22:22Z</dcterms:created>
  <dcterms:modified xsi:type="dcterms:W3CDTF">2025-01-16T06:40:05Z</dcterms:modified>
</cp:coreProperties>
</file>