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5"/>
  </p:notesMasterIdLst>
  <p:handoutMasterIdLst>
    <p:handoutMasterId r:id="rId26"/>
  </p:handoutMasterIdLst>
  <p:sldIdLst>
    <p:sldId id="3537" r:id="rId3"/>
    <p:sldId id="308" r:id="rId4"/>
    <p:sldId id="259" r:id="rId5"/>
    <p:sldId id="301" r:id="rId6"/>
    <p:sldId id="302" r:id="rId7"/>
    <p:sldId id="285" r:id="rId8"/>
    <p:sldId id="3527" r:id="rId9"/>
    <p:sldId id="3533" r:id="rId10"/>
    <p:sldId id="3528" r:id="rId11"/>
    <p:sldId id="291" r:id="rId12"/>
    <p:sldId id="306" r:id="rId13"/>
    <p:sldId id="3534" r:id="rId14"/>
    <p:sldId id="3418" r:id="rId15"/>
    <p:sldId id="310" r:id="rId16"/>
    <p:sldId id="311" r:id="rId17"/>
    <p:sldId id="3535" r:id="rId18"/>
    <p:sldId id="312" r:id="rId19"/>
    <p:sldId id="3414" r:id="rId20"/>
    <p:sldId id="3409" r:id="rId21"/>
    <p:sldId id="3536" r:id="rId22"/>
    <p:sldId id="321" r:id="rId23"/>
    <p:sldId id="315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7" orient="horz" pos="3884" userDrawn="1">
          <p15:clr>
            <a:srgbClr val="A4A3A4"/>
          </p15:clr>
        </p15:guide>
        <p15:guide id="8" orient="horz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7" autoAdjust="0"/>
    <p:restoredTop sz="93794" autoAdjust="0"/>
  </p:normalViewPr>
  <p:slideViewPr>
    <p:cSldViewPr snapToGrid="0" showGuides="1">
      <p:cViewPr varScale="1">
        <p:scale>
          <a:sx n="88" d="100"/>
          <a:sy n="88" d="100"/>
        </p:scale>
        <p:origin x="72" y="105"/>
      </p:cViewPr>
      <p:guideLst>
        <p:guide orient="horz" pos="2296"/>
        <p:guide pos="3840"/>
        <p:guide pos="416"/>
        <p:guide pos="7256"/>
        <p:guide orient="horz" pos="686"/>
        <p:guide orient="horz" pos="3884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572D9-9243-45E6-9E22-04DF24F09B71}" type="datetimeFigureOut">
              <a:rPr lang="zh-CN" altLang="en-US" smtClean="0"/>
              <a:t>2025/1/28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F450A-D6BF-4321-B150-FBF9571547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9F24A04-0CC8-45CA-94C0-FCB8C0DE580F}" type="datetimeFigureOut">
              <a:rPr lang="zh-CN" altLang="en-US" smtClean="0"/>
              <a:t>2025/1/28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2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69DD-A578-4ECE-A447-A28D9660A6B8}" type="datetimeFigureOut">
              <a:rPr lang="zh-CN" altLang="en-US" smtClean="0"/>
              <a:t>2025/1/28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www.freeppt7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nts.google.com/specimen/Ubunt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573490" y="3979551"/>
            <a:ext cx="8683615" cy="5152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4710015" y="-672910"/>
            <a:ext cx="9103953" cy="9321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2719162" y="-1419409"/>
            <a:ext cx="10706332" cy="8013116"/>
            <a:chOff x="2719162" y="-1419409"/>
            <a:chExt cx="10706332" cy="8013116"/>
          </a:xfrm>
        </p:grpSpPr>
        <p:sp>
          <p:nvSpPr>
            <p:cNvPr id="2" name="矩形 1"/>
            <p:cNvSpPr/>
            <p:nvPr/>
          </p:nvSpPr>
          <p:spPr>
            <a:xfrm rot="2700000">
              <a:off x="10033626" y="-426805"/>
              <a:ext cx="1049311" cy="5734424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700000">
              <a:off x="8340478" y="-1297852"/>
              <a:ext cx="1049311" cy="504056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700000">
              <a:off x="8349495" y="3804772"/>
              <a:ext cx="794574" cy="4783296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700000">
              <a:off x="6322021" y="4486486"/>
              <a:ext cx="628330" cy="2199588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700000">
              <a:off x="4872370" y="2572820"/>
              <a:ext cx="794574" cy="51009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700000">
              <a:off x="5923506" y="1190737"/>
              <a:ext cx="6180925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10248705" y="2126153"/>
              <a:ext cx="2903854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700000">
              <a:off x="4143060" y="1431677"/>
              <a:ext cx="6180925" cy="145380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700000">
              <a:off x="10994044" y="3866680"/>
              <a:ext cx="794574" cy="3207941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rot="2700000">
            <a:off x="-2317394" y="4759296"/>
            <a:ext cx="6581136" cy="117841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700000">
            <a:off x="-1158128" y="5389198"/>
            <a:ext cx="3343467" cy="112551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700000">
            <a:off x="916812" y="6064107"/>
            <a:ext cx="2180239" cy="95315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2700000">
            <a:off x="2147341" y="6227866"/>
            <a:ext cx="2931046" cy="690197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矩形 29"/>
          <p:cNvSpPr/>
          <p:nvPr>
            <p:custDataLst>
              <p:tags r:id="rId2"/>
            </p:custDataLst>
          </p:nvPr>
        </p:nvSpPr>
        <p:spPr>
          <a:xfrm>
            <a:off x="534655" y="2422314"/>
            <a:ext cx="9398154" cy="110799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6600" dirty="0">
                <a:latin typeface="方正综艺简体" panose="03000509000000000000" charset="-122"/>
                <a:ea typeface="方正综艺简体" panose="03000509000000000000" charset="-122"/>
                <a:cs typeface="Open Sans" panose="020B0606030504020204" pitchFamily="34" charset="0"/>
              </a:rPr>
              <a:t>FREE PPT TEMPLATES</a:t>
            </a:r>
            <a:endParaRPr lang="zh-CN" altLang="en-US" sz="6600" dirty="0">
              <a:latin typeface="方正综艺简体" panose="03000509000000000000" charset="-122"/>
              <a:ea typeface="方正综艺简体" panose="03000509000000000000" charset="-122"/>
              <a:cs typeface="Open Sans" panose="020B0606030504020204" pitchFamily="34" charset="0"/>
            </a:endParaRPr>
          </a:p>
        </p:txBody>
      </p:sp>
      <p:sp>
        <p:nvSpPr>
          <p:cNvPr id="27" name="PA_圆角矩形 31"/>
          <p:cNvSpPr/>
          <p:nvPr>
            <p:custDataLst>
              <p:tags r:id="rId3"/>
            </p:custDataLst>
          </p:nvPr>
        </p:nvSpPr>
        <p:spPr>
          <a:xfrm>
            <a:off x="650519" y="4739827"/>
            <a:ext cx="1810572" cy="3733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FREEPPT7</a:t>
            </a:r>
          </a:p>
        </p:txBody>
      </p:sp>
      <p:sp>
        <p:nvSpPr>
          <p:cNvPr id="28" name="PA_矩形 29"/>
          <p:cNvSpPr/>
          <p:nvPr>
            <p:custDataLst>
              <p:tags r:id="rId4"/>
            </p:custDataLst>
          </p:nvPr>
        </p:nvSpPr>
        <p:spPr>
          <a:xfrm>
            <a:off x="558718" y="1626566"/>
            <a:ext cx="4447394" cy="64516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latin typeface="方正综艺简体" panose="03000509000000000000" charset="-122"/>
                <a:ea typeface="方正综艺简体" panose="03000509000000000000" charset="-122"/>
                <a:cs typeface="Open Sans" panose="020B0606030504020204" pitchFamily="34" charset="0"/>
              </a:rPr>
              <a:t>OFFICE TEMPLATE</a:t>
            </a:r>
          </a:p>
        </p:txBody>
      </p:sp>
      <p:sp>
        <p:nvSpPr>
          <p:cNvPr id="29" name="PA_圆角矩形 31"/>
          <p:cNvSpPr/>
          <p:nvPr>
            <p:custDataLst>
              <p:tags r:id="rId5"/>
            </p:custDataLst>
          </p:nvPr>
        </p:nvSpPr>
        <p:spPr>
          <a:xfrm>
            <a:off x="2593855" y="4739827"/>
            <a:ext cx="1610439" cy="3733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</a:p>
        </p:txBody>
      </p:sp>
      <p:sp>
        <p:nvSpPr>
          <p:cNvPr id="31" name="PA-文本框 14"/>
          <p:cNvSpPr txBox="1"/>
          <p:nvPr>
            <p:custDataLst>
              <p:tags r:id="rId6"/>
            </p:custDataLst>
          </p:nvPr>
        </p:nvSpPr>
        <p:spPr>
          <a:xfrm>
            <a:off x="654946" y="3514404"/>
            <a:ext cx="807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——Insert the Subtitle of Your Presentation</a:t>
            </a:r>
          </a:p>
        </p:txBody>
      </p:sp>
      <p:sp>
        <p:nvSpPr>
          <p:cNvPr id="32" name="TextBox 32"/>
          <p:cNvSpPr txBox="1"/>
          <p:nvPr/>
        </p:nvSpPr>
        <p:spPr>
          <a:xfrm flipH="1">
            <a:off x="1151354" y="872268"/>
            <a:ext cx="127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微软雅黑" panose="020B0503020204020204" pitchFamily="34" charset="-122"/>
              </a:rPr>
              <a:t>LOGO</a:t>
            </a:r>
          </a:p>
        </p:txBody>
      </p:sp>
      <p:sp>
        <p:nvSpPr>
          <p:cNvPr id="33" name="Oval 19"/>
          <p:cNvSpPr/>
          <p:nvPr/>
        </p:nvSpPr>
        <p:spPr>
          <a:xfrm>
            <a:off x="652957" y="872268"/>
            <a:ext cx="382517" cy="382619"/>
          </a:xfrm>
          <a:custGeom>
            <a:avLst/>
            <a:gdLst>
              <a:gd name="T0" fmla="*/ 4772 w 7922"/>
              <a:gd name="T1" fmla="*/ 5491 h 7922"/>
              <a:gd name="T2" fmla="*/ 3405 w 7922"/>
              <a:gd name="T3" fmla="*/ 4124 h 7922"/>
              <a:gd name="T4" fmla="*/ 6555 w 7922"/>
              <a:gd name="T5" fmla="*/ 973 h 7922"/>
              <a:gd name="T6" fmla="*/ 3961 w 7922"/>
              <a:gd name="T7" fmla="*/ 0 h 7922"/>
              <a:gd name="T8" fmla="*/ 0 w 7922"/>
              <a:gd name="T9" fmla="*/ 3961 h 7922"/>
              <a:gd name="T10" fmla="*/ 3961 w 7922"/>
              <a:gd name="T11" fmla="*/ 7922 h 7922"/>
              <a:gd name="T12" fmla="*/ 7922 w 7922"/>
              <a:gd name="T13" fmla="*/ 3961 h 7922"/>
              <a:gd name="T14" fmla="*/ 7673 w 7922"/>
              <a:gd name="T15" fmla="*/ 2589 h 7922"/>
              <a:gd name="T16" fmla="*/ 4772 w 7922"/>
              <a:gd name="T17" fmla="*/ 5491 h 7922"/>
              <a:gd name="T18" fmla="*/ 2648 w 7922"/>
              <a:gd name="T19" fmla="*/ 6240 h 7922"/>
              <a:gd name="T20" fmla="*/ 3158 w 7922"/>
              <a:gd name="T21" fmla="*/ 4371 h 7922"/>
              <a:gd name="T22" fmla="*/ 4525 w 7922"/>
              <a:gd name="T23" fmla="*/ 5737 h 7922"/>
              <a:gd name="T24" fmla="*/ 2648 w 7922"/>
              <a:gd name="T25" fmla="*/ 6240 h 7922"/>
              <a:gd name="T26" fmla="*/ 2648 w 7922"/>
              <a:gd name="T27" fmla="*/ 6240 h 7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20" h="7920">
                <a:moveTo>
                  <a:pt x="4772" y="5491"/>
                </a:moveTo>
                <a:lnTo>
                  <a:pt x="3405" y="4124"/>
                </a:lnTo>
                <a:lnTo>
                  <a:pt x="6555" y="973"/>
                </a:lnTo>
                <a:cubicBezTo>
                  <a:pt x="5860" y="369"/>
                  <a:pt x="4954" y="0"/>
                  <a:pt x="3961" y="0"/>
                </a:cubicBezTo>
                <a:cubicBezTo>
                  <a:pt x="1773" y="0"/>
                  <a:pt x="0" y="1773"/>
                  <a:pt x="0" y="3961"/>
                </a:cubicBezTo>
                <a:cubicBezTo>
                  <a:pt x="0" y="6148"/>
                  <a:pt x="1773" y="7922"/>
                  <a:pt x="3961" y="7922"/>
                </a:cubicBezTo>
                <a:cubicBezTo>
                  <a:pt x="6148" y="7922"/>
                  <a:pt x="7922" y="6148"/>
                  <a:pt x="7922" y="3961"/>
                </a:cubicBezTo>
                <a:cubicBezTo>
                  <a:pt x="7922" y="3478"/>
                  <a:pt x="7830" y="3017"/>
                  <a:pt x="7673" y="2589"/>
                </a:cubicBezTo>
                <a:lnTo>
                  <a:pt x="4772" y="5491"/>
                </a:lnTo>
                <a:close/>
                <a:moveTo>
                  <a:pt x="2648" y="6240"/>
                </a:moveTo>
                <a:lnTo>
                  <a:pt x="3158" y="4371"/>
                </a:lnTo>
                <a:lnTo>
                  <a:pt x="4525" y="5737"/>
                </a:lnTo>
                <a:lnTo>
                  <a:pt x="2648" y="6240"/>
                </a:lnTo>
                <a:close/>
                <a:moveTo>
                  <a:pt x="2648" y="624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ur="7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1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id="21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/>
      <p:bldP spid="29" grpId="0" animBg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4"/>
          <p:cNvGrpSpPr>
            <a:grpSpLocks noChangeAspect="1"/>
          </p:cNvGrpSpPr>
          <p:nvPr/>
        </p:nvGrpSpPr>
        <p:grpSpPr>
          <a:xfrm>
            <a:off x="1439394" y="4310035"/>
            <a:ext cx="2132118" cy="1206720"/>
            <a:chOff x="2814" y="1405"/>
            <a:chExt cx="2052" cy="1510"/>
          </a:xfrm>
          <a:solidFill>
            <a:schemeClr val="accent2"/>
          </a:solidFill>
          <a:effectLst/>
        </p:grpSpPr>
        <p:sp>
          <p:nvSpPr>
            <p:cNvPr id="67" name="Freeform 5"/>
            <p:cNvSpPr>
              <a:spLocks noChangeAspect="1"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69" name="Group 4"/>
          <p:cNvGrpSpPr>
            <a:grpSpLocks noChangeAspect="1"/>
          </p:cNvGrpSpPr>
          <p:nvPr/>
        </p:nvGrpSpPr>
        <p:grpSpPr>
          <a:xfrm>
            <a:off x="2875614" y="3947390"/>
            <a:ext cx="2132118" cy="1569365"/>
            <a:chOff x="2814" y="1405"/>
            <a:chExt cx="2052" cy="1510"/>
          </a:xfrm>
          <a:solidFill>
            <a:schemeClr val="accent1"/>
          </a:solidFill>
          <a:effectLst/>
        </p:grpSpPr>
        <p:sp>
          <p:nvSpPr>
            <p:cNvPr id="70" name="Freeform 5"/>
            <p:cNvSpPr>
              <a:spLocks noChangeAspect="1"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71" name="Freeform 6"/>
            <p:cNvSpPr>
              <a:spLocks noChangeAspect="1"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72" name="Group 4"/>
          <p:cNvGrpSpPr>
            <a:grpSpLocks noChangeAspect="1"/>
          </p:cNvGrpSpPr>
          <p:nvPr/>
        </p:nvGrpSpPr>
        <p:grpSpPr>
          <a:xfrm>
            <a:off x="4311834" y="3246152"/>
            <a:ext cx="2132118" cy="2270604"/>
            <a:chOff x="2814" y="1405"/>
            <a:chExt cx="2052" cy="1510"/>
          </a:xfrm>
          <a:solidFill>
            <a:schemeClr val="accent2"/>
          </a:solidFill>
          <a:effectLst/>
        </p:grpSpPr>
        <p:sp>
          <p:nvSpPr>
            <p:cNvPr id="73" name="Freeform 5"/>
            <p:cNvSpPr>
              <a:spLocks noChangeAspect="1"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74" name="Freeform 6"/>
            <p:cNvSpPr>
              <a:spLocks noChangeAspect="1"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75" name="Group 4"/>
          <p:cNvGrpSpPr>
            <a:grpSpLocks noChangeAspect="1"/>
          </p:cNvGrpSpPr>
          <p:nvPr/>
        </p:nvGrpSpPr>
        <p:grpSpPr>
          <a:xfrm>
            <a:off x="5748052" y="4432775"/>
            <a:ext cx="2132118" cy="1083981"/>
            <a:chOff x="2814" y="1405"/>
            <a:chExt cx="2052" cy="1510"/>
          </a:xfrm>
          <a:solidFill>
            <a:schemeClr val="accent1"/>
          </a:solidFill>
          <a:effectLst/>
        </p:grpSpPr>
        <p:sp>
          <p:nvSpPr>
            <p:cNvPr id="76" name="Freeform 5"/>
            <p:cNvSpPr>
              <a:spLocks noChangeAspect="1"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77" name="Freeform 6"/>
            <p:cNvSpPr>
              <a:spLocks noChangeAspect="1"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78" name="Group 4"/>
          <p:cNvGrpSpPr>
            <a:grpSpLocks noChangeAspect="1"/>
          </p:cNvGrpSpPr>
          <p:nvPr/>
        </p:nvGrpSpPr>
        <p:grpSpPr>
          <a:xfrm>
            <a:off x="7184273" y="2890128"/>
            <a:ext cx="2132118" cy="2626629"/>
            <a:chOff x="2814" y="1405"/>
            <a:chExt cx="2052" cy="1510"/>
          </a:xfrm>
          <a:solidFill>
            <a:schemeClr val="accent2"/>
          </a:solidFill>
          <a:effectLst/>
        </p:grpSpPr>
        <p:sp>
          <p:nvSpPr>
            <p:cNvPr id="79" name="Freeform 5"/>
            <p:cNvSpPr>
              <a:spLocks noChangeAspect="1"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0" name="Freeform 6"/>
            <p:cNvSpPr>
              <a:spLocks noChangeAspect="1"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81" name="Group 4"/>
          <p:cNvGrpSpPr>
            <a:grpSpLocks noChangeAspect="1"/>
          </p:cNvGrpSpPr>
          <p:nvPr/>
        </p:nvGrpSpPr>
        <p:grpSpPr>
          <a:xfrm>
            <a:off x="8620491" y="3718585"/>
            <a:ext cx="2132118" cy="1798170"/>
            <a:chOff x="2814" y="1405"/>
            <a:chExt cx="2052" cy="1510"/>
          </a:xfrm>
          <a:solidFill>
            <a:schemeClr val="accent1"/>
          </a:solidFill>
          <a:effectLst/>
        </p:grpSpPr>
        <p:sp>
          <p:nvSpPr>
            <p:cNvPr id="82" name="Freeform 5"/>
            <p:cNvSpPr>
              <a:spLocks noChangeAspect="1"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3" name="Freeform 6"/>
            <p:cNvSpPr>
              <a:spLocks noChangeAspect="1"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2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cxnSp>
        <p:nvCxnSpPr>
          <p:cNvPr id="84" name="Straight Connector 125"/>
          <p:cNvCxnSpPr/>
          <p:nvPr/>
        </p:nvCxnSpPr>
        <p:spPr>
          <a:xfrm flipH="1">
            <a:off x="2505451" y="2591115"/>
            <a:ext cx="0" cy="171892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85" name="Straight Connector 126"/>
          <p:cNvCxnSpPr/>
          <p:nvPr/>
        </p:nvCxnSpPr>
        <p:spPr>
          <a:xfrm flipH="1">
            <a:off x="3940714" y="2591115"/>
            <a:ext cx="1914" cy="135627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86" name="Straight Connector 127"/>
          <p:cNvCxnSpPr/>
          <p:nvPr/>
        </p:nvCxnSpPr>
        <p:spPr>
          <a:xfrm flipH="1">
            <a:off x="5377891" y="2591115"/>
            <a:ext cx="0" cy="655035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87" name="Straight Connector 129"/>
          <p:cNvCxnSpPr/>
          <p:nvPr/>
        </p:nvCxnSpPr>
        <p:spPr>
          <a:xfrm flipH="1">
            <a:off x="6814109" y="2591115"/>
            <a:ext cx="0" cy="1841658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88" name="Straight Connector 135"/>
          <p:cNvCxnSpPr/>
          <p:nvPr/>
        </p:nvCxnSpPr>
        <p:spPr>
          <a:xfrm flipH="1">
            <a:off x="8250330" y="2591117"/>
            <a:ext cx="0" cy="327518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89" name="Straight Connector 136"/>
          <p:cNvCxnSpPr/>
          <p:nvPr/>
        </p:nvCxnSpPr>
        <p:spPr>
          <a:xfrm flipH="1">
            <a:off x="9685591" y="2591115"/>
            <a:ext cx="1914" cy="112747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oval"/>
            <a:tailEnd type="none"/>
          </a:ln>
          <a:effectLst/>
        </p:spPr>
      </p:cxnSp>
      <p:sp>
        <p:nvSpPr>
          <p:cNvPr id="90" name="文本框 89"/>
          <p:cNvSpPr txBox="1"/>
          <p:nvPr/>
        </p:nvSpPr>
        <p:spPr>
          <a:xfrm>
            <a:off x="1875615" y="5886357"/>
            <a:ext cx="1259672" cy="55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Fill in the description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864315" y="5568133"/>
            <a:ext cx="128227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3311835" y="5886357"/>
            <a:ext cx="1259672" cy="55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Fill in the description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3" name="Rectangle 35"/>
          <p:cNvSpPr>
            <a:spLocks noChangeArrowheads="1"/>
          </p:cNvSpPr>
          <p:nvPr/>
        </p:nvSpPr>
        <p:spPr bwMode="auto">
          <a:xfrm>
            <a:off x="3300535" y="5568133"/>
            <a:ext cx="128227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4748055" y="5886357"/>
            <a:ext cx="1259672" cy="55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Fill in the description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4736755" y="5568133"/>
            <a:ext cx="128227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184273" y="5886357"/>
            <a:ext cx="1259672" cy="55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Fill in the description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7" name="Rectangle 35"/>
          <p:cNvSpPr>
            <a:spLocks noChangeArrowheads="1"/>
          </p:cNvSpPr>
          <p:nvPr/>
        </p:nvSpPr>
        <p:spPr bwMode="auto">
          <a:xfrm>
            <a:off x="6172973" y="5568133"/>
            <a:ext cx="128227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7620494" y="5886357"/>
            <a:ext cx="1259672" cy="55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Fill in the description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9" name="Rectangle 35"/>
          <p:cNvSpPr>
            <a:spLocks noChangeArrowheads="1"/>
          </p:cNvSpPr>
          <p:nvPr/>
        </p:nvSpPr>
        <p:spPr bwMode="auto">
          <a:xfrm>
            <a:off x="7609194" y="5568133"/>
            <a:ext cx="128227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056712" y="5886357"/>
            <a:ext cx="1259672" cy="55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Fill in the description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1" name="Rectangle 35"/>
          <p:cNvSpPr>
            <a:spLocks noChangeArrowheads="1"/>
          </p:cNvSpPr>
          <p:nvPr/>
        </p:nvSpPr>
        <p:spPr bwMode="auto">
          <a:xfrm>
            <a:off x="9045412" y="5568133"/>
            <a:ext cx="128227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grpSp>
        <p:nvGrpSpPr>
          <p:cNvPr id="102" name="组合 101"/>
          <p:cNvGrpSpPr>
            <a:grpSpLocks noChangeAspect="1"/>
          </p:cNvGrpSpPr>
          <p:nvPr/>
        </p:nvGrpSpPr>
        <p:grpSpPr>
          <a:xfrm>
            <a:off x="3609534" y="1718060"/>
            <a:ext cx="662362" cy="731330"/>
            <a:chOff x="3608885" y="1585632"/>
            <a:chExt cx="662534" cy="731520"/>
          </a:xfrm>
          <a:effectLst/>
        </p:grpSpPr>
        <p:sp>
          <p:nvSpPr>
            <p:cNvPr id="103" name="任意多边形 102"/>
            <p:cNvSpPr>
              <a:spLocks noChangeAspect="1" noChangeArrowheads="1"/>
            </p:cNvSpPr>
            <p:nvPr/>
          </p:nvSpPr>
          <p:spPr bwMode="auto">
            <a:xfrm>
              <a:off x="3638027" y="1585632"/>
              <a:ext cx="606166" cy="731520"/>
            </a:xfrm>
            <a:custGeom>
              <a:avLst/>
              <a:gdLst>
                <a:gd name="connsiteX0" fmla="*/ 303083 w 606166"/>
                <a:gd name="connsiteY0" fmla="*/ 0 h 731520"/>
                <a:gd name="connsiteX1" fmla="*/ 606166 w 606166"/>
                <a:gd name="connsiteY1" fmla="*/ 302645 h 731520"/>
                <a:gd name="connsiteX2" fmla="*/ 517395 w 606166"/>
                <a:gd name="connsiteY2" fmla="*/ 516647 h 731520"/>
                <a:gd name="connsiteX3" fmla="*/ 516553 w 606166"/>
                <a:gd name="connsiteY3" fmla="*/ 517341 h 731520"/>
                <a:gd name="connsiteX4" fmla="*/ 517205 w 606166"/>
                <a:gd name="connsiteY4" fmla="*/ 517341 h 731520"/>
                <a:gd name="connsiteX5" fmla="*/ 304117 w 606166"/>
                <a:gd name="connsiteY5" fmla="*/ 731520 h 731520"/>
                <a:gd name="connsiteX6" fmla="*/ 88959 w 606166"/>
                <a:gd name="connsiteY6" fmla="*/ 517341 h 731520"/>
                <a:gd name="connsiteX7" fmla="*/ 89613 w 606166"/>
                <a:gd name="connsiteY7" fmla="*/ 517341 h 731520"/>
                <a:gd name="connsiteX8" fmla="*/ 88771 w 606166"/>
                <a:gd name="connsiteY8" fmla="*/ 516647 h 731520"/>
                <a:gd name="connsiteX9" fmla="*/ 0 w 606166"/>
                <a:gd name="connsiteY9" fmla="*/ 302645 h 731520"/>
                <a:gd name="connsiteX10" fmla="*/ 303083 w 606166"/>
                <a:gd name="connsiteY10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166" h="731520">
                  <a:moveTo>
                    <a:pt x="303083" y="0"/>
                  </a:moveTo>
                  <a:cubicBezTo>
                    <a:pt x="470471" y="0"/>
                    <a:pt x="606166" y="135499"/>
                    <a:pt x="606166" y="302645"/>
                  </a:cubicBezTo>
                  <a:cubicBezTo>
                    <a:pt x="606166" y="386218"/>
                    <a:pt x="572242" y="461879"/>
                    <a:pt x="517395" y="516647"/>
                  </a:cubicBezTo>
                  <a:lnTo>
                    <a:pt x="516553" y="517341"/>
                  </a:lnTo>
                  <a:lnTo>
                    <a:pt x="517205" y="517341"/>
                  </a:lnTo>
                  <a:lnTo>
                    <a:pt x="304117" y="731520"/>
                  </a:lnTo>
                  <a:lnTo>
                    <a:pt x="88959" y="517341"/>
                  </a:lnTo>
                  <a:lnTo>
                    <a:pt x="89613" y="517341"/>
                  </a:lnTo>
                  <a:lnTo>
                    <a:pt x="88771" y="516647"/>
                  </a:lnTo>
                  <a:cubicBezTo>
                    <a:pt x="33924" y="461879"/>
                    <a:pt x="0" y="386218"/>
                    <a:pt x="0" y="302645"/>
                  </a:cubicBezTo>
                  <a:cubicBezTo>
                    <a:pt x="0" y="135499"/>
                    <a:pt x="135695" y="0"/>
                    <a:pt x="303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no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3608885" y="1736860"/>
              <a:ext cx="662534" cy="34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100%</a:t>
              </a:r>
              <a:endPara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05" name="组合 104"/>
          <p:cNvGrpSpPr>
            <a:grpSpLocks noChangeAspect="1"/>
          </p:cNvGrpSpPr>
          <p:nvPr/>
        </p:nvGrpSpPr>
        <p:grpSpPr>
          <a:xfrm>
            <a:off x="2202448" y="1718061"/>
            <a:ext cx="606008" cy="731330"/>
            <a:chOff x="2201434" y="1585633"/>
            <a:chExt cx="606166" cy="731520"/>
          </a:xfrm>
          <a:effectLst/>
        </p:grpSpPr>
        <p:sp>
          <p:nvSpPr>
            <p:cNvPr id="106" name="任意多边形 105"/>
            <p:cNvSpPr>
              <a:spLocks noChangeAspect="1"/>
            </p:cNvSpPr>
            <p:nvPr/>
          </p:nvSpPr>
          <p:spPr bwMode="auto">
            <a:xfrm rot="10800000">
              <a:off x="2201434" y="1585633"/>
              <a:ext cx="606166" cy="731520"/>
            </a:xfrm>
            <a:custGeom>
              <a:avLst/>
              <a:gdLst>
                <a:gd name="connsiteX0" fmla="*/ 303083 w 606166"/>
                <a:gd name="connsiteY0" fmla="*/ 731520 h 731520"/>
                <a:gd name="connsiteX1" fmla="*/ 0 w 606166"/>
                <a:gd name="connsiteY1" fmla="*/ 428875 h 731520"/>
                <a:gd name="connsiteX2" fmla="*/ 88771 w 606166"/>
                <a:gd name="connsiteY2" fmla="*/ 214873 h 731520"/>
                <a:gd name="connsiteX3" fmla="*/ 89613 w 606166"/>
                <a:gd name="connsiteY3" fmla="*/ 214179 h 731520"/>
                <a:gd name="connsiteX4" fmla="*/ 88961 w 606166"/>
                <a:gd name="connsiteY4" fmla="*/ 214179 h 731520"/>
                <a:gd name="connsiteX5" fmla="*/ 302050 w 606166"/>
                <a:gd name="connsiteY5" fmla="*/ 0 h 731520"/>
                <a:gd name="connsiteX6" fmla="*/ 517207 w 606166"/>
                <a:gd name="connsiteY6" fmla="*/ 214179 h 731520"/>
                <a:gd name="connsiteX7" fmla="*/ 516553 w 606166"/>
                <a:gd name="connsiteY7" fmla="*/ 214179 h 731520"/>
                <a:gd name="connsiteX8" fmla="*/ 517395 w 606166"/>
                <a:gd name="connsiteY8" fmla="*/ 214873 h 731520"/>
                <a:gd name="connsiteX9" fmla="*/ 606166 w 606166"/>
                <a:gd name="connsiteY9" fmla="*/ 428875 h 731520"/>
                <a:gd name="connsiteX10" fmla="*/ 303083 w 606166"/>
                <a:gd name="connsiteY10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166" h="731520">
                  <a:moveTo>
                    <a:pt x="303083" y="731520"/>
                  </a:moveTo>
                  <a:cubicBezTo>
                    <a:pt x="135695" y="731520"/>
                    <a:pt x="0" y="596021"/>
                    <a:pt x="0" y="428875"/>
                  </a:cubicBezTo>
                  <a:cubicBezTo>
                    <a:pt x="0" y="345302"/>
                    <a:pt x="33924" y="269641"/>
                    <a:pt x="88771" y="214873"/>
                  </a:cubicBezTo>
                  <a:lnTo>
                    <a:pt x="89613" y="214179"/>
                  </a:lnTo>
                  <a:lnTo>
                    <a:pt x="88961" y="214179"/>
                  </a:lnTo>
                  <a:lnTo>
                    <a:pt x="302050" y="0"/>
                  </a:lnTo>
                  <a:lnTo>
                    <a:pt x="517207" y="214179"/>
                  </a:lnTo>
                  <a:lnTo>
                    <a:pt x="516553" y="214179"/>
                  </a:lnTo>
                  <a:lnTo>
                    <a:pt x="517395" y="214873"/>
                  </a:lnTo>
                  <a:cubicBezTo>
                    <a:pt x="572242" y="269641"/>
                    <a:pt x="606166" y="345302"/>
                    <a:pt x="606166" y="428875"/>
                  </a:cubicBezTo>
                  <a:cubicBezTo>
                    <a:pt x="606166" y="596021"/>
                    <a:pt x="470471" y="731520"/>
                    <a:pt x="303083" y="7315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2226162" y="1736860"/>
              <a:ext cx="556709" cy="34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88%</a:t>
              </a:r>
              <a:endPara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08" name="组合 107"/>
          <p:cNvGrpSpPr>
            <a:grpSpLocks noChangeAspect="1"/>
          </p:cNvGrpSpPr>
          <p:nvPr/>
        </p:nvGrpSpPr>
        <p:grpSpPr>
          <a:xfrm>
            <a:off x="5046709" y="1729101"/>
            <a:ext cx="662362" cy="731330"/>
            <a:chOff x="5046436" y="1596676"/>
            <a:chExt cx="662534" cy="731520"/>
          </a:xfrm>
          <a:effectLst/>
        </p:grpSpPr>
        <p:sp>
          <p:nvSpPr>
            <p:cNvPr id="109" name="任意多边形 108"/>
            <p:cNvSpPr>
              <a:spLocks noChangeAspect="1"/>
            </p:cNvSpPr>
            <p:nvPr/>
          </p:nvSpPr>
          <p:spPr bwMode="auto">
            <a:xfrm rot="10800000">
              <a:off x="5074622" y="1596676"/>
              <a:ext cx="606166" cy="731520"/>
            </a:xfrm>
            <a:custGeom>
              <a:avLst/>
              <a:gdLst>
                <a:gd name="connsiteX0" fmla="*/ 303083 w 606166"/>
                <a:gd name="connsiteY0" fmla="*/ 731520 h 731520"/>
                <a:gd name="connsiteX1" fmla="*/ 0 w 606166"/>
                <a:gd name="connsiteY1" fmla="*/ 428875 h 731520"/>
                <a:gd name="connsiteX2" fmla="*/ 88771 w 606166"/>
                <a:gd name="connsiteY2" fmla="*/ 214873 h 731520"/>
                <a:gd name="connsiteX3" fmla="*/ 89613 w 606166"/>
                <a:gd name="connsiteY3" fmla="*/ 214179 h 731520"/>
                <a:gd name="connsiteX4" fmla="*/ 88961 w 606166"/>
                <a:gd name="connsiteY4" fmla="*/ 214179 h 731520"/>
                <a:gd name="connsiteX5" fmla="*/ 302050 w 606166"/>
                <a:gd name="connsiteY5" fmla="*/ 0 h 731520"/>
                <a:gd name="connsiteX6" fmla="*/ 517207 w 606166"/>
                <a:gd name="connsiteY6" fmla="*/ 214179 h 731520"/>
                <a:gd name="connsiteX7" fmla="*/ 516553 w 606166"/>
                <a:gd name="connsiteY7" fmla="*/ 214179 h 731520"/>
                <a:gd name="connsiteX8" fmla="*/ 517395 w 606166"/>
                <a:gd name="connsiteY8" fmla="*/ 214873 h 731520"/>
                <a:gd name="connsiteX9" fmla="*/ 606166 w 606166"/>
                <a:gd name="connsiteY9" fmla="*/ 428875 h 731520"/>
                <a:gd name="connsiteX10" fmla="*/ 303083 w 606166"/>
                <a:gd name="connsiteY10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166" h="731520">
                  <a:moveTo>
                    <a:pt x="303083" y="731520"/>
                  </a:moveTo>
                  <a:cubicBezTo>
                    <a:pt x="135695" y="731520"/>
                    <a:pt x="0" y="596021"/>
                    <a:pt x="0" y="428875"/>
                  </a:cubicBezTo>
                  <a:cubicBezTo>
                    <a:pt x="0" y="345302"/>
                    <a:pt x="33923" y="269641"/>
                    <a:pt x="88771" y="214873"/>
                  </a:cubicBezTo>
                  <a:lnTo>
                    <a:pt x="89613" y="214179"/>
                  </a:lnTo>
                  <a:lnTo>
                    <a:pt x="88961" y="214179"/>
                  </a:lnTo>
                  <a:lnTo>
                    <a:pt x="302050" y="0"/>
                  </a:lnTo>
                  <a:lnTo>
                    <a:pt x="517207" y="214179"/>
                  </a:lnTo>
                  <a:lnTo>
                    <a:pt x="516553" y="214179"/>
                  </a:lnTo>
                  <a:lnTo>
                    <a:pt x="517395" y="214873"/>
                  </a:lnTo>
                  <a:cubicBezTo>
                    <a:pt x="572242" y="269641"/>
                    <a:pt x="606166" y="345302"/>
                    <a:pt x="606166" y="428875"/>
                  </a:cubicBezTo>
                  <a:cubicBezTo>
                    <a:pt x="606166" y="596021"/>
                    <a:pt x="470471" y="731520"/>
                    <a:pt x="303083" y="7315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5046436" y="1736860"/>
              <a:ext cx="662534" cy="34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123%</a:t>
              </a:r>
              <a:endPara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11" name="组合 110"/>
          <p:cNvGrpSpPr>
            <a:grpSpLocks noChangeAspect="1"/>
          </p:cNvGrpSpPr>
          <p:nvPr/>
        </p:nvGrpSpPr>
        <p:grpSpPr>
          <a:xfrm>
            <a:off x="6511106" y="1718259"/>
            <a:ext cx="606008" cy="731330"/>
            <a:chOff x="6511214" y="1585831"/>
            <a:chExt cx="606166" cy="731520"/>
          </a:xfrm>
          <a:effectLst/>
        </p:grpSpPr>
        <p:sp>
          <p:nvSpPr>
            <p:cNvPr id="112" name="任意多边形 111"/>
            <p:cNvSpPr>
              <a:spLocks noChangeAspect="1"/>
            </p:cNvSpPr>
            <p:nvPr/>
          </p:nvSpPr>
          <p:spPr bwMode="auto">
            <a:xfrm rot="10800000">
              <a:off x="6511214" y="1585831"/>
              <a:ext cx="606166" cy="731520"/>
            </a:xfrm>
            <a:custGeom>
              <a:avLst/>
              <a:gdLst>
                <a:gd name="connsiteX0" fmla="*/ 303083 w 606166"/>
                <a:gd name="connsiteY0" fmla="*/ 731520 h 731520"/>
                <a:gd name="connsiteX1" fmla="*/ 0 w 606166"/>
                <a:gd name="connsiteY1" fmla="*/ 428875 h 731520"/>
                <a:gd name="connsiteX2" fmla="*/ 88771 w 606166"/>
                <a:gd name="connsiteY2" fmla="*/ 214873 h 731520"/>
                <a:gd name="connsiteX3" fmla="*/ 89613 w 606166"/>
                <a:gd name="connsiteY3" fmla="*/ 214179 h 731520"/>
                <a:gd name="connsiteX4" fmla="*/ 88961 w 606166"/>
                <a:gd name="connsiteY4" fmla="*/ 214179 h 731520"/>
                <a:gd name="connsiteX5" fmla="*/ 302050 w 606166"/>
                <a:gd name="connsiteY5" fmla="*/ 0 h 731520"/>
                <a:gd name="connsiteX6" fmla="*/ 517207 w 606166"/>
                <a:gd name="connsiteY6" fmla="*/ 214179 h 731520"/>
                <a:gd name="connsiteX7" fmla="*/ 516553 w 606166"/>
                <a:gd name="connsiteY7" fmla="*/ 214179 h 731520"/>
                <a:gd name="connsiteX8" fmla="*/ 517395 w 606166"/>
                <a:gd name="connsiteY8" fmla="*/ 214873 h 731520"/>
                <a:gd name="connsiteX9" fmla="*/ 606166 w 606166"/>
                <a:gd name="connsiteY9" fmla="*/ 428875 h 731520"/>
                <a:gd name="connsiteX10" fmla="*/ 303083 w 606166"/>
                <a:gd name="connsiteY10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166" h="731520">
                  <a:moveTo>
                    <a:pt x="303083" y="731520"/>
                  </a:moveTo>
                  <a:cubicBezTo>
                    <a:pt x="135695" y="731520"/>
                    <a:pt x="0" y="596021"/>
                    <a:pt x="0" y="428875"/>
                  </a:cubicBezTo>
                  <a:cubicBezTo>
                    <a:pt x="0" y="345302"/>
                    <a:pt x="33924" y="269641"/>
                    <a:pt x="88771" y="214873"/>
                  </a:cubicBezTo>
                  <a:lnTo>
                    <a:pt x="89613" y="214179"/>
                  </a:lnTo>
                  <a:lnTo>
                    <a:pt x="88961" y="214179"/>
                  </a:lnTo>
                  <a:lnTo>
                    <a:pt x="302050" y="0"/>
                  </a:lnTo>
                  <a:lnTo>
                    <a:pt x="517207" y="214179"/>
                  </a:lnTo>
                  <a:lnTo>
                    <a:pt x="516553" y="214179"/>
                  </a:lnTo>
                  <a:lnTo>
                    <a:pt x="517395" y="214873"/>
                  </a:lnTo>
                  <a:cubicBezTo>
                    <a:pt x="572242" y="269641"/>
                    <a:pt x="606166" y="345302"/>
                    <a:pt x="606166" y="428875"/>
                  </a:cubicBezTo>
                  <a:cubicBezTo>
                    <a:pt x="606166" y="596021"/>
                    <a:pt x="470471" y="731520"/>
                    <a:pt x="303083" y="731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6535942" y="1736860"/>
              <a:ext cx="556709" cy="34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77%</a:t>
              </a:r>
              <a:endPara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7919150" y="1718061"/>
            <a:ext cx="662362" cy="731330"/>
            <a:chOff x="7919624" y="1585633"/>
            <a:chExt cx="662534" cy="731520"/>
          </a:xfrm>
          <a:effectLst/>
        </p:grpSpPr>
        <p:sp>
          <p:nvSpPr>
            <p:cNvPr id="115" name="任意多边形 114"/>
            <p:cNvSpPr>
              <a:spLocks noChangeAspect="1"/>
            </p:cNvSpPr>
            <p:nvPr/>
          </p:nvSpPr>
          <p:spPr bwMode="auto">
            <a:xfrm rot="10800000">
              <a:off x="7947809" y="1585633"/>
              <a:ext cx="606166" cy="731520"/>
            </a:xfrm>
            <a:custGeom>
              <a:avLst/>
              <a:gdLst>
                <a:gd name="connsiteX0" fmla="*/ 303083 w 606166"/>
                <a:gd name="connsiteY0" fmla="*/ 731520 h 731520"/>
                <a:gd name="connsiteX1" fmla="*/ 0 w 606166"/>
                <a:gd name="connsiteY1" fmla="*/ 428875 h 731520"/>
                <a:gd name="connsiteX2" fmla="*/ 88771 w 606166"/>
                <a:gd name="connsiteY2" fmla="*/ 214873 h 731520"/>
                <a:gd name="connsiteX3" fmla="*/ 89613 w 606166"/>
                <a:gd name="connsiteY3" fmla="*/ 214179 h 731520"/>
                <a:gd name="connsiteX4" fmla="*/ 88961 w 606166"/>
                <a:gd name="connsiteY4" fmla="*/ 214179 h 731520"/>
                <a:gd name="connsiteX5" fmla="*/ 302050 w 606166"/>
                <a:gd name="connsiteY5" fmla="*/ 0 h 731520"/>
                <a:gd name="connsiteX6" fmla="*/ 517207 w 606166"/>
                <a:gd name="connsiteY6" fmla="*/ 214179 h 731520"/>
                <a:gd name="connsiteX7" fmla="*/ 516553 w 606166"/>
                <a:gd name="connsiteY7" fmla="*/ 214179 h 731520"/>
                <a:gd name="connsiteX8" fmla="*/ 517395 w 606166"/>
                <a:gd name="connsiteY8" fmla="*/ 214873 h 731520"/>
                <a:gd name="connsiteX9" fmla="*/ 606166 w 606166"/>
                <a:gd name="connsiteY9" fmla="*/ 428875 h 731520"/>
                <a:gd name="connsiteX10" fmla="*/ 303083 w 606166"/>
                <a:gd name="connsiteY10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166" h="731520">
                  <a:moveTo>
                    <a:pt x="303083" y="731520"/>
                  </a:moveTo>
                  <a:cubicBezTo>
                    <a:pt x="135695" y="731520"/>
                    <a:pt x="0" y="596021"/>
                    <a:pt x="0" y="428875"/>
                  </a:cubicBezTo>
                  <a:cubicBezTo>
                    <a:pt x="0" y="345302"/>
                    <a:pt x="33924" y="269641"/>
                    <a:pt x="88771" y="214873"/>
                  </a:cubicBezTo>
                  <a:lnTo>
                    <a:pt x="89613" y="214179"/>
                  </a:lnTo>
                  <a:lnTo>
                    <a:pt x="88961" y="214179"/>
                  </a:lnTo>
                  <a:lnTo>
                    <a:pt x="302050" y="0"/>
                  </a:lnTo>
                  <a:lnTo>
                    <a:pt x="517207" y="214179"/>
                  </a:lnTo>
                  <a:lnTo>
                    <a:pt x="516553" y="214179"/>
                  </a:lnTo>
                  <a:lnTo>
                    <a:pt x="517395" y="214873"/>
                  </a:lnTo>
                  <a:cubicBezTo>
                    <a:pt x="572242" y="269641"/>
                    <a:pt x="606166" y="345302"/>
                    <a:pt x="606166" y="428875"/>
                  </a:cubicBezTo>
                  <a:cubicBezTo>
                    <a:pt x="606166" y="596021"/>
                    <a:pt x="470471" y="731520"/>
                    <a:pt x="303083" y="7315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7919624" y="1736860"/>
              <a:ext cx="662534" cy="34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136%</a:t>
              </a:r>
              <a:endPara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17" name="组合 116"/>
          <p:cNvGrpSpPr>
            <a:grpSpLocks noChangeAspect="1"/>
          </p:cNvGrpSpPr>
          <p:nvPr/>
        </p:nvGrpSpPr>
        <p:grpSpPr>
          <a:xfrm>
            <a:off x="9355370" y="1721700"/>
            <a:ext cx="662362" cy="731330"/>
            <a:chOff x="9356218" y="1589273"/>
            <a:chExt cx="662534" cy="731520"/>
          </a:xfrm>
          <a:effectLst/>
        </p:grpSpPr>
        <p:sp>
          <p:nvSpPr>
            <p:cNvPr id="118" name="任意多边形 117"/>
            <p:cNvSpPr>
              <a:spLocks noChangeAspect="1"/>
            </p:cNvSpPr>
            <p:nvPr/>
          </p:nvSpPr>
          <p:spPr bwMode="auto">
            <a:xfrm rot="10800000">
              <a:off x="9384401" y="1589273"/>
              <a:ext cx="606166" cy="731520"/>
            </a:xfrm>
            <a:custGeom>
              <a:avLst/>
              <a:gdLst>
                <a:gd name="connsiteX0" fmla="*/ 303083 w 606166"/>
                <a:gd name="connsiteY0" fmla="*/ 731520 h 731520"/>
                <a:gd name="connsiteX1" fmla="*/ 0 w 606166"/>
                <a:gd name="connsiteY1" fmla="*/ 428875 h 731520"/>
                <a:gd name="connsiteX2" fmla="*/ 88771 w 606166"/>
                <a:gd name="connsiteY2" fmla="*/ 214873 h 731520"/>
                <a:gd name="connsiteX3" fmla="*/ 89613 w 606166"/>
                <a:gd name="connsiteY3" fmla="*/ 214179 h 731520"/>
                <a:gd name="connsiteX4" fmla="*/ 88961 w 606166"/>
                <a:gd name="connsiteY4" fmla="*/ 214179 h 731520"/>
                <a:gd name="connsiteX5" fmla="*/ 302050 w 606166"/>
                <a:gd name="connsiteY5" fmla="*/ 0 h 731520"/>
                <a:gd name="connsiteX6" fmla="*/ 517207 w 606166"/>
                <a:gd name="connsiteY6" fmla="*/ 214179 h 731520"/>
                <a:gd name="connsiteX7" fmla="*/ 516553 w 606166"/>
                <a:gd name="connsiteY7" fmla="*/ 214179 h 731520"/>
                <a:gd name="connsiteX8" fmla="*/ 517395 w 606166"/>
                <a:gd name="connsiteY8" fmla="*/ 214873 h 731520"/>
                <a:gd name="connsiteX9" fmla="*/ 606166 w 606166"/>
                <a:gd name="connsiteY9" fmla="*/ 428875 h 731520"/>
                <a:gd name="connsiteX10" fmla="*/ 303083 w 606166"/>
                <a:gd name="connsiteY10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166" h="731520">
                  <a:moveTo>
                    <a:pt x="303083" y="731520"/>
                  </a:moveTo>
                  <a:cubicBezTo>
                    <a:pt x="135695" y="731520"/>
                    <a:pt x="0" y="596021"/>
                    <a:pt x="0" y="428875"/>
                  </a:cubicBezTo>
                  <a:cubicBezTo>
                    <a:pt x="0" y="345302"/>
                    <a:pt x="33924" y="269641"/>
                    <a:pt x="88771" y="214873"/>
                  </a:cubicBezTo>
                  <a:lnTo>
                    <a:pt x="89613" y="214179"/>
                  </a:lnTo>
                  <a:lnTo>
                    <a:pt x="88961" y="214179"/>
                  </a:lnTo>
                  <a:lnTo>
                    <a:pt x="302050" y="0"/>
                  </a:lnTo>
                  <a:lnTo>
                    <a:pt x="517207" y="214179"/>
                  </a:lnTo>
                  <a:lnTo>
                    <a:pt x="516553" y="214179"/>
                  </a:lnTo>
                  <a:lnTo>
                    <a:pt x="517395" y="214873"/>
                  </a:lnTo>
                  <a:cubicBezTo>
                    <a:pt x="572242" y="269641"/>
                    <a:pt x="606166" y="345302"/>
                    <a:pt x="606166" y="428875"/>
                  </a:cubicBezTo>
                  <a:cubicBezTo>
                    <a:pt x="606166" y="596021"/>
                    <a:pt x="470471" y="731520"/>
                    <a:pt x="303083" y="731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08" tIns="22854" rIns="45708" bIns="2285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en-US" sz="9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9356218" y="1736860"/>
              <a:ext cx="662534" cy="34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108%</a:t>
              </a:r>
              <a:endPara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8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dur="1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4.81481E-06 L 1.25E-06 0.25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7" presetClass="entr" presetSubtype="4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path" presetSubtype="0" dur="100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06 3.7037E-06 L 2.91667E-06 0.25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7" presetClass="entr" presetSubtype="4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dur="1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06 1.11111E-06 L 4.375E-06 0.25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7" presetClass="entr" presetSubtype="4" dur="5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dur="100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06 -1.48148E-06 L -4.16667E-06 0.25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7" presetClass="entr" presetSubtype="4" dur="5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path" presetSubtype="0" dur="1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06 -2.96296E-06 L -2.70833E-06 0.25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7" presetClass="entr" presetSubtype="4" dur="5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dur="100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04167E-06 1.85185E-06 L -1.04167E-06 0.25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2" presetClass="entr" presetSubtype="4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path" presetSubtype="0" dur="1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-3.7037E-06 L 1.25E-06 0.25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6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2.59259E-06 L -0.06237 2.59259E-06" pathEditMode="relative" rAng="0" ptsTypes="AA">
                                      <p:cBhvr>
                                        <p:cTn id="72" dur="100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dur="100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06 -1.11111E-06 L -0.06237 -1.11111E-06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4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7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dur="1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-3.7037E-06 L 2.91667E-06 0.25" pathEditMode="relative" rAng="0" ptsTypes="AA">
                                      <p:cBhvr>
                                        <p:cTn id="91" dur="1000" spd="-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5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2.59259E-06 L -0.06237 2.59259E-06" pathEditMode="relative" rAng="0" ptsTypes="AA">
                                      <p:cBhvr>
                                        <p:cTn id="99" dur="10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5" presetClass="path" presetSubtype="0" dur="100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06 -1.11111E-06 L -0.06237 -1.11111E-06" pathEditMode="relative" rAng="0" ptsTypes="AA">
                                      <p:cBhvr>
                                        <p:cTn id="106" dur="1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08" presetID="22" presetClass="entr" presetSubtype="4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7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path" presetSubtype="0" dur="1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-4.07407E-06 L 4.16667E-06 0.25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2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2.59259E-06 L -0.06237 2.59259E-06" pathEditMode="relative" rAng="0" ptsTypes="AA">
                                      <p:cBhvr>
                                        <p:cTn id="126" dur="10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5" presetClass="path" presetSubtype="0" dur="100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06 -1.11111E-06 L -0.06237 -1.11111E-06" pathEditMode="relative" rAng="0" ptsTypes="AA">
                                      <p:cBhvr>
                                        <p:cTn id="133" dur="1000" spd="-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2" presetClass="entr" presetSubtype="4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7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path" presetSubtype="0" dur="1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3.7037E-06 L -4.16667E-06 0.25" pathEditMode="relative" rAng="0" ptsTypes="AA">
                                      <p:cBhvr>
                                        <p:cTn id="145" dur="1000" spd="-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5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2.59259E-06 L -0.06237 2.59259E-06" pathEditMode="relative" rAng="0" ptsTypes="AA">
                                      <p:cBhvr>
                                        <p:cTn id="153" dur="100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5" presetClass="path" presetSubtype="0" dur="100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06 -1.11111E-06 L -0.06237 -1.11111E-06" pathEditMode="relative" rAng="0" ptsTypes="AA">
                                      <p:cBhvr>
                                        <p:cTn id="160" dur="1000" spd="-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162" presetID="22" presetClass="entr" presetSubtype="4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7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path" presetSubtype="0" dur="1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-3.7037E-06 L -2.70833E-06 0.25" pathEditMode="relative" rAng="0" ptsTypes="AA">
                                      <p:cBhvr>
                                        <p:cTn id="172" dur="100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74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5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2.59259E-06 L -0.06237 2.59259E-06" pathEditMode="relative" rAng="0" ptsTypes="AA">
                                      <p:cBhvr>
                                        <p:cTn id="180" dur="1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5" presetClass="path" presetSubtype="0" dur="100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06 -1.11111E-06 L -0.06237 -1.11111E-06" pathEditMode="relative" rAng="0" ptsTypes="AA">
                                      <p:cBhvr>
                                        <p:cTn id="187" dur="10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22" presetClass="entr" presetSubtype="4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7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path" presetSubtype="0" dur="1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1.85185E-06 L -1.25E-06 0.25" pathEditMode="relative" rAng="0" ptsTypes="AA">
                                      <p:cBhvr>
                                        <p:cTn id="199" dur="1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1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5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2.59259E-06 L -0.06237 2.59259E-06" pathEditMode="relative" rAng="0" ptsTypes="AA">
                                      <p:cBhvr>
                                        <p:cTn id="207" dur="1000" spd="-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5" presetClass="path" presetSubtype="0" dur="100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06 -1.11111E-06 L -0.06237 -1.11111E-06" pathEditMode="relative" rAng="0" ptsTypes="AA">
                                      <p:cBhvr>
                                        <p:cTn id="214" dur="1000" spd="-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-Shape 58"/>
          <p:cNvSpPr/>
          <p:nvPr/>
        </p:nvSpPr>
        <p:spPr bwMode="auto">
          <a:xfrm rot="16200000" flipH="1">
            <a:off x="8872734" y="1351269"/>
            <a:ext cx="1390590" cy="2310392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1" name="L-Shape 60"/>
          <p:cNvSpPr/>
          <p:nvPr/>
        </p:nvSpPr>
        <p:spPr bwMode="auto">
          <a:xfrm rot="16200000" flipH="1">
            <a:off x="6558050" y="2337771"/>
            <a:ext cx="1390589" cy="2310392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2" name="L-Shape 62"/>
          <p:cNvSpPr/>
          <p:nvPr/>
        </p:nvSpPr>
        <p:spPr bwMode="auto">
          <a:xfrm rot="16200000" flipH="1">
            <a:off x="1928676" y="4310774"/>
            <a:ext cx="1390590" cy="2310392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3" name="L-Shape 68"/>
          <p:cNvSpPr/>
          <p:nvPr/>
        </p:nvSpPr>
        <p:spPr bwMode="auto">
          <a:xfrm rot="16200000" flipH="1">
            <a:off x="4243364" y="3324272"/>
            <a:ext cx="1390589" cy="2310392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10487" y="5188235"/>
            <a:ext cx="1868316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34229" y="4307710"/>
            <a:ext cx="2121823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44624" y="4198679"/>
            <a:ext cx="1868316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968368" y="3318154"/>
            <a:ext cx="2125487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255017" y="3213282"/>
            <a:ext cx="1868316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278761" y="2332757"/>
            <a:ext cx="2129780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562876" y="2220458"/>
            <a:ext cx="1868316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86620" y="1339933"/>
            <a:ext cx="2136607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3042109" y="2017865"/>
            <a:ext cx="449587" cy="448640"/>
          </a:xfrm>
          <a:custGeom>
            <a:avLst/>
            <a:gdLst>
              <a:gd name="T0" fmla="*/ 2070 w 4140"/>
              <a:gd name="T1" fmla="*/ 0 h 4140"/>
              <a:gd name="T2" fmla="*/ 3534 w 4140"/>
              <a:gd name="T3" fmla="*/ 606 h 4140"/>
              <a:gd name="T4" fmla="*/ 4140 w 4140"/>
              <a:gd name="T5" fmla="*/ 2070 h 4140"/>
              <a:gd name="T6" fmla="*/ 3534 w 4140"/>
              <a:gd name="T7" fmla="*/ 3534 h 4140"/>
              <a:gd name="T8" fmla="*/ 2070 w 4140"/>
              <a:gd name="T9" fmla="*/ 4140 h 4140"/>
              <a:gd name="T10" fmla="*/ 607 w 4140"/>
              <a:gd name="T11" fmla="*/ 3534 h 4140"/>
              <a:gd name="T12" fmla="*/ 0 w 4140"/>
              <a:gd name="T13" fmla="*/ 2070 h 4140"/>
              <a:gd name="T14" fmla="*/ 607 w 4140"/>
              <a:gd name="T15" fmla="*/ 606 h 4140"/>
              <a:gd name="T16" fmla="*/ 2070 w 4140"/>
              <a:gd name="T17" fmla="*/ 0 h 4140"/>
              <a:gd name="T18" fmla="*/ 2685 w 4140"/>
              <a:gd name="T19" fmla="*/ 1455 h 4140"/>
              <a:gd name="T20" fmla="*/ 2070 w 4140"/>
              <a:gd name="T21" fmla="*/ 1200 h 4140"/>
              <a:gd name="T22" fmla="*/ 1455 w 4140"/>
              <a:gd name="T23" fmla="*/ 1455 h 4140"/>
              <a:gd name="T24" fmla="*/ 1200 w 4140"/>
              <a:gd name="T25" fmla="*/ 2070 h 4140"/>
              <a:gd name="T26" fmla="*/ 1455 w 4140"/>
              <a:gd name="T27" fmla="*/ 2685 h 4140"/>
              <a:gd name="T28" fmla="*/ 2070 w 4140"/>
              <a:gd name="T29" fmla="*/ 2940 h 4140"/>
              <a:gd name="T30" fmla="*/ 2685 w 4140"/>
              <a:gd name="T31" fmla="*/ 2685 h 4140"/>
              <a:gd name="T32" fmla="*/ 2940 w 4140"/>
              <a:gd name="T33" fmla="*/ 2070 h 4140"/>
              <a:gd name="T34" fmla="*/ 2685 w 4140"/>
              <a:gd name="T35" fmla="*/ 1455 h 4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40" h="4140">
                <a:moveTo>
                  <a:pt x="2070" y="0"/>
                </a:moveTo>
                <a:cubicBezTo>
                  <a:pt x="2642" y="0"/>
                  <a:pt x="3159" y="232"/>
                  <a:pt x="3534" y="606"/>
                </a:cubicBezTo>
                <a:cubicBezTo>
                  <a:pt x="3909" y="981"/>
                  <a:pt x="4140" y="1499"/>
                  <a:pt x="4140" y="2070"/>
                </a:cubicBezTo>
                <a:cubicBezTo>
                  <a:pt x="4140" y="2642"/>
                  <a:pt x="3909" y="3159"/>
                  <a:pt x="3534" y="3534"/>
                </a:cubicBezTo>
                <a:cubicBezTo>
                  <a:pt x="3159" y="3908"/>
                  <a:pt x="2642" y="4140"/>
                  <a:pt x="2070" y="4140"/>
                </a:cubicBezTo>
                <a:cubicBezTo>
                  <a:pt x="1499" y="4140"/>
                  <a:pt x="981" y="3908"/>
                  <a:pt x="607" y="3534"/>
                </a:cubicBezTo>
                <a:cubicBezTo>
                  <a:pt x="232" y="3159"/>
                  <a:pt x="0" y="2642"/>
                  <a:pt x="0" y="2070"/>
                </a:cubicBezTo>
                <a:cubicBezTo>
                  <a:pt x="0" y="1499"/>
                  <a:pt x="232" y="981"/>
                  <a:pt x="607" y="606"/>
                </a:cubicBezTo>
                <a:cubicBezTo>
                  <a:pt x="981" y="232"/>
                  <a:pt x="1499" y="0"/>
                  <a:pt x="2070" y="0"/>
                </a:cubicBezTo>
                <a:close/>
                <a:moveTo>
                  <a:pt x="2685" y="1455"/>
                </a:moveTo>
                <a:cubicBezTo>
                  <a:pt x="2528" y="1297"/>
                  <a:pt x="2310" y="1200"/>
                  <a:pt x="2070" y="1200"/>
                </a:cubicBezTo>
                <a:cubicBezTo>
                  <a:pt x="1830" y="1200"/>
                  <a:pt x="1612" y="1297"/>
                  <a:pt x="1455" y="1455"/>
                </a:cubicBezTo>
                <a:cubicBezTo>
                  <a:pt x="1298" y="1612"/>
                  <a:pt x="1200" y="1830"/>
                  <a:pt x="1200" y="2070"/>
                </a:cubicBezTo>
                <a:cubicBezTo>
                  <a:pt x="1200" y="2310"/>
                  <a:pt x="1298" y="2528"/>
                  <a:pt x="1455" y="2685"/>
                </a:cubicBezTo>
                <a:cubicBezTo>
                  <a:pt x="1612" y="2843"/>
                  <a:pt x="1830" y="2940"/>
                  <a:pt x="2070" y="2940"/>
                </a:cubicBezTo>
                <a:cubicBezTo>
                  <a:pt x="2310" y="2940"/>
                  <a:pt x="2528" y="2843"/>
                  <a:pt x="2685" y="2685"/>
                </a:cubicBezTo>
                <a:cubicBezTo>
                  <a:pt x="2843" y="2528"/>
                  <a:pt x="2940" y="2310"/>
                  <a:pt x="2940" y="2070"/>
                </a:cubicBezTo>
                <a:cubicBezTo>
                  <a:pt x="2940" y="1830"/>
                  <a:pt x="2843" y="1612"/>
                  <a:pt x="2685" y="1455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2198364" y="1926431"/>
            <a:ext cx="968817" cy="1181056"/>
          </a:xfrm>
          <a:custGeom>
            <a:avLst/>
            <a:gdLst>
              <a:gd name="T0" fmla="*/ 1123 w 8917"/>
              <a:gd name="T1" fmla="*/ 5709 h 10898"/>
              <a:gd name="T2" fmla="*/ 281 w 8917"/>
              <a:gd name="T3" fmla="*/ 5777 h 10898"/>
              <a:gd name="T4" fmla="*/ 213 w 8917"/>
              <a:gd name="T5" fmla="*/ 4935 h 10898"/>
              <a:gd name="T6" fmla="*/ 8609 w 8917"/>
              <a:gd name="T7" fmla="*/ 5602 h 10898"/>
              <a:gd name="T8" fmla="*/ 8917 w 8917"/>
              <a:gd name="T9" fmla="*/ 6005 h 10898"/>
              <a:gd name="T10" fmla="*/ 8567 w 8917"/>
              <a:gd name="T11" fmla="*/ 6375 h 10898"/>
              <a:gd name="T12" fmla="*/ 4524 w 8917"/>
              <a:gd name="T13" fmla="*/ 10648 h 10898"/>
              <a:gd name="T14" fmla="*/ 3680 w 8917"/>
              <a:gd name="T15" fmla="*/ 10671 h 10898"/>
              <a:gd name="T16" fmla="*/ 3657 w 8917"/>
              <a:gd name="T17" fmla="*/ 9827 h 10898"/>
              <a:gd name="T18" fmla="*/ 7339 w 8917"/>
              <a:gd name="T19" fmla="*/ 5936 h 10898"/>
              <a:gd name="T20" fmla="*/ 1123 w 8917"/>
              <a:gd name="T21" fmla="*/ 5709 h 10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17" h="10898">
                <a:moveTo>
                  <a:pt x="1123" y="5709"/>
                </a:moveTo>
                <a:cubicBezTo>
                  <a:pt x="909" y="5960"/>
                  <a:pt x="532" y="5990"/>
                  <a:pt x="281" y="5777"/>
                </a:cubicBezTo>
                <a:cubicBezTo>
                  <a:pt x="30" y="5563"/>
                  <a:pt x="0" y="5186"/>
                  <a:pt x="213" y="4935"/>
                </a:cubicBezTo>
                <a:cubicBezTo>
                  <a:pt x="225" y="4921"/>
                  <a:pt x="4318" y="0"/>
                  <a:pt x="8609" y="5602"/>
                </a:cubicBezTo>
                <a:lnTo>
                  <a:pt x="8917" y="6005"/>
                </a:lnTo>
                <a:lnTo>
                  <a:pt x="8567" y="6375"/>
                </a:lnTo>
                <a:lnTo>
                  <a:pt x="4524" y="10648"/>
                </a:lnTo>
                <a:cubicBezTo>
                  <a:pt x="4297" y="10887"/>
                  <a:pt x="3920" y="10898"/>
                  <a:pt x="3680" y="10671"/>
                </a:cubicBezTo>
                <a:cubicBezTo>
                  <a:pt x="3441" y="10445"/>
                  <a:pt x="3430" y="10067"/>
                  <a:pt x="3657" y="9827"/>
                </a:cubicBezTo>
                <a:lnTo>
                  <a:pt x="7339" y="5936"/>
                </a:lnTo>
                <a:cubicBezTo>
                  <a:pt x="4082" y="2149"/>
                  <a:pt x="1131" y="5698"/>
                  <a:pt x="1123" y="5709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2351385" y="2448977"/>
            <a:ext cx="513069" cy="1448250"/>
          </a:xfrm>
          <a:custGeom>
            <a:avLst/>
            <a:gdLst>
              <a:gd name="T0" fmla="*/ 3659 w 4726"/>
              <a:gd name="T1" fmla="*/ 223 h 13369"/>
              <a:gd name="T2" fmla="*/ 4503 w 4726"/>
              <a:gd name="T3" fmla="*/ 261 h 13369"/>
              <a:gd name="T4" fmla="*/ 4466 w 4726"/>
              <a:gd name="T5" fmla="*/ 1104 h 13369"/>
              <a:gd name="T6" fmla="*/ 2074 w 4726"/>
              <a:gd name="T7" fmla="*/ 3295 h 13369"/>
              <a:gd name="T8" fmla="*/ 1225 w 4726"/>
              <a:gd name="T9" fmla="*/ 4658 h 13369"/>
              <a:gd name="T10" fmla="*/ 2112 w 4726"/>
              <a:gd name="T11" fmla="*/ 6320 h 13369"/>
              <a:gd name="T12" fmla="*/ 4206 w 4726"/>
              <a:gd name="T13" fmla="*/ 11721 h 13369"/>
              <a:gd name="T14" fmla="*/ 4203 w 4726"/>
              <a:gd name="T15" fmla="*/ 12769 h 13369"/>
              <a:gd name="T16" fmla="*/ 3603 w 4726"/>
              <a:gd name="T17" fmla="*/ 13369 h 13369"/>
              <a:gd name="T18" fmla="*/ 3003 w 4726"/>
              <a:gd name="T19" fmla="*/ 12769 h 13369"/>
              <a:gd name="T20" fmla="*/ 3011 w 4726"/>
              <a:gd name="T21" fmla="*/ 11716 h 13369"/>
              <a:gd name="T22" fmla="*/ 1235 w 4726"/>
              <a:gd name="T23" fmla="*/ 7136 h 13369"/>
              <a:gd name="T24" fmla="*/ 30 w 4726"/>
              <a:gd name="T25" fmla="*/ 4616 h 13369"/>
              <a:gd name="T26" fmla="*/ 1268 w 4726"/>
              <a:gd name="T27" fmla="*/ 2414 h 13369"/>
              <a:gd name="T28" fmla="*/ 3659 w 4726"/>
              <a:gd name="T29" fmla="*/ 223 h 13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26" h="13369">
                <a:moveTo>
                  <a:pt x="3659" y="223"/>
                </a:moveTo>
                <a:cubicBezTo>
                  <a:pt x="3903" y="0"/>
                  <a:pt x="4281" y="17"/>
                  <a:pt x="4503" y="261"/>
                </a:cubicBezTo>
                <a:cubicBezTo>
                  <a:pt x="4726" y="504"/>
                  <a:pt x="4709" y="882"/>
                  <a:pt x="4466" y="1104"/>
                </a:cubicBezTo>
                <a:lnTo>
                  <a:pt x="2074" y="3295"/>
                </a:lnTo>
                <a:cubicBezTo>
                  <a:pt x="1544" y="3780"/>
                  <a:pt x="1242" y="4219"/>
                  <a:pt x="1225" y="4658"/>
                </a:cubicBezTo>
                <a:cubicBezTo>
                  <a:pt x="1208" y="5113"/>
                  <a:pt x="1484" y="5645"/>
                  <a:pt x="2112" y="6320"/>
                </a:cubicBezTo>
                <a:cubicBezTo>
                  <a:pt x="4230" y="8594"/>
                  <a:pt x="4229" y="8769"/>
                  <a:pt x="4206" y="11721"/>
                </a:cubicBezTo>
                <a:cubicBezTo>
                  <a:pt x="4205" y="11891"/>
                  <a:pt x="4203" y="12080"/>
                  <a:pt x="4203" y="12769"/>
                </a:cubicBezTo>
                <a:cubicBezTo>
                  <a:pt x="4203" y="13100"/>
                  <a:pt x="3935" y="13369"/>
                  <a:pt x="3603" y="13369"/>
                </a:cubicBezTo>
                <a:cubicBezTo>
                  <a:pt x="3272" y="13369"/>
                  <a:pt x="3003" y="13100"/>
                  <a:pt x="3003" y="12769"/>
                </a:cubicBezTo>
                <a:cubicBezTo>
                  <a:pt x="3003" y="12680"/>
                  <a:pt x="3007" y="12173"/>
                  <a:pt x="3011" y="11716"/>
                </a:cubicBezTo>
                <a:cubicBezTo>
                  <a:pt x="3030" y="9212"/>
                  <a:pt x="3031" y="9064"/>
                  <a:pt x="1235" y="7136"/>
                </a:cubicBezTo>
                <a:cubicBezTo>
                  <a:pt x="375" y="6211"/>
                  <a:pt x="0" y="5401"/>
                  <a:pt x="30" y="4616"/>
                </a:cubicBezTo>
                <a:cubicBezTo>
                  <a:pt x="60" y="3815"/>
                  <a:pt x="501" y="3116"/>
                  <a:pt x="1268" y="2414"/>
                </a:cubicBezTo>
                <a:lnTo>
                  <a:pt x="3659" y="22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1737881" y="3200342"/>
            <a:ext cx="720097" cy="426374"/>
          </a:xfrm>
          <a:custGeom>
            <a:avLst/>
            <a:gdLst>
              <a:gd name="T0" fmla="*/ 354 w 6628"/>
              <a:gd name="T1" fmla="*/ 1922 h 3936"/>
              <a:gd name="T2" fmla="*/ 181 w 6628"/>
              <a:gd name="T3" fmla="*/ 1093 h 3936"/>
              <a:gd name="T4" fmla="*/ 1010 w 6628"/>
              <a:gd name="T5" fmla="*/ 919 h 3936"/>
              <a:gd name="T6" fmla="*/ 5555 w 6628"/>
              <a:gd name="T7" fmla="*/ 227 h 3936"/>
              <a:gd name="T8" fmla="*/ 6401 w 6628"/>
              <a:gd name="T9" fmla="*/ 252 h 3936"/>
              <a:gd name="T10" fmla="*/ 6376 w 6628"/>
              <a:gd name="T11" fmla="*/ 1099 h 3936"/>
              <a:gd name="T12" fmla="*/ 354 w 6628"/>
              <a:gd name="T13" fmla="*/ 1922 h 3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28" h="3936">
                <a:moveTo>
                  <a:pt x="354" y="1922"/>
                </a:moveTo>
                <a:cubicBezTo>
                  <a:pt x="77" y="1741"/>
                  <a:pt x="0" y="1370"/>
                  <a:pt x="181" y="1093"/>
                </a:cubicBezTo>
                <a:cubicBezTo>
                  <a:pt x="362" y="816"/>
                  <a:pt x="733" y="738"/>
                  <a:pt x="1010" y="919"/>
                </a:cubicBezTo>
                <a:cubicBezTo>
                  <a:pt x="1017" y="923"/>
                  <a:pt x="3227" y="2410"/>
                  <a:pt x="5555" y="227"/>
                </a:cubicBezTo>
                <a:cubicBezTo>
                  <a:pt x="5796" y="0"/>
                  <a:pt x="6175" y="12"/>
                  <a:pt x="6401" y="252"/>
                </a:cubicBezTo>
                <a:cubicBezTo>
                  <a:pt x="6628" y="493"/>
                  <a:pt x="6616" y="872"/>
                  <a:pt x="6376" y="1099"/>
                </a:cubicBezTo>
                <a:cubicBezTo>
                  <a:pt x="3351" y="3936"/>
                  <a:pt x="363" y="1928"/>
                  <a:pt x="354" y="1922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6" name="Freeform 9"/>
          <p:cNvSpPr/>
          <p:nvPr/>
        </p:nvSpPr>
        <p:spPr bwMode="auto">
          <a:xfrm>
            <a:off x="3125490" y="2618578"/>
            <a:ext cx="640982" cy="399844"/>
          </a:xfrm>
          <a:custGeom>
            <a:avLst/>
            <a:gdLst>
              <a:gd name="T0" fmla="*/ 185 w 5902"/>
              <a:gd name="T1" fmla="*/ 1017 h 3689"/>
              <a:gd name="T2" fmla="*/ 347 w 5902"/>
              <a:gd name="T3" fmla="*/ 185 h 3689"/>
              <a:gd name="T4" fmla="*/ 1179 w 5902"/>
              <a:gd name="T5" fmla="*/ 346 h 3689"/>
              <a:gd name="T6" fmla="*/ 5045 w 5902"/>
              <a:gd name="T7" fmla="*/ 1421 h 3689"/>
              <a:gd name="T8" fmla="*/ 5799 w 5902"/>
              <a:gd name="T9" fmla="*/ 1806 h 3689"/>
              <a:gd name="T10" fmla="*/ 5415 w 5902"/>
              <a:gd name="T11" fmla="*/ 2560 h 3689"/>
              <a:gd name="T12" fmla="*/ 185 w 5902"/>
              <a:gd name="T13" fmla="*/ 1017 h 3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2" h="3689">
                <a:moveTo>
                  <a:pt x="185" y="1017"/>
                </a:moveTo>
                <a:cubicBezTo>
                  <a:pt x="0" y="742"/>
                  <a:pt x="72" y="370"/>
                  <a:pt x="347" y="185"/>
                </a:cubicBezTo>
                <a:cubicBezTo>
                  <a:pt x="621" y="0"/>
                  <a:pt x="993" y="72"/>
                  <a:pt x="1179" y="346"/>
                </a:cubicBezTo>
                <a:cubicBezTo>
                  <a:pt x="1182" y="352"/>
                  <a:pt x="2446" y="2268"/>
                  <a:pt x="5045" y="1421"/>
                </a:cubicBezTo>
                <a:cubicBezTo>
                  <a:pt x="5359" y="1319"/>
                  <a:pt x="5697" y="1491"/>
                  <a:pt x="5799" y="1806"/>
                </a:cubicBezTo>
                <a:cubicBezTo>
                  <a:pt x="5902" y="2120"/>
                  <a:pt x="5729" y="2458"/>
                  <a:pt x="5415" y="2560"/>
                </a:cubicBezTo>
                <a:cubicBezTo>
                  <a:pt x="1949" y="3689"/>
                  <a:pt x="190" y="1024"/>
                  <a:pt x="185" y="1017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066516" y="5708314"/>
            <a:ext cx="4942743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8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1" presetClass="entr" presetSubtype="1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2" presetClass="entr" presetSubtype="4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8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4" presetID="22" presetClass="entr" presetSubtype="1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2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42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4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66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78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flipH="1">
            <a:off x="7222413" y="4224884"/>
            <a:ext cx="6802355" cy="4036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1904425" y="854"/>
            <a:ext cx="7089831" cy="72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 flipH="1">
            <a:off x="-1966627" y="-615894"/>
            <a:ext cx="9698772" cy="7259011"/>
            <a:chOff x="2719162" y="-1419409"/>
            <a:chExt cx="10706332" cy="8013116"/>
          </a:xfrm>
        </p:grpSpPr>
        <p:sp>
          <p:nvSpPr>
            <p:cNvPr id="38" name="矩形 37"/>
            <p:cNvSpPr/>
            <p:nvPr/>
          </p:nvSpPr>
          <p:spPr>
            <a:xfrm rot="2700000">
              <a:off x="10033626" y="-426805"/>
              <a:ext cx="1049311" cy="5734424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2700000">
              <a:off x="8340478" y="-1297852"/>
              <a:ext cx="1049311" cy="504056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2700000">
              <a:off x="8349495" y="3804772"/>
              <a:ext cx="794574" cy="4783296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2700000">
              <a:off x="6322021" y="4486486"/>
              <a:ext cx="628330" cy="2199588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700000">
              <a:off x="4872370" y="2572820"/>
              <a:ext cx="794574" cy="51009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700000">
              <a:off x="5923506" y="1190737"/>
              <a:ext cx="6180925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700000">
              <a:off x="10248705" y="2126153"/>
              <a:ext cx="2903854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700000">
              <a:off x="4143060" y="1431677"/>
              <a:ext cx="6180925" cy="145380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700000">
              <a:off x="10994044" y="3866680"/>
              <a:ext cx="794574" cy="3207941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 rot="18900000" flipH="1">
            <a:off x="7552417" y="5009583"/>
            <a:ext cx="6581136" cy="117841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8900000" flipH="1">
            <a:off x="9724204" y="6062962"/>
            <a:ext cx="3343467" cy="112551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18900000" flipH="1">
            <a:off x="9048354" y="6110612"/>
            <a:ext cx="2524494" cy="95315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18900000" flipH="1">
            <a:off x="6831156" y="6901630"/>
            <a:ext cx="2931046" cy="690197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ïSļiḓé"/>
          <p:cNvSpPr txBox="1"/>
          <p:nvPr/>
        </p:nvSpPr>
        <p:spPr>
          <a:xfrm>
            <a:off x="6338311" y="2244171"/>
            <a:ext cx="4527806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algn="r">
              <a:buSzPct val="25000"/>
            </a:pPr>
            <a:r>
              <a:rPr lang="en-US" altLang="zh-CN" sz="4400" dirty="0">
                <a:solidFill>
                  <a:schemeClr val="accent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PART 03</a:t>
            </a:r>
            <a:endParaRPr lang="zh-CN" altLang="en-US" sz="4400" dirty="0">
              <a:solidFill>
                <a:schemeClr val="accent1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51" name="í$ľiďé"/>
          <p:cNvSpPr txBox="1"/>
          <p:nvPr/>
        </p:nvSpPr>
        <p:spPr>
          <a:xfrm>
            <a:off x="5946980" y="4106856"/>
            <a:ext cx="493818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</p:txBody>
      </p:sp>
      <p:sp>
        <p:nvSpPr>
          <p:cNvPr id="17" name="ïSļiḓé"/>
          <p:cNvSpPr txBox="1"/>
          <p:nvPr/>
        </p:nvSpPr>
        <p:spPr>
          <a:xfrm>
            <a:off x="5975685" y="3016809"/>
            <a:ext cx="493818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algn="r">
              <a:buSzPct val="25000"/>
            </a:pPr>
            <a:r>
              <a:rPr lang="en-US" altLang="zh-CN" sz="60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Add title text</a:t>
            </a:r>
            <a:endParaRPr lang="zh-CN" altLang="en-US" sz="6000" b="0" dirty="0">
              <a:solidFill>
                <a:schemeClr val="tx1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6" name="TextBox 32"/>
          <p:cNvSpPr txBox="1"/>
          <p:nvPr/>
        </p:nvSpPr>
        <p:spPr>
          <a:xfrm flipH="1">
            <a:off x="9709826" y="831070"/>
            <a:ext cx="127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微软雅黑" panose="020B0503020204020204" pitchFamily="34" charset="-122"/>
              </a:rPr>
              <a:t>LOGO</a:t>
            </a:r>
          </a:p>
        </p:txBody>
      </p:sp>
      <p:sp>
        <p:nvSpPr>
          <p:cNvPr id="47" name="Oval 19"/>
          <p:cNvSpPr/>
          <p:nvPr/>
        </p:nvSpPr>
        <p:spPr>
          <a:xfrm>
            <a:off x="11136383" y="812020"/>
            <a:ext cx="382517" cy="382619"/>
          </a:xfrm>
          <a:custGeom>
            <a:avLst/>
            <a:gdLst>
              <a:gd name="T0" fmla="*/ 4772 w 7922"/>
              <a:gd name="T1" fmla="*/ 5491 h 7922"/>
              <a:gd name="T2" fmla="*/ 3405 w 7922"/>
              <a:gd name="T3" fmla="*/ 4124 h 7922"/>
              <a:gd name="T4" fmla="*/ 6555 w 7922"/>
              <a:gd name="T5" fmla="*/ 973 h 7922"/>
              <a:gd name="T6" fmla="*/ 3961 w 7922"/>
              <a:gd name="T7" fmla="*/ 0 h 7922"/>
              <a:gd name="T8" fmla="*/ 0 w 7922"/>
              <a:gd name="T9" fmla="*/ 3961 h 7922"/>
              <a:gd name="T10" fmla="*/ 3961 w 7922"/>
              <a:gd name="T11" fmla="*/ 7922 h 7922"/>
              <a:gd name="T12" fmla="*/ 7922 w 7922"/>
              <a:gd name="T13" fmla="*/ 3961 h 7922"/>
              <a:gd name="T14" fmla="*/ 7673 w 7922"/>
              <a:gd name="T15" fmla="*/ 2589 h 7922"/>
              <a:gd name="T16" fmla="*/ 4772 w 7922"/>
              <a:gd name="T17" fmla="*/ 5491 h 7922"/>
              <a:gd name="T18" fmla="*/ 2648 w 7922"/>
              <a:gd name="T19" fmla="*/ 6240 h 7922"/>
              <a:gd name="T20" fmla="*/ 3158 w 7922"/>
              <a:gd name="T21" fmla="*/ 4371 h 7922"/>
              <a:gd name="T22" fmla="*/ 4525 w 7922"/>
              <a:gd name="T23" fmla="*/ 5737 h 7922"/>
              <a:gd name="T24" fmla="*/ 2648 w 7922"/>
              <a:gd name="T25" fmla="*/ 6240 h 7922"/>
              <a:gd name="T26" fmla="*/ 2648 w 7922"/>
              <a:gd name="T27" fmla="*/ 6240 h 7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20" h="7920">
                <a:moveTo>
                  <a:pt x="4772" y="5491"/>
                </a:moveTo>
                <a:lnTo>
                  <a:pt x="3405" y="4124"/>
                </a:lnTo>
                <a:lnTo>
                  <a:pt x="6555" y="973"/>
                </a:lnTo>
                <a:cubicBezTo>
                  <a:pt x="5860" y="369"/>
                  <a:pt x="4954" y="0"/>
                  <a:pt x="3961" y="0"/>
                </a:cubicBezTo>
                <a:cubicBezTo>
                  <a:pt x="1773" y="0"/>
                  <a:pt x="0" y="1773"/>
                  <a:pt x="0" y="3961"/>
                </a:cubicBezTo>
                <a:cubicBezTo>
                  <a:pt x="0" y="6148"/>
                  <a:pt x="1773" y="7922"/>
                  <a:pt x="3961" y="7922"/>
                </a:cubicBezTo>
                <a:cubicBezTo>
                  <a:pt x="6148" y="7922"/>
                  <a:pt x="7922" y="6148"/>
                  <a:pt x="7922" y="3961"/>
                </a:cubicBezTo>
                <a:cubicBezTo>
                  <a:pt x="7922" y="3478"/>
                  <a:pt x="7830" y="3017"/>
                  <a:pt x="7673" y="2589"/>
                </a:cubicBezTo>
                <a:lnTo>
                  <a:pt x="4772" y="5491"/>
                </a:lnTo>
                <a:close/>
                <a:moveTo>
                  <a:pt x="2648" y="6240"/>
                </a:moveTo>
                <a:lnTo>
                  <a:pt x="3158" y="4371"/>
                </a:lnTo>
                <a:lnTo>
                  <a:pt x="4525" y="5737"/>
                </a:lnTo>
                <a:lnTo>
                  <a:pt x="2648" y="6240"/>
                </a:lnTo>
                <a:close/>
                <a:moveTo>
                  <a:pt x="2648" y="624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9"/>
          <p:cNvGrpSpPr/>
          <p:nvPr/>
        </p:nvGrpSpPr>
        <p:grpSpPr>
          <a:xfrm>
            <a:off x="1355669" y="2672526"/>
            <a:ext cx="3474230" cy="1771631"/>
            <a:chOff x="1169759" y="2653068"/>
            <a:chExt cx="3474230" cy="1771631"/>
          </a:xfrm>
        </p:grpSpPr>
        <p:sp>
          <p:nvSpPr>
            <p:cNvPr id="4" name="원호 20"/>
            <p:cNvSpPr/>
            <p:nvPr/>
          </p:nvSpPr>
          <p:spPr>
            <a:xfrm rot="16200000">
              <a:off x="1169760" y="2661861"/>
              <a:ext cx="288925" cy="288925"/>
            </a:xfrm>
            <a:prstGeom prst="arc">
              <a:avLst>
                <a:gd name="adj1" fmla="val 16200000"/>
                <a:gd name="adj2" fmla="val 117151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5" name="직선 연결선 21"/>
            <p:cNvCxnSpPr/>
            <p:nvPr/>
          </p:nvCxnSpPr>
          <p:spPr>
            <a:xfrm flipV="1">
              <a:off x="1314222" y="2662610"/>
              <a:ext cx="1152000" cy="70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22"/>
            <p:cNvCxnSpPr>
              <a:endCxn id="7" idx="2"/>
            </p:cNvCxnSpPr>
            <p:nvPr/>
          </p:nvCxnSpPr>
          <p:spPr>
            <a:xfrm>
              <a:off x="1169761" y="2806324"/>
              <a:ext cx="53" cy="146923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원호 23"/>
            <p:cNvSpPr/>
            <p:nvPr/>
          </p:nvSpPr>
          <p:spPr>
            <a:xfrm rot="10800000">
              <a:off x="1169759" y="4135063"/>
              <a:ext cx="288925" cy="288925"/>
            </a:xfrm>
            <a:prstGeom prst="arc">
              <a:avLst>
                <a:gd name="adj1" fmla="val 16200000"/>
                <a:gd name="adj2" fmla="val 94459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8" name="직선 연결선 24"/>
            <p:cNvCxnSpPr>
              <a:endCxn id="9" idx="2"/>
            </p:cNvCxnSpPr>
            <p:nvPr/>
          </p:nvCxnSpPr>
          <p:spPr>
            <a:xfrm flipV="1">
              <a:off x="1314222" y="4423857"/>
              <a:ext cx="1453532" cy="84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원호 25"/>
            <p:cNvSpPr/>
            <p:nvPr/>
          </p:nvSpPr>
          <p:spPr>
            <a:xfrm rot="5400000">
              <a:off x="2629419" y="4135062"/>
              <a:ext cx="288925" cy="288925"/>
            </a:xfrm>
            <a:prstGeom prst="arc">
              <a:avLst>
                <a:gd name="adj1" fmla="val 16860700"/>
                <a:gd name="adj2" fmla="val 14587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10" name="직선 연결선 26"/>
            <p:cNvCxnSpPr>
              <a:stCxn id="9" idx="0"/>
              <a:endCxn id="11" idx="0"/>
            </p:cNvCxnSpPr>
            <p:nvPr/>
          </p:nvCxnSpPr>
          <p:spPr>
            <a:xfrm flipV="1">
              <a:off x="2915684" y="2779300"/>
              <a:ext cx="255481" cy="152781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원호 27"/>
            <p:cNvSpPr/>
            <p:nvPr/>
          </p:nvSpPr>
          <p:spPr>
            <a:xfrm rot="16200000">
              <a:off x="3170010" y="2653068"/>
              <a:ext cx="288925" cy="288925"/>
            </a:xfrm>
            <a:prstGeom prst="arc">
              <a:avLst>
                <a:gd name="adj1" fmla="val 16634984"/>
                <a:gd name="adj2" fmla="val 126253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12" name="직선 연결선 28"/>
            <p:cNvCxnSpPr/>
            <p:nvPr/>
          </p:nvCxnSpPr>
          <p:spPr>
            <a:xfrm flipV="1">
              <a:off x="3317294" y="2654577"/>
              <a:ext cx="1326695" cy="80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29"/>
          <p:cNvGrpSpPr/>
          <p:nvPr/>
        </p:nvGrpSpPr>
        <p:grpSpPr>
          <a:xfrm>
            <a:off x="3355920" y="2668686"/>
            <a:ext cx="3329767" cy="1771631"/>
            <a:chOff x="3170010" y="2649228"/>
            <a:chExt cx="3329767" cy="1771631"/>
          </a:xfrm>
        </p:grpSpPr>
        <p:cxnSp>
          <p:nvCxnSpPr>
            <p:cNvPr id="14" name="직선 연결선 30"/>
            <p:cNvCxnSpPr>
              <a:endCxn id="15" idx="2"/>
            </p:cNvCxnSpPr>
            <p:nvPr/>
          </p:nvCxnSpPr>
          <p:spPr>
            <a:xfrm flipV="1">
              <a:off x="3170010" y="4420017"/>
              <a:ext cx="1453532" cy="84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원호 31"/>
            <p:cNvSpPr/>
            <p:nvPr/>
          </p:nvSpPr>
          <p:spPr>
            <a:xfrm rot="5400000">
              <a:off x="4485207" y="4131222"/>
              <a:ext cx="288925" cy="288925"/>
            </a:xfrm>
            <a:prstGeom prst="arc">
              <a:avLst>
                <a:gd name="adj1" fmla="val 16860700"/>
                <a:gd name="adj2" fmla="val 14587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16" name="직선 연결선 32"/>
            <p:cNvCxnSpPr>
              <a:stCxn id="15" idx="0"/>
              <a:endCxn id="17" idx="0"/>
            </p:cNvCxnSpPr>
            <p:nvPr/>
          </p:nvCxnSpPr>
          <p:spPr>
            <a:xfrm flipV="1">
              <a:off x="4771472" y="2775460"/>
              <a:ext cx="255481" cy="152781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원호 33"/>
            <p:cNvSpPr/>
            <p:nvPr/>
          </p:nvSpPr>
          <p:spPr>
            <a:xfrm rot="16200000">
              <a:off x="5025798" y="2649228"/>
              <a:ext cx="288925" cy="288925"/>
            </a:xfrm>
            <a:prstGeom prst="arc">
              <a:avLst>
                <a:gd name="adj1" fmla="val 16634984"/>
                <a:gd name="adj2" fmla="val 12625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18" name="직선 연결선 34"/>
            <p:cNvCxnSpPr/>
            <p:nvPr/>
          </p:nvCxnSpPr>
          <p:spPr>
            <a:xfrm flipV="1">
              <a:off x="5173082" y="2650737"/>
              <a:ext cx="1326695" cy="80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35"/>
          <p:cNvGrpSpPr/>
          <p:nvPr/>
        </p:nvGrpSpPr>
        <p:grpSpPr>
          <a:xfrm>
            <a:off x="5211708" y="2664846"/>
            <a:ext cx="3329767" cy="1771631"/>
            <a:chOff x="5025798" y="2645388"/>
            <a:chExt cx="3329767" cy="1771631"/>
          </a:xfrm>
        </p:grpSpPr>
        <p:cxnSp>
          <p:nvCxnSpPr>
            <p:cNvPr id="20" name="직선 연결선 36"/>
            <p:cNvCxnSpPr>
              <a:endCxn id="21" idx="2"/>
            </p:cNvCxnSpPr>
            <p:nvPr/>
          </p:nvCxnSpPr>
          <p:spPr>
            <a:xfrm flipV="1">
              <a:off x="5025798" y="4416177"/>
              <a:ext cx="1453532" cy="84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원호 37"/>
            <p:cNvSpPr/>
            <p:nvPr/>
          </p:nvSpPr>
          <p:spPr>
            <a:xfrm rot="5400000">
              <a:off x="6340995" y="4127382"/>
              <a:ext cx="288925" cy="288925"/>
            </a:xfrm>
            <a:prstGeom prst="arc">
              <a:avLst>
                <a:gd name="adj1" fmla="val 16860700"/>
                <a:gd name="adj2" fmla="val 14587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22" name="직선 연결선 38"/>
            <p:cNvCxnSpPr>
              <a:stCxn id="21" idx="0"/>
              <a:endCxn id="23" idx="0"/>
            </p:cNvCxnSpPr>
            <p:nvPr/>
          </p:nvCxnSpPr>
          <p:spPr>
            <a:xfrm flipV="1">
              <a:off x="6627260" y="2771620"/>
              <a:ext cx="255481" cy="152781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원호 39"/>
            <p:cNvSpPr/>
            <p:nvPr/>
          </p:nvSpPr>
          <p:spPr>
            <a:xfrm rot="16200000">
              <a:off x="6881586" y="2645388"/>
              <a:ext cx="288925" cy="288925"/>
            </a:xfrm>
            <a:prstGeom prst="arc">
              <a:avLst>
                <a:gd name="adj1" fmla="val 16634984"/>
                <a:gd name="adj2" fmla="val 12625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24" name="직선 연결선 40"/>
            <p:cNvCxnSpPr/>
            <p:nvPr/>
          </p:nvCxnSpPr>
          <p:spPr>
            <a:xfrm flipV="1">
              <a:off x="7028870" y="2646897"/>
              <a:ext cx="1326695" cy="80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41"/>
          <p:cNvGrpSpPr/>
          <p:nvPr/>
        </p:nvGrpSpPr>
        <p:grpSpPr>
          <a:xfrm>
            <a:off x="7067496" y="2661006"/>
            <a:ext cx="2144713" cy="1771631"/>
            <a:chOff x="6997755" y="2075490"/>
            <a:chExt cx="2144713" cy="1771631"/>
          </a:xfrm>
        </p:grpSpPr>
        <p:sp>
          <p:nvSpPr>
            <p:cNvPr id="26" name="원호 42"/>
            <p:cNvSpPr/>
            <p:nvPr/>
          </p:nvSpPr>
          <p:spPr>
            <a:xfrm rot="16200000">
              <a:off x="8853543" y="2075490"/>
              <a:ext cx="288925" cy="288925"/>
            </a:xfrm>
            <a:prstGeom prst="arc">
              <a:avLst>
                <a:gd name="adj1" fmla="val 16634984"/>
                <a:gd name="adj2" fmla="val 12625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27" name="직선 연결선 43"/>
            <p:cNvCxnSpPr>
              <a:endCxn id="28" idx="2"/>
            </p:cNvCxnSpPr>
            <p:nvPr/>
          </p:nvCxnSpPr>
          <p:spPr>
            <a:xfrm flipV="1">
              <a:off x="6997755" y="3846279"/>
              <a:ext cx="1453532" cy="84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원호 44"/>
            <p:cNvSpPr/>
            <p:nvPr/>
          </p:nvSpPr>
          <p:spPr>
            <a:xfrm rot="5400000">
              <a:off x="8312952" y="3557484"/>
              <a:ext cx="288925" cy="288925"/>
            </a:xfrm>
            <a:prstGeom prst="arc">
              <a:avLst>
                <a:gd name="adj1" fmla="val 16860700"/>
                <a:gd name="adj2" fmla="val 14587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29" name="직선 연결선 45"/>
            <p:cNvCxnSpPr>
              <a:stCxn id="28" idx="0"/>
              <a:endCxn id="26" idx="0"/>
            </p:cNvCxnSpPr>
            <p:nvPr/>
          </p:nvCxnSpPr>
          <p:spPr>
            <a:xfrm flipV="1">
              <a:off x="8599217" y="2201722"/>
              <a:ext cx="255481" cy="152781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타원 51"/>
          <p:cNvSpPr/>
          <p:nvPr/>
        </p:nvSpPr>
        <p:spPr>
          <a:xfrm>
            <a:off x="2580310" y="2557666"/>
            <a:ext cx="255482" cy="2554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100" b="1" dirty="0">
                <a:solidFill>
                  <a:prstClr val="white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1</a:t>
            </a:r>
            <a:endParaRPr lang="ko-KR" altLang="en-US" sz="1100" b="1" dirty="0">
              <a:solidFill>
                <a:prstClr val="white"/>
              </a:solidFill>
              <a:latin typeface="方正综艺简体" panose="03000509000000000000" pitchFamily="65" charset="-122"/>
            </a:endParaRPr>
          </a:p>
        </p:txBody>
      </p:sp>
      <p:sp>
        <p:nvSpPr>
          <p:cNvPr id="36" name="타원 52"/>
          <p:cNvSpPr/>
          <p:nvPr/>
        </p:nvSpPr>
        <p:spPr>
          <a:xfrm>
            <a:off x="3285253" y="4311734"/>
            <a:ext cx="255482" cy="2554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100" b="1" dirty="0">
                <a:solidFill>
                  <a:prstClr val="white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2</a:t>
            </a:r>
            <a:endParaRPr lang="ko-KR" altLang="en-US" sz="1100" b="1" dirty="0">
              <a:solidFill>
                <a:prstClr val="white"/>
              </a:solidFill>
              <a:latin typeface="方正综艺简体" panose="03000509000000000000" pitchFamily="65" charset="-122"/>
            </a:endParaRPr>
          </a:p>
        </p:txBody>
      </p:sp>
      <p:sp>
        <p:nvSpPr>
          <p:cNvPr id="37" name="타원 53"/>
          <p:cNvSpPr/>
          <p:nvPr/>
        </p:nvSpPr>
        <p:spPr>
          <a:xfrm>
            <a:off x="5112198" y="4304054"/>
            <a:ext cx="255482" cy="2554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100" b="1" dirty="0">
                <a:solidFill>
                  <a:prstClr val="white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3</a:t>
            </a:r>
            <a:endParaRPr lang="ko-KR" altLang="en-US" sz="1100" b="1" dirty="0">
              <a:solidFill>
                <a:prstClr val="white"/>
              </a:solidFill>
              <a:latin typeface="方正综艺简体" panose="03000509000000000000" pitchFamily="65" charset="-122"/>
            </a:endParaRPr>
          </a:p>
        </p:txBody>
      </p:sp>
      <p:sp>
        <p:nvSpPr>
          <p:cNvPr id="38" name="타원 54"/>
          <p:cNvSpPr/>
          <p:nvPr/>
        </p:nvSpPr>
        <p:spPr>
          <a:xfrm>
            <a:off x="6939143" y="4296374"/>
            <a:ext cx="255482" cy="2554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100" b="1" dirty="0">
                <a:solidFill>
                  <a:prstClr val="white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4</a:t>
            </a:r>
            <a:endParaRPr lang="ko-KR" altLang="en-US" sz="1100" b="1" dirty="0">
              <a:solidFill>
                <a:prstClr val="white"/>
              </a:solidFill>
              <a:latin typeface="方正综艺简体" panose="03000509000000000000" pitchFamily="65" charset="-122"/>
            </a:endParaRPr>
          </a:p>
        </p:txBody>
      </p:sp>
      <p:grpSp>
        <p:nvGrpSpPr>
          <p:cNvPr id="39" name="그룹 55"/>
          <p:cNvGrpSpPr/>
          <p:nvPr/>
        </p:nvGrpSpPr>
        <p:grpSpPr>
          <a:xfrm rot="10800000">
            <a:off x="9067746" y="2661006"/>
            <a:ext cx="1597995" cy="1762838"/>
            <a:chOff x="10625816" y="4555975"/>
            <a:chExt cx="1597995" cy="1762838"/>
          </a:xfrm>
        </p:grpSpPr>
        <p:sp>
          <p:nvSpPr>
            <p:cNvPr id="40" name="원호 56"/>
            <p:cNvSpPr/>
            <p:nvPr/>
          </p:nvSpPr>
          <p:spPr>
            <a:xfrm rot="16200000">
              <a:off x="10625817" y="4555975"/>
              <a:ext cx="288925" cy="288925"/>
            </a:xfrm>
            <a:prstGeom prst="arc">
              <a:avLst>
                <a:gd name="adj1" fmla="val 16200000"/>
                <a:gd name="adj2" fmla="val 117151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41" name="직선 연결선 57"/>
            <p:cNvCxnSpPr/>
            <p:nvPr/>
          </p:nvCxnSpPr>
          <p:spPr>
            <a:xfrm flipV="1">
              <a:off x="10770279" y="4556724"/>
              <a:ext cx="1152000" cy="70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58"/>
            <p:cNvCxnSpPr>
              <a:endCxn id="43" idx="2"/>
            </p:cNvCxnSpPr>
            <p:nvPr/>
          </p:nvCxnSpPr>
          <p:spPr>
            <a:xfrm>
              <a:off x="10625818" y="4700438"/>
              <a:ext cx="53" cy="146923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원호 59"/>
            <p:cNvSpPr/>
            <p:nvPr/>
          </p:nvSpPr>
          <p:spPr>
            <a:xfrm rot="10800000">
              <a:off x="10625816" y="6029177"/>
              <a:ext cx="288925" cy="288925"/>
            </a:xfrm>
            <a:prstGeom prst="arc">
              <a:avLst>
                <a:gd name="adj1" fmla="val 16200000"/>
                <a:gd name="adj2" fmla="val 94459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black"/>
                </a:solidFill>
                <a:latin typeface="方正综艺简体" panose="03000509000000000000" pitchFamily="65" charset="-122"/>
              </a:endParaRPr>
            </a:p>
          </p:txBody>
        </p:sp>
        <p:cxnSp>
          <p:nvCxnSpPr>
            <p:cNvPr id="44" name="직선 연결선 60"/>
            <p:cNvCxnSpPr/>
            <p:nvPr/>
          </p:nvCxnSpPr>
          <p:spPr>
            <a:xfrm flipV="1">
              <a:off x="10770279" y="6317971"/>
              <a:ext cx="1453532" cy="84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타원 61"/>
          <p:cNvSpPr/>
          <p:nvPr/>
        </p:nvSpPr>
        <p:spPr>
          <a:xfrm>
            <a:off x="9192808" y="4288694"/>
            <a:ext cx="255482" cy="2554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100" b="1" dirty="0">
                <a:solidFill>
                  <a:prstClr val="white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5</a:t>
            </a:r>
            <a:endParaRPr lang="ko-KR" altLang="en-US" sz="1100" b="1" dirty="0">
              <a:solidFill>
                <a:prstClr val="white"/>
              </a:solidFill>
              <a:latin typeface="方正综艺简体" panose="03000509000000000000" pitchFamily="65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304078" y="2937255"/>
            <a:ext cx="1845640" cy="1256194"/>
            <a:chOff x="1376126" y="4079063"/>
            <a:chExt cx="1845640" cy="1256194"/>
          </a:xfrm>
        </p:grpSpPr>
        <p:sp>
          <p:nvSpPr>
            <p:cNvPr id="50" name="矩形 49"/>
            <p:cNvSpPr/>
            <p:nvPr/>
          </p:nvSpPr>
          <p:spPr>
            <a:xfrm>
              <a:off x="1376126" y="4542219"/>
              <a:ext cx="1845640" cy="79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376126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15900" y="2937255"/>
            <a:ext cx="1845640" cy="1256194"/>
            <a:chOff x="1376126" y="4079063"/>
            <a:chExt cx="1845640" cy="1256194"/>
          </a:xfrm>
        </p:grpSpPr>
        <p:sp>
          <p:nvSpPr>
            <p:cNvPr id="53" name="矩形 52"/>
            <p:cNvSpPr/>
            <p:nvPr/>
          </p:nvSpPr>
          <p:spPr>
            <a:xfrm>
              <a:off x="1376126" y="4542219"/>
              <a:ext cx="1845640" cy="79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76126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030952" y="2937255"/>
            <a:ext cx="1845640" cy="1256194"/>
            <a:chOff x="1376126" y="4079063"/>
            <a:chExt cx="1845640" cy="1256194"/>
          </a:xfrm>
        </p:grpSpPr>
        <p:sp>
          <p:nvSpPr>
            <p:cNvPr id="56" name="矩形 55"/>
            <p:cNvSpPr/>
            <p:nvPr/>
          </p:nvSpPr>
          <p:spPr>
            <a:xfrm>
              <a:off x="1376126" y="4542219"/>
              <a:ext cx="1845640" cy="79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376126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908012" y="2937255"/>
            <a:ext cx="1845640" cy="1256194"/>
            <a:chOff x="1376126" y="4079063"/>
            <a:chExt cx="1845640" cy="1256194"/>
          </a:xfrm>
        </p:grpSpPr>
        <p:sp>
          <p:nvSpPr>
            <p:cNvPr id="59" name="矩形 58"/>
            <p:cNvSpPr/>
            <p:nvPr/>
          </p:nvSpPr>
          <p:spPr>
            <a:xfrm>
              <a:off x="1376126" y="4542219"/>
              <a:ext cx="1845640" cy="79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376126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794932" y="2937255"/>
            <a:ext cx="1845640" cy="1256194"/>
            <a:chOff x="1376126" y="4079063"/>
            <a:chExt cx="1845640" cy="1256194"/>
          </a:xfrm>
        </p:grpSpPr>
        <p:sp>
          <p:nvSpPr>
            <p:cNvPr id="62" name="矩形 61"/>
            <p:cNvSpPr/>
            <p:nvPr/>
          </p:nvSpPr>
          <p:spPr>
            <a:xfrm>
              <a:off x="1376126" y="4542219"/>
              <a:ext cx="1845640" cy="79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376126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559847" y="4940773"/>
            <a:ext cx="6632961" cy="1286847"/>
            <a:chOff x="-1061248" y="4079063"/>
            <a:chExt cx="6632961" cy="1286847"/>
          </a:xfrm>
        </p:grpSpPr>
        <p:sp>
          <p:nvSpPr>
            <p:cNvPr id="65" name="矩形 64"/>
            <p:cNvSpPr/>
            <p:nvPr/>
          </p:nvSpPr>
          <p:spPr>
            <a:xfrm>
              <a:off x="-1061248" y="4572872"/>
              <a:ext cx="6632961" cy="79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376126" y="4079063"/>
              <a:ext cx="1845640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46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93842" y="1661091"/>
            <a:ext cx="1701806" cy="361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3842" y="2017068"/>
            <a:ext cx="4390900" cy="460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151" y="1735720"/>
            <a:ext cx="648000" cy="648000"/>
          </a:xfrm>
          <a:prstGeom prst="ellipse">
            <a:avLst/>
          </a:prstGeom>
          <a:solidFill>
            <a:schemeClr val="accent1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2151" y="3034779"/>
            <a:ext cx="648000" cy="648000"/>
          </a:xfrm>
          <a:prstGeom prst="ellipse">
            <a:avLst/>
          </a:prstGeom>
          <a:solidFill>
            <a:schemeClr val="accent2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3842" y="2968943"/>
            <a:ext cx="1701806" cy="361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3841" y="3324712"/>
            <a:ext cx="4390900" cy="460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2151" y="4333838"/>
            <a:ext cx="648000" cy="648000"/>
          </a:xfrm>
          <a:prstGeom prst="ellipse">
            <a:avLst/>
          </a:prstGeom>
          <a:solidFill>
            <a:schemeClr val="accent1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151" y="5632896"/>
            <a:ext cx="648000" cy="648000"/>
          </a:xfrm>
          <a:prstGeom prst="ellipse">
            <a:avLst/>
          </a:prstGeom>
          <a:solidFill>
            <a:schemeClr val="accent2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93842" y="4276795"/>
            <a:ext cx="1701806" cy="361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93842" y="4632356"/>
            <a:ext cx="4390900" cy="460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93842" y="5584646"/>
            <a:ext cx="1701806" cy="361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93841" y="5940000"/>
            <a:ext cx="4390899" cy="460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1465154" y="1575577"/>
            <a:ext cx="2459212" cy="4707204"/>
          </a:xfrm>
          <a:custGeom>
            <a:avLst/>
            <a:gdLst>
              <a:gd name="T0" fmla="*/ 377 w 465"/>
              <a:gd name="T1" fmla="*/ 485 h 892"/>
              <a:gd name="T2" fmla="*/ 362 w 465"/>
              <a:gd name="T3" fmla="*/ 446 h 892"/>
              <a:gd name="T4" fmla="*/ 444 w 465"/>
              <a:gd name="T5" fmla="*/ 352 h 892"/>
              <a:gd name="T6" fmla="*/ 334 w 465"/>
              <a:gd name="T7" fmla="*/ 178 h 892"/>
              <a:gd name="T8" fmla="*/ 194 w 465"/>
              <a:gd name="T9" fmla="*/ 61 h 892"/>
              <a:gd name="T10" fmla="*/ 199 w 465"/>
              <a:gd name="T11" fmla="*/ 57 h 892"/>
              <a:gd name="T12" fmla="*/ 199 w 465"/>
              <a:gd name="T13" fmla="*/ 48 h 892"/>
              <a:gd name="T14" fmla="*/ 199 w 465"/>
              <a:gd name="T15" fmla="*/ 41 h 892"/>
              <a:gd name="T16" fmla="*/ 195 w 465"/>
              <a:gd name="T17" fmla="*/ 36 h 892"/>
              <a:gd name="T18" fmla="*/ 201 w 465"/>
              <a:gd name="T19" fmla="*/ 0 h 892"/>
              <a:gd name="T20" fmla="*/ 170 w 465"/>
              <a:gd name="T21" fmla="*/ 36 h 892"/>
              <a:gd name="T22" fmla="*/ 169 w 465"/>
              <a:gd name="T23" fmla="*/ 45 h 892"/>
              <a:gd name="T24" fmla="*/ 170 w 465"/>
              <a:gd name="T25" fmla="*/ 53 h 892"/>
              <a:gd name="T26" fmla="*/ 170 w 465"/>
              <a:gd name="T27" fmla="*/ 61 h 892"/>
              <a:gd name="T28" fmla="*/ 176 w 465"/>
              <a:gd name="T29" fmla="*/ 67 h 892"/>
              <a:gd name="T30" fmla="*/ 0 w 465"/>
              <a:gd name="T31" fmla="*/ 448 h 892"/>
              <a:gd name="T32" fmla="*/ 174 w 465"/>
              <a:gd name="T33" fmla="*/ 832 h 892"/>
              <a:gd name="T34" fmla="*/ 166 w 465"/>
              <a:gd name="T35" fmla="*/ 836 h 892"/>
              <a:gd name="T36" fmla="*/ 166 w 465"/>
              <a:gd name="T37" fmla="*/ 844 h 892"/>
              <a:gd name="T38" fmla="*/ 166 w 465"/>
              <a:gd name="T39" fmla="*/ 852 h 892"/>
              <a:gd name="T40" fmla="*/ 175 w 465"/>
              <a:gd name="T41" fmla="*/ 856 h 892"/>
              <a:gd name="T42" fmla="*/ 212 w 465"/>
              <a:gd name="T43" fmla="*/ 876 h 892"/>
              <a:gd name="T44" fmla="*/ 195 w 465"/>
              <a:gd name="T45" fmla="*/ 856 h 892"/>
              <a:gd name="T46" fmla="*/ 197 w 465"/>
              <a:gd name="T47" fmla="*/ 848 h 892"/>
              <a:gd name="T48" fmla="*/ 195 w 465"/>
              <a:gd name="T49" fmla="*/ 840 h 892"/>
              <a:gd name="T50" fmla="*/ 195 w 465"/>
              <a:gd name="T51" fmla="*/ 832 h 892"/>
              <a:gd name="T52" fmla="*/ 207 w 465"/>
              <a:gd name="T53" fmla="*/ 814 h 892"/>
              <a:gd name="T54" fmla="*/ 438 w 465"/>
              <a:gd name="T55" fmla="*/ 610 h 892"/>
              <a:gd name="T56" fmla="*/ 359 w 465"/>
              <a:gd name="T57" fmla="*/ 646 h 892"/>
              <a:gd name="T58" fmla="*/ 181 w 465"/>
              <a:gd name="T59" fmla="*/ 817 h 892"/>
              <a:gd name="T60" fmla="*/ 181 w 465"/>
              <a:gd name="T61" fmla="*/ 76 h 892"/>
              <a:gd name="T62" fmla="*/ 359 w 465"/>
              <a:gd name="T63" fmla="*/ 247 h 892"/>
              <a:gd name="T64" fmla="*/ 372 w 465"/>
              <a:gd name="T65" fmla="*/ 371 h 892"/>
              <a:gd name="T66" fmla="*/ 331 w 465"/>
              <a:gd name="T67" fmla="*/ 446 h 892"/>
              <a:gd name="T68" fmla="*/ 331 w 465"/>
              <a:gd name="T69" fmla="*/ 447 h 892"/>
              <a:gd name="T70" fmla="*/ 403 w 465"/>
              <a:gd name="T71" fmla="*/ 558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5" h="892">
                <a:moveTo>
                  <a:pt x="444" y="541"/>
                </a:moveTo>
                <a:cubicBezTo>
                  <a:pt x="424" y="523"/>
                  <a:pt x="395" y="510"/>
                  <a:pt x="377" y="485"/>
                </a:cubicBezTo>
                <a:cubicBezTo>
                  <a:pt x="362" y="464"/>
                  <a:pt x="362" y="450"/>
                  <a:pt x="362" y="447"/>
                </a:cubicBezTo>
                <a:cubicBezTo>
                  <a:pt x="362" y="446"/>
                  <a:pt x="362" y="446"/>
                  <a:pt x="362" y="446"/>
                </a:cubicBezTo>
                <a:cubicBezTo>
                  <a:pt x="362" y="443"/>
                  <a:pt x="362" y="429"/>
                  <a:pt x="377" y="407"/>
                </a:cubicBezTo>
                <a:cubicBezTo>
                  <a:pt x="395" y="382"/>
                  <a:pt x="424" y="370"/>
                  <a:pt x="444" y="352"/>
                </a:cubicBezTo>
                <a:cubicBezTo>
                  <a:pt x="465" y="333"/>
                  <a:pt x="455" y="309"/>
                  <a:pt x="438" y="283"/>
                </a:cubicBezTo>
                <a:cubicBezTo>
                  <a:pt x="420" y="256"/>
                  <a:pt x="386" y="220"/>
                  <a:pt x="334" y="178"/>
                </a:cubicBezTo>
                <a:cubicBezTo>
                  <a:pt x="282" y="136"/>
                  <a:pt x="207" y="79"/>
                  <a:pt x="207" y="79"/>
                </a:cubicBezTo>
                <a:cubicBezTo>
                  <a:pt x="207" y="79"/>
                  <a:pt x="198" y="73"/>
                  <a:pt x="194" y="61"/>
                </a:cubicBezTo>
                <a:cubicBezTo>
                  <a:pt x="195" y="61"/>
                  <a:pt x="195" y="61"/>
                  <a:pt x="195" y="61"/>
                </a:cubicBezTo>
                <a:cubicBezTo>
                  <a:pt x="198" y="61"/>
                  <a:pt x="199" y="59"/>
                  <a:pt x="199" y="57"/>
                </a:cubicBezTo>
                <a:cubicBezTo>
                  <a:pt x="199" y="55"/>
                  <a:pt x="198" y="53"/>
                  <a:pt x="195" y="53"/>
                </a:cubicBezTo>
                <a:cubicBezTo>
                  <a:pt x="198" y="53"/>
                  <a:pt x="199" y="51"/>
                  <a:pt x="199" y="48"/>
                </a:cubicBezTo>
                <a:cubicBezTo>
                  <a:pt x="199" y="47"/>
                  <a:pt x="198" y="45"/>
                  <a:pt x="197" y="45"/>
                </a:cubicBezTo>
                <a:cubicBezTo>
                  <a:pt x="198" y="44"/>
                  <a:pt x="199" y="42"/>
                  <a:pt x="199" y="41"/>
                </a:cubicBezTo>
                <a:cubicBezTo>
                  <a:pt x="199" y="38"/>
                  <a:pt x="198" y="36"/>
                  <a:pt x="195" y="36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200" y="24"/>
                  <a:pt x="212" y="17"/>
                  <a:pt x="212" y="17"/>
                </a:cubicBezTo>
                <a:cubicBezTo>
                  <a:pt x="201" y="0"/>
                  <a:pt x="201" y="0"/>
                  <a:pt x="201" y="0"/>
                </a:cubicBezTo>
                <a:cubicBezTo>
                  <a:pt x="201" y="0"/>
                  <a:pt x="179" y="14"/>
                  <a:pt x="175" y="36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68" y="36"/>
                  <a:pt x="166" y="38"/>
                  <a:pt x="166" y="41"/>
                </a:cubicBezTo>
                <a:cubicBezTo>
                  <a:pt x="166" y="42"/>
                  <a:pt x="167" y="44"/>
                  <a:pt x="169" y="45"/>
                </a:cubicBezTo>
                <a:cubicBezTo>
                  <a:pt x="167" y="45"/>
                  <a:pt x="166" y="47"/>
                  <a:pt x="166" y="48"/>
                </a:cubicBezTo>
                <a:cubicBezTo>
                  <a:pt x="166" y="51"/>
                  <a:pt x="168" y="53"/>
                  <a:pt x="170" y="53"/>
                </a:cubicBezTo>
                <a:cubicBezTo>
                  <a:pt x="168" y="53"/>
                  <a:pt x="166" y="55"/>
                  <a:pt x="166" y="57"/>
                </a:cubicBezTo>
                <a:cubicBezTo>
                  <a:pt x="166" y="59"/>
                  <a:pt x="168" y="61"/>
                  <a:pt x="170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4" y="63"/>
                  <a:pt x="175" y="65"/>
                  <a:pt x="176" y="67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8"/>
                  <a:pt x="0" y="448"/>
                  <a:pt x="0" y="448"/>
                </a:cubicBezTo>
                <a:cubicBezTo>
                  <a:pt x="176" y="826"/>
                  <a:pt x="176" y="826"/>
                  <a:pt x="176" y="826"/>
                </a:cubicBezTo>
                <a:cubicBezTo>
                  <a:pt x="175" y="828"/>
                  <a:pt x="174" y="830"/>
                  <a:pt x="174" y="832"/>
                </a:cubicBezTo>
                <a:cubicBezTo>
                  <a:pt x="170" y="832"/>
                  <a:pt x="170" y="832"/>
                  <a:pt x="170" y="832"/>
                </a:cubicBezTo>
                <a:cubicBezTo>
                  <a:pt x="168" y="832"/>
                  <a:pt x="166" y="833"/>
                  <a:pt x="166" y="836"/>
                </a:cubicBezTo>
                <a:cubicBezTo>
                  <a:pt x="166" y="838"/>
                  <a:pt x="168" y="840"/>
                  <a:pt x="170" y="840"/>
                </a:cubicBezTo>
                <a:cubicBezTo>
                  <a:pt x="168" y="840"/>
                  <a:pt x="166" y="842"/>
                  <a:pt x="166" y="844"/>
                </a:cubicBezTo>
                <a:cubicBezTo>
                  <a:pt x="166" y="846"/>
                  <a:pt x="167" y="848"/>
                  <a:pt x="169" y="848"/>
                </a:cubicBezTo>
                <a:cubicBezTo>
                  <a:pt x="167" y="849"/>
                  <a:pt x="166" y="850"/>
                  <a:pt x="166" y="852"/>
                </a:cubicBezTo>
                <a:cubicBezTo>
                  <a:pt x="166" y="854"/>
                  <a:pt x="168" y="856"/>
                  <a:pt x="170" y="856"/>
                </a:cubicBezTo>
                <a:cubicBezTo>
                  <a:pt x="175" y="856"/>
                  <a:pt x="175" y="856"/>
                  <a:pt x="175" y="856"/>
                </a:cubicBezTo>
                <a:cubicBezTo>
                  <a:pt x="179" y="879"/>
                  <a:pt x="201" y="892"/>
                  <a:pt x="201" y="892"/>
                </a:cubicBezTo>
                <a:cubicBezTo>
                  <a:pt x="212" y="876"/>
                  <a:pt x="212" y="876"/>
                  <a:pt x="212" y="876"/>
                </a:cubicBezTo>
                <a:cubicBezTo>
                  <a:pt x="212" y="876"/>
                  <a:pt x="200" y="869"/>
                  <a:pt x="195" y="856"/>
                </a:cubicBezTo>
                <a:cubicBezTo>
                  <a:pt x="195" y="856"/>
                  <a:pt x="195" y="856"/>
                  <a:pt x="195" y="856"/>
                </a:cubicBezTo>
                <a:cubicBezTo>
                  <a:pt x="198" y="856"/>
                  <a:pt x="199" y="854"/>
                  <a:pt x="199" y="852"/>
                </a:cubicBezTo>
                <a:cubicBezTo>
                  <a:pt x="199" y="850"/>
                  <a:pt x="198" y="849"/>
                  <a:pt x="197" y="848"/>
                </a:cubicBezTo>
                <a:cubicBezTo>
                  <a:pt x="198" y="848"/>
                  <a:pt x="199" y="846"/>
                  <a:pt x="199" y="844"/>
                </a:cubicBezTo>
                <a:cubicBezTo>
                  <a:pt x="199" y="842"/>
                  <a:pt x="198" y="840"/>
                  <a:pt x="195" y="840"/>
                </a:cubicBezTo>
                <a:cubicBezTo>
                  <a:pt x="198" y="840"/>
                  <a:pt x="199" y="838"/>
                  <a:pt x="199" y="836"/>
                </a:cubicBezTo>
                <a:cubicBezTo>
                  <a:pt x="199" y="833"/>
                  <a:pt x="198" y="832"/>
                  <a:pt x="195" y="832"/>
                </a:cubicBezTo>
                <a:cubicBezTo>
                  <a:pt x="194" y="832"/>
                  <a:pt x="194" y="832"/>
                  <a:pt x="194" y="832"/>
                </a:cubicBezTo>
                <a:cubicBezTo>
                  <a:pt x="198" y="820"/>
                  <a:pt x="207" y="814"/>
                  <a:pt x="207" y="814"/>
                </a:cubicBezTo>
                <a:cubicBezTo>
                  <a:pt x="207" y="814"/>
                  <a:pt x="282" y="757"/>
                  <a:pt x="334" y="715"/>
                </a:cubicBezTo>
                <a:cubicBezTo>
                  <a:pt x="386" y="673"/>
                  <a:pt x="420" y="637"/>
                  <a:pt x="438" y="610"/>
                </a:cubicBezTo>
                <a:cubicBezTo>
                  <a:pt x="455" y="583"/>
                  <a:pt x="465" y="559"/>
                  <a:pt x="444" y="541"/>
                </a:cubicBezTo>
                <a:close/>
                <a:moveTo>
                  <a:pt x="359" y="646"/>
                </a:moveTo>
                <a:cubicBezTo>
                  <a:pt x="313" y="698"/>
                  <a:pt x="209" y="788"/>
                  <a:pt x="192" y="804"/>
                </a:cubicBezTo>
                <a:cubicBezTo>
                  <a:pt x="187" y="809"/>
                  <a:pt x="183" y="813"/>
                  <a:pt x="181" y="817"/>
                </a:cubicBezTo>
                <a:cubicBezTo>
                  <a:pt x="9" y="446"/>
                  <a:pt x="9" y="446"/>
                  <a:pt x="9" y="44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3" y="80"/>
                  <a:pt x="187" y="84"/>
                  <a:pt x="192" y="89"/>
                </a:cubicBezTo>
                <a:cubicBezTo>
                  <a:pt x="209" y="104"/>
                  <a:pt x="313" y="195"/>
                  <a:pt x="359" y="247"/>
                </a:cubicBezTo>
                <a:cubicBezTo>
                  <a:pt x="405" y="299"/>
                  <a:pt x="406" y="320"/>
                  <a:pt x="403" y="334"/>
                </a:cubicBezTo>
                <a:cubicBezTo>
                  <a:pt x="400" y="348"/>
                  <a:pt x="385" y="359"/>
                  <a:pt x="372" y="371"/>
                </a:cubicBezTo>
                <a:cubicBezTo>
                  <a:pt x="360" y="382"/>
                  <a:pt x="332" y="404"/>
                  <a:pt x="331" y="446"/>
                </a:cubicBezTo>
                <a:cubicBezTo>
                  <a:pt x="331" y="446"/>
                  <a:pt x="331" y="446"/>
                  <a:pt x="331" y="446"/>
                </a:cubicBezTo>
                <a:cubicBezTo>
                  <a:pt x="331" y="446"/>
                  <a:pt x="331" y="447"/>
                  <a:pt x="331" y="447"/>
                </a:cubicBezTo>
                <a:cubicBezTo>
                  <a:pt x="331" y="447"/>
                  <a:pt x="331" y="447"/>
                  <a:pt x="331" y="447"/>
                </a:cubicBezTo>
                <a:cubicBezTo>
                  <a:pt x="332" y="488"/>
                  <a:pt x="360" y="510"/>
                  <a:pt x="372" y="522"/>
                </a:cubicBezTo>
                <a:cubicBezTo>
                  <a:pt x="385" y="533"/>
                  <a:pt x="400" y="544"/>
                  <a:pt x="403" y="558"/>
                </a:cubicBezTo>
                <a:cubicBezTo>
                  <a:pt x="406" y="572"/>
                  <a:pt x="405" y="594"/>
                  <a:pt x="359" y="6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 rot="19687088">
            <a:off x="1163292" y="2889674"/>
            <a:ext cx="3558431" cy="228708"/>
            <a:chOff x="1241425" y="3796040"/>
            <a:chExt cx="3558431" cy="228708"/>
          </a:xfrm>
          <a:solidFill>
            <a:schemeClr val="accent2"/>
          </a:solidFill>
        </p:grpSpPr>
        <p:cxnSp>
          <p:nvCxnSpPr>
            <p:cNvPr id="10" name="直接连接符 9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grpFill/>
            <a:ln w="69850">
              <a:solidFill>
                <a:schemeClr val="accent2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" name="燕尾形 56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rot="20903621">
            <a:off x="1356409" y="3483042"/>
            <a:ext cx="3558431" cy="228708"/>
            <a:chOff x="1241425" y="3796040"/>
            <a:chExt cx="3558431" cy="228708"/>
          </a:xfrm>
          <a:solidFill>
            <a:schemeClr val="accent2"/>
          </a:solidFill>
        </p:grpSpPr>
        <p:cxnSp>
          <p:nvCxnSpPr>
            <p:cNvPr id="60" name="直接连接符 59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grpFill/>
            <a:ln w="69850">
              <a:solidFill>
                <a:schemeClr val="accent2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1" name="燕尾形 60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1912911" flipV="1">
            <a:off x="1163293" y="4814777"/>
            <a:ext cx="3558431" cy="228708"/>
            <a:chOff x="1241425" y="3796040"/>
            <a:chExt cx="3558431" cy="228708"/>
          </a:xfrm>
          <a:solidFill>
            <a:schemeClr val="accent2"/>
          </a:solidFill>
        </p:grpSpPr>
        <p:cxnSp>
          <p:nvCxnSpPr>
            <p:cNvPr id="63" name="直接连接符 62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grpFill/>
            <a:ln w="69850">
              <a:solidFill>
                <a:schemeClr val="accent2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燕尾形 63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696379" flipV="1">
            <a:off x="1356410" y="4219386"/>
            <a:ext cx="3558431" cy="228708"/>
            <a:chOff x="1241425" y="3796040"/>
            <a:chExt cx="3558431" cy="228708"/>
          </a:xfrm>
          <a:solidFill>
            <a:schemeClr val="accent2"/>
          </a:solidFill>
        </p:grpSpPr>
        <p:cxnSp>
          <p:nvCxnSpPr>
            <p:cNvPr id="66" name="直接连接符 65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grpFill/>
            <a:ln w="69850">
              <a:solidFill>
                <a:schemeClr val="accent2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燕尾形 66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8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dur="1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4.44444E-06 L -0.40091 0.45324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22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dur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dur="1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06 1.85185E-06 L -0.45208 0.18032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90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dur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dur="1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06 4.44444E-06 L -0.45794 -0.1595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4" y="-79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dur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dur="1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54167E-06 -1.11111E-06 L -0.39492 -0.42546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dur="50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38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dur="50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dur="50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760"/>
                            </p:stCondLst>
                            <p:childTnLst>
                              <p:par>
                                <p:cTn id="5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dur="50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dur="50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62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dur="50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dur="50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2" grpId="0" animBg="1"/>
      <p:bldP spid="43" grpId="0"/>
      <p:bldP spid="44" grpId="0"/>
      <p:bldP spid="47" grpId="0"/>
      <p:bldP spid="48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形状 64"/>
          <p:cNvSpPr>
            <a:spLocks noChangeAspect="1"/>
          </p:cNvSpPr>
          <p:nvPr/>
        </p:nvSpPr>
        <p:spPr>
          <a:xfrm flipV="1">
            <a:off x="8776288" y="2749804"/>
            <a:ext cx="2370013" cy="1369550"/>
          </a:xfrm>
          <a:custGeom>
            <a:avLst/>
            <a:gdLst>
              <a:gd name="connsiteX0" fmla="*/ 1495053 w 3181348"/>
              <a:gd name="connsiteY0" fmla="*/ 1838394 h 1838394"/>
              <a:gd name="connsiteX1" fmla="*/ 2983619 w 3181348"/>
              <a:gd name="connsiteY1" fmla="*/ 495090 h 1838394"/>
              <a:gd name="connsiteX2" fmla="*/ 2990107 w 3181348"/>
              <a:gd name="connsiteY2" fmla="*/ 366615 h 1838394"/>
              <a:gd name="connsiteX3" fmla="*/ 3181348 w 3181348"/>
              <a:gd name="connsiteY3" fmla="*/ 366615 h 1838394"/>
              <a:gd name="connsiteX4" fmla="*/ 2795400 w 3181348"/>
              <a:gd name="connsiteY4" fmla="*/ 0 h 1838394"/>
              <a:gd name="connsiteX5" fmla="*/ 2409452 w 3181348"/>
              <a:gd name="connsiteY5" fmla="*/ 366615 h 1838394"/>
              <a:gd name="connsiteX6" fmla="*/ 2599424 w 3181348"/>
              <a:gd name="connsiteY6" fmla="*/ 366615 h 1838394"/>
              <a:gd name="connsiteX7" fmla="*/ 2594954 w 3181348"/>
              <a:gd name="connsiteY7" fmla="*/ 455145 h 1838394"/>
              <a:gd name="connsiteX8" fmla="*/ 1495053 w 3181348"/>
              <a:gd name="connsiteY8" fmla="*/ 1447712 h 1838394"/>
              <a:gd name="connsiteX9" fmla="*/ 395152 w 3181348"/>
              <a:gd name="connsiteY9" fmla="*/ 455145 h 1838394"/>
              <a:gd name="connsiteX10" fmla="*/ 390682 w 3181348"/>
              <a:gd name="connsiteY10" fmla="*/ 366615 h 1838394"/>
              <a:gd name="connsiteX11" fmla="*/ 0 w 3181348"/>
              <a:gd name="connsiteY11" fmla="*/ 366615 h 1838394"/>
              <a:gd name="connsiteX12" fmla="*/ 6487 w 3181348"/>
              <a:gd name="connsiteY12" fmla="*/ 495090 h 1838394"/>
              <a:gd name="connsiteX13" fmla="*/ 1495053 w 3181348"/>
              <a:gd name="connsiteY13" fmla="*/ 1838394 h 1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348" h="1838393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94147" y="4865853"/>
            <a:ext cx="1922286" cy="45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93573" y="5270893"/>
            <a:ext cx="2123434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96206" y="4865853"/>
            <a:ext cx="1922286" cy="45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995632" y="5270893"/>
            <a:ext cx="2123434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956717" y="4865853"/>
            <a:ext cx="1922286" cy="45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856143" y="5270893"/>
            <a:ext cx="2123434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41502" y="1624929"/>
            <a:ext cx="1922286" cy="45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040928" y="2029969"/>
            <a:ext cx="2123434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984643" y="1624929"/>
            <a:ext cx="1922286" cy="45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884069" y="2029969"/>
            <a:ext cx="2123434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8" name="任意形状 65"/>
          <p:cNvSpPr>
            <a:spLocks noChangeAspect="1"/>
          </p:cNvSpPr>
          <p:nvPr/>
        </p:nvSpPr>
        <p:spPr>
          <a:xfrm>
            <a:off x="6842482" y="3579051"/>
            <a:ext cx="2370013" cy="1369550"/>
          </a:xfrm>
          <a:custGeom>
            <a:avLst/>
            <a:gdLst>
              <a:gd name="connsiteX0" fmla="*/ 1495053 w 3181348"/>
              <a:gd name="connsiteY0" fmla="*/ 1838394 h 1838394"/>
              <a:gd name="connsiteX1" fmla="*/ 2983619 w 3181348"/>
              <a:gd name="connsiteY1" fmla="*/ 495090 h 1838394"/>
              <a:gd name="connsiteX2" fmla="*/ 2990107 w 3181348"/>
              <a:gd name="connsiteY2" fmla="*/ 366615 h 1838394"/>
              <a:gd name="connsiteX3" fmla="*/ 3181348 w 3181348"/>
              <a:gd name="connsiteY3" fmla="*/ 366615 h 1838394"/>
              <a:gd name="connsiteX4" fmla="*/ 2795400 w 3181348"/>
              <a:gd name="connsiteY4" fmla="*/ 0 h 1838394"/>
              <a:gd name="connsiteX5" fmla="*/ 2409452 w 3181348"/>
              <a:gd name="connsiteY5" fmla="*/ 366615 h 1838394"/>
              <a:gd name="connsiteX6" fmla="*/ 2599424 w 3181348"/>
              <a:gd name="connsiteY6" fmla="*/ 366615 h 1838394"/>
              <a:gd name="connsiteX7" fmla="*/ 2594954 w 3181348"/>
              <a:gd name="connsiteY7" fmla="*/ 455145 h 1838394"/>
              <a:gd name="connsiteX8" fmla="*/ 1495053 w 3181348"/>
              <a:gd name="connsiteY8" fmla="*/ 1447712 h 1838394"/>
              <a:gd name="connsiteX9" fmla="*/ 395152 w 3181348"/>
              <a:gd name="connsiteY9" fmla="*/ 455145 h 1838394"/>
              <a:gd name="connsiteX10" fmla="*/ 390682 w 3181348"/>
              <a:gd name="connsiteY10" fmla="*/ 366615 h 1838394"/>
              <a:gd name="connsiteX11" fmla="*/ 0 w 3181348"/>
              <a:gd name="connsiteY11" fmla="*/ 366615 h 1838394"/>
              <a:gd name="connsiteX12" fmla="*/ 6487 w 3181348"/>
              <a:gd name="connsiteY12" fmla="*/ 495090 h 1838394"/>
              <a:gd name="connsiteX13" fmla="*/ 1495053 w 3181348"/>
              <a:gd name="connsiteY13" fmla="*/ 1838394 h 1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348" h="1838393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9" name="任意形状 66"/>
          <p:cNvSpPr>
            <a:spLocks noChangeAspect="1"/>
          </p:cNvSpPr>
          <p:nvPr/>
        </p:nvSpPr>
        <p:spPr>
          <a:xfrm flipV="1">
            <a:off x="4910994" y="2771437"/>
            <a:ext cx="2370013" cy="1369550"/>
          </a:xfrm>
          <a:custGeom>
            <a:avLst/>
            <a:gdLst>
              <a:gd name="connsiteX0" fmla="*/ 1495053 w 3181348"/>
              <a:gd name="connsiteY0" fmla="*/ 1838394 h 1838394"/>
              <a:gd name="connsiteX1" fmla="*/ 2983619 w 3181348"/>
              <a:gd name="connsiteY1" fmla="*/ 495090 h 1838394"/>
              <a:gd name="connsiteX2" fmla="*/ 2990107 w 3181348"/>
              <a:gd name="connsiteY2" fmla="*/ 366615 h 1838394"/>
              <a:gd name="connsiteX3" fmla="*/ 3181348 w 3181348"/>
              <a:gd name="connsiteY3" fmla="*/ 366615 h 1838394"/>
              <a:gd name="connsiteX4" fmla="*/ 2795400 w 3181348"/>
              <a:gd name="connsiteY4" fmla="*/ 0 h 1838394"/>
              <a:gd name="connsiteX5" fmla="*/ 2409452 w 3181348"/>
              <a:gd name="connsiteY5" fmla="*/ 366615 h 1838394"/>
              <a:gd name="connsiteX6" fmla="*/ 2599424 w 3181348"/>
              <a:gd name="connsiteY6" fmla="*/ 366615 h 1838394"/>
              <a:gd name="connsiteX7" fmla="*/ 2594954 w 3181348"/>
              <a:gd name="connsiteY7" fmla="*/ 455145 h 1838394"/>
              <a:gd name="connsiteX8" fmla="*/ 1495053 w 3181348"/>
              <a:gd name="connsiteY8" fmla="*/ 1447712 h 1838394"/>
              <a:gd name="connsiteX9" fmla="*/ 395152 w 3181348"/>
              <a:gd name="connsiteY9" fmla="*/ 455145 h 1838394"/>
              <a:gd name="connsiteX10" fmla="*/ 390682 w 3181348"/>
              <a:gd name="connsiteY10" fmla="*/ 366615 h 1838394"/>
              <a:gd name="connsiteX11" fmla="*/ 0 w 3181348"/>
              <a:gd name="connsiteY11" fmla="*/ 366615 h 1838394"/>
              <a:gd name="connsiteX12" fmla="*/ 6487 w 3181348"/>
              <a:gd name="connsiteY12" fmla="*/ 495090 h 1838394"/>
              <a:gd name="connsiteX13" fmla="*/ 1495053 w 3181348"/>
              <a:gd name="connsiteY13" fmla="*/ 1838394 h 1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348" h="1838393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0" name="任意形状 67"/>
          <p:cNvSpPr>
            <a:spLocks noChangeAspect="1"/>
          </p:cNvSpPr>
          <p:nvPr/>
        </p:nvSpPr>
        <p:spPr>
          <a:xfrm>
            <a:off x="2977187" y="3592963"/>
            <a:ext cx="2370013" cy="1369550"/>
          </a:xfrm>
          <a:custGeom>
            <a:avLst/>
            <a:gdLst>
              <a:gd name="connsiteX0" fmla="*/ 1495053 w 3181348"/>
              <a:gd name="connsiteY0" fmla="*/ 1838394 h 1838394"/>
              <a:gd name="connsiteX1" fmla="*/ 2983619 w 3181348"/>
              <a:gd name="connsiteY1" fmla="*/ 495090 h 1838394"/>
              <a:gd name="connsiteX2" fmla="*/ 2990107 w 3181348"/>
              <a:gd name="connsiteY2" fmla="*/ 366615 h 1838394"/>
              <a:gd name="connsiteX3" fmla="*/ 3181348 w 3181348"/>
              <a:gd name="connsiteY3" fmla="*/ 366615 h 1838394"/>
              <a:gd name="connsiteX4" fmla="*/ 2795400 w 3181348"/>
              <a:gd name="connsiteY4" fmla="*/ 0 h 1838394"/>
              <a:gd name="connsiteX5" fmla="*/ 2409452 w 3181348"/>
              <a:gd name="connsiteY5" fmla="*/ 366615 h 1838394"/>
              <a:gd name="connsiteX6" fmla="*/ 2599424 w 3181348"/>
              <a:gd name="connsiteY6" fmla="*/ 366615 h 1838394"/>
              <a:gd name="connsiteX7" fmla="*/ 2594954 w 3181348"/>
              <a:gd name="connsiteY7" fmla="*/ 455145 h 1838394"/>
              <a:gd name="connsiteX8" fmla="*/ 1495053 w 3181348"/>
              <a:gd name="connsiteY8" fmla="*/ 1447712 h 1838394"/>
              <a:gd name="connsiteX9" fmla="*/ 395152 w 3181348"/>
              <a:gd name="connsiteY9" fmla="*/ 455145 h 1838394"/>
              <a:gd name="connsiteX10" fmla="*/ 390682 w 3181348"/>
              <a:gd name="connsiteY10" fmla="*/ 366615 h 1838394"/>
              <a:gd name="connsiteX11" fmla="*/ 0 w 3181348"/>
              <a:gd name="connsiteY11" fmla="*/ 366615 h 1838394"/>
              <a:gd name="connsiteX12" fmla="*/ 6487 w 3181348"/>
              <a:gd name="connsiteY12" fmla="*/ 495090 h 1838394"/>
              <a:gd name="connsiteX13" fmla="*/ 1495053 w 3181348"/>
              <a:gd name="connsiteY13" fmla="*/ 1838394 h 1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348" h="1838393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1" name="任意形状 68"/>
          <p:cNvSpPr>
            <a:spLocks noChangeAspect="1"/>
          </p:cNvSpPr>
          <p:nvPr/>
        </p:nvSpPr>
        <p:spPr>
          <a:xfrm flipV="1">
            <a:off x="1045700" y="2785349"/>
            <a:ext cx="2370013" cy="1369550"/>
          </a:xfrm>
          <a:custGeom>
            <a:avLst/>
            <a:gdLst>
              <a:gd name="connsiteX0" fmla="*/ 1495053 w 3181348"/>
              <a:gd name="connsiteY0" fmla="*/ 1838394 h 1838394"/>
              <a:gd name="connsiteX1" fmla="*/ 2983619 w 3181348"/>
              <a:gd name="connsiteY1" fmla="*/ 495090 h 1838394"/>
              <a:gd name="connsiteX2" fmla="*/ 2990107 w 3181348"/>
              <a:gd name="connsiteY2" fmla="*/ 366615 h 1838394"/>
              <a:gd name="connsiteX3" fmla="*/ 3181348 w 3181348"/>
              <a:gd name="connsiteY3" fmla="*/ 366615 h 1838394"/>
              <a:gd name="connsiteX4" fmla="*/ 2795400 w 3181348"/>
              <a:gd name="connsiteY4" fmla="*/ 0 h 1838394"/>
              <a:gd name="connsiteX5" fmla="*/ 2409452 w 3181348"/>
              <a:gd name="connsiteY5" fmla="*/ 366615 h 1838394"/>
              <a:gd name="connsiteX6" fmla="*/ 2599424 w 3181348"/>
              <a:gd name="connsiteY6" fmla="*/ 366615 h 1838394"/>
              <a:gd name="connsiteX7" fmla="*/ 2594954 w 3181348"/>
              <a:gd name="connsiteY7" fmla="*/ 455145 h 1838394"/>
              <a:gd name="connsiteX8" fmla="*/ 1495053 w 3181348"/>
              <a:gd name="connsiteY8" fmla="*/ 1447712 h 1838394"/>
              <a:gd name="connsiteX9" fmla="*/ 395152 w 3181348"/>
              <a:gd name="connsiteY9" fmla="*/ 455145 h 1838394"/>
              <a:gd name="connsiteX10" fmla="*/ 390682 w 3181348"/>
              <a:gd name="connsiteY10" fmla="*/ 366615 h 1838394"/>
              <a:gd name="connsiteX11" fmla="*/ 0 w 3181348"/>
              <a:gd name="connsiteY11" fmla="*/ 366615 h 1838394"/>
              <a:gd name="connsiteX12" fmla="*/ 6487 w 3181348"/>
              <a:gd name="connsiteY12" fmla="*/ 495090 h 1838394"/>
              <a:gd name="connsiteX13" fmla="*/ 1495053 w 3181348"/>
              <a:gd name="connsiteY13" fmla="*/ 1838394 h 1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348" h="1838393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2" name="椭圆 51"/>
          <p:cNvSpPr>
            <a:spLocks noChangeAspect="1"/>
          </p:cNvSpPr>
          <p:nvPr/>
        </p:nvSpPr>
        <p:spPr>
          <a:xfrm>
            <a:off x="1619611" y="3360182"/>
            <a:ext cx="1079719" cy="1079719"/>
          </a:xfrm>
          <a:prstGeom prst="ellips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3" name="Freeform 60"/>
          <p:cNvSpPr>
            <a:spLocks noChangeAspect="1" noEditPoints="1"/>
          </p:cNvSpPr>
          <p:nvPr/>
        </p:nvSpPr>
        <p:spPr bwMode="auto">
          <a:xfrm>
            <a:off x="1973682" y="3655443"/>
            <a:ext cx="495118" cy="489200"/>
          </a:xfrm>
          <a:custGeom>
            <a:avLst/>
            <a:gdLst>
              <a:gd name="T0" fmla="*/ 0 w 1100"/>
              <a:gd name="T1" fmla="*/ 0 h 1087"/>
              <a:gd name="T2" fmla="*/ 137 w 1100"/>
              <a:gd name="T3" fmla="*/ 0 h 1087"/>
              <a:gd name="T4" fmla="*/ 137 w 1100"/>
              <a:gd name="T5" fmla="*/ 1087 h 1087"/>
              <a:gd name="T6" fmla="*/ 0 w 1100"/>
              <a:gd name="T7" fmla="*/ 1087 h 1087"/>
              <a:gd name="T8" fmla="*/ 0 w 1100"/>
              <a:gd name="T9" fmla="*/ 0 h 1087"/>
              <a:gd name="T10" fmla="*/ 547 w 1100"/>
              <a:gd name="T11" fmla="*/ 129 h 1087"/>
              <a:gd name="T12" fmla="*/ 206 w 1100"/>
              <a:gd name="T13" fmla="*/ 0 h 1087"/>
              <a:gd name="T14" fmla="*/ 206 w 1100"/>
              <a:gd name="T15" fmla="*/ 543 h 1087"/>
              <a:gd name="T16" fmla="*/ 687 w 1100"/>
              <a:gd name="T17" fmla="*/ 546 h 1087"/>
              <a:gd name="T18" fmla="*/ 1100 w 1100"/>
              <a:gd name="T19" fmla="*/ 272 h 1087"/>
              <a:gd name="T20" fmla="*/ 547 w 1100"/>
              <a:gd name="T21" fmla="*/ 129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00" h="1087">
                <a:moveTo>
                  <a:pt x="0" y="0"/>
                </a:moveTo>
                <a:lnTo>
                  <a:pt x="137" y="0"/>
                </a:lnTo>
                <a:lnTo>
                  <a:pt x="137" y="1087"/>
                </a:lnTo>
                <a:lnTo>
                  <a:pt x="0" y="1087"/>
                </a:lnTo>
                <a:lnTo>
                  <a:pt x="0" y="0"/>
                </a:lnTo>
                <a:close/>
                <a:moveTo>
                  <a:pt x="547" y="129"/>
                </a:moveTo>
                <a:cubicBezTo>
                  <a:pt x="443" y="8"/>
                  <a:pt x="364" y="0"/>
                  <a:pt x="206" y="0"/>
                </a:cubicBezTo>
                <a:lnTo>
                  <a:pt x="206" y="543"/>
                </a:lnTo>
                <a:cubicBezTo>
                  <a:pt x="482" y="408"/>
                  <a:pt x="513" y="562"/>
                  <a:pt x="687" y="546"/>
                </a:cubicBezTo>
                <a:cubicBezTo>
                  <a:pt x="858" y="531"/>
                  <a:pt x="1004" y="401"/>
                  <a:pt x="1100" y="272"/>
                </a:cubicBezTo>
                <a:cubicBezTo>
                  <a:pt x="827" y="335"/>
                  <a:pt x="690" y="297"/>
                  <a:pt x="547" y="1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3551098" y="3360182"/>
            <a:ext cx="1079719" cy="1079719"/>
          </a:xfrm>
          <a:prstGeom prst="ellipse">
            <a:avLst/>
          </a:prstGeom>
          <a:solidFill>
            <a:schemeClr val="accent2"/>
          </a:solidFill>
          <a:ln w="25400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5" name="椭圆 54"/>
          <p:cNvSpPr>
            <a:spLocks noChangeAspect="1"/>
          </p:cNvSpPr>
          <p:nvPr/>
        </p:nvSpPr>
        <p:spPr>
          <a:xfrm>
            <a:off x="5484905" y="3360182"/>
            <a:ext cx="1079719" cy="1079719"/>
          </a:xfrm>
          <a:prstGeom prst="ellips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>
            <a:off x="7416392" y="3360182"/>
            <a:ext cx="1079719" cy="1079719"/>
          </a:xfrm>
          <a:prstGeom prst="ellipse">
            <a:avLst/>
          </a:prstGeom>
          <a:solidFill>
            <a:schemeClr val="accent2"/>
          </a:solidFill>
          <a:ln w="25400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7" name="椭圆 56"/>
          <p:cNvSpPr>
            <a:spLocks noChangeAspect="1"/>
          </p:cNvSpPr>
          <p:nvPr/>
        </p:nvSpPr>
        <p:spPr>
          <a:xfrm>
            <a:off x="9350198" y="3360182"/>
            <a:ext cx="1079719" cy="1079719"/>
          </a:xfrm>
          <a:prstGeom prst="ellips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8" name="Freeform 28"/>
          <p:cNvSpPr>
            <a:spLocks noChangeAspect="1" noEditPoints="1"/>
          </p:cNvSpPr>
          <p:nvPr/>
        </p:nvSpPr>
        <p:spPr bwMode="auto">
          <a:xfrm>
            <a:off x="9665186" y="3676155"/>
            <a:ext cx="449748" cy="447776"/>
          </a:xfrm>
          <a:custGeom>
            <a:avLst/>
            <a:gdLst>
              <a:gd name="T0" fmla="*/ 614 w 999"/>
              <a:gd name="T1" fmla="*/ 588 h 994"/>
              <a:gd name="T2" fmla="*/ 750 w 999"/>
              <a:gd name="T3" fmla="*/ 695 h 994"/>
              <a:gd name="T4" fmla="*/ 750 w 999"/>
              <a:gd name="T5" fmla="*/ 888 h 994"/>
              <a:gd name="T6" fmla="*/ 382 w 999"/>
              <a:gd name="T7" fmla="*/ 789 h 994"/>
              <a:gd name="T8" fmla="*/ 282 w 999"/>
              <a:gd name="T9" fmla="*/ 738 h 994"/>
              <a:gd name="T10" fmla="*/ 476 w 999"/>
              <a:gd name="T11" fmla="*/ 994 h 994"/>
              <a:gd name="T12" fmla="*/ 957 w 999"/>
              <a:gd name="T13" fmla="*/ 789 h 994"/>
              <a:gd name="T14" fmla="*/ 5 w 999"/>
              <a:gd name="T15" fmla="*/ 385 h 994"/>
              <a:gd name="T16" fmla="*/ 55 w 999"/>
              <a:gd name="T17" fmla="*/ 427 h 994"/>
              <a:gd name="T18" fmla="*/ 98 w 999"/>
              <a:gd name="T19" fmla="*/ 486 h 994"/>
              <a:gd name="T20" fmla="*/ 153 w 999"/>
              <a:gd name="T21" fmla="*/ 427 h 994"/>
              <a:gd name="T22" fmla="*/ 98 w 999"/>
              <a:gd name="T23" fmla="*/ 385 h 994"/>
              <a:gd name="T24" fmla="*/ 55 w 999"/>
              <a:gd name="T25" fmla="*/ 338 h 994"/>
              <a:gd name="T26" fmla="*/ 5 w 999"/>
              <a:gd name="T27" fmla="*/ 385 h 994"/>
              <a:gd name="T28" fmla="*/ 749 w 999"/>
              <a:gd name="T29" fmla="*/ 423 h 994"/>
              <a:gd name="T30" fmla="*/ 838 w 999"/>
              <a:gd name="T31" fmla="*/ 512 h 994"/>
              <a:gd name="T32" fmla="*/ 910 w 999"/>
              <a:gd name="T33" fmla="*/ 423 h 994"/>
              <a:gd name="T34" fmla="*/ 999 w 999"/>
              <a:gd name="T35" fmla="*/ 351 h 994"/>
              <a:gd name="T36" fmla="*/ 910 w 999"/>
              <a:gd name="T37" fmla="*/ 262 h 994"/>
              <a:gd name="T38" fmla="*/ 838 w 999"/>
              <a:gd name="T39" fmla="*/ 351 h 994"/>
              <a:gd name="T40" fmla="*/ 480 w 999"/>
              <a:gd name="T41" fmla="*/ 0 h 994"/>
              <a:gd name="T42" fmla="*/ 480 w 999"/>
              <a:gd name="T43" fmla="*/ 499 h 994"/>
              <a:gd name="T44" fmla="*/ 480 w 999"/>
              <a:gd name="T45" fmla="*/ 0 h 994"/>
              <a:gd name="T46" fmla="*/ 518 w 999"/>
              <a:gd name="T47" fmla="*/ 288 h 994"/>
              <a:gd name="T48" fmla="*/ 436 w 999"/>
              <a:gd name="T49" fmla="*/ 393 h 994"/>
              <a:gd name="T50" fmla="*/ 336 w 999"/>
              <a:gd name="T51" fmla="*/ 288 h 994"/>
              <a:gd name="T52" fmla="*/ 436 w 999"/>
              <a:gd name="T53" fmla="*/ 212 h 994"/>
              <a:gd name="T54" fmla="*/ 518 w 999"/>
              <a:gd name="T55" fmla="*/ 107 h 994"/>
              <a:gd name="T56" fmla="*/ 625 w 999"/>
              <a:gd name="T57" fmla="*/ 212 h 994"/>
              <a:gd name="T58" fmla="*/ 257 w 999"/>
              <a:gd name="T59" fmla="*/ 888 h 994"/>
              <a:gd name="T60" fmla="*/ 113 w 999"/>
              <a:gd name="T61" fmla="*/ 789 h 994"/>
              <a:gd name="T62" fmla="*/ 232 w 999"/>
              <a:gd name="T63" fmla="*/ 695 h 994"/>
              <a:gd name="T64" fmla="*/ 576 w 999"/>
              <a:gd name="T65" fmla="*/ 789 h 994"/>
              <a:gd name="T66" fmla="*/ 557 w 999"/>
              <a:gd name="T67" fmla="*/ 851 h 994"/>
              <a:gd name="T68" fmla="*/ 682 w 999"/>
              <a:gd name="T69" fmla="*/ 807 h 994"/>
              <a:gd name="T70" fmla="*/ 682 w 999"/>
              <a:gd name="T71" fmla="*/ 789 h 994"/>
              <a:gd name="T72" fmla="*/ 232 w 999"/>
              <a:gd name="T73" fmla="*/ 588 h 994"/>
              <a:gd name="T74" fmla="*/ 0 w 999"/>
              <a:gd name="T75" fmla="*/ 789 h 994"/>
              <a:gd name="T76" fmla="*/ 350 w 999"/>
              <a:gd name="T77" fmla="*/ 994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9" h="994">
                <a:moveTo>
                  <a:pt x="750" y="588"/>
                </a:moveTo>
                <a:cubicBezTo>
                  <a:pt x="614" y="588"/>
                  <a:pt x="614" y="588"/>
                  <a:pt x="614" y="588"/>
                </a:cubicBezTo>
                <a:cubicBezTo>
                  <a:pt x="657" y="613"/>
                  <a:pt x="688" y="651"/>
                  <a:pt x="707" y="695"/>
                </a:cubicBezTo>
                <a:cubicBezTo>
                  <a:pt x="750" y="695"/>
                  <a:pt x="750" y="695"/>
                  <a:pt x="750" y="695"/>
                </a:cubicBezTo>
                <a:cubicBezTo>
                  <a:pt x="808" y="695"/>
                  <a:pt x="845" y="738"/>
                  <a:pt x="845" y="789"/>
                </a:cubicBezTo>
                <a:cubicBezTo>
                  <a:pt x="845" y="845"/>
                  <a:pt x="808" y="888"/>
                  <a:pt x="750" y="888"/>
                </a:cubicBezTo>
                <a:cubicBezTo>
                  <a:pt x="476" y="888"/>
                  <a:pt x="476" y="888"/>
                  <a:pt x="476" y="888"/>
                </a:cubicBezTo>
                <a:cubicBezTo>
                  <a:pt x="426" y="888"/>
                  <a:pt x="382" y="845"/>
                  <a:pt x="382" y="789"/>
                </a:cubicBezTo>
                <a:cubicBezTo>
                  <a:pt x="382" y="770"/>
                  <a:pt x="389" y="751"/>
                  <a:pt x="401" y="738"/>
                </a:cubicBezTo>
                <a:cubicBezTo>
                  <a:pt x="282" y="738"/>
                  <a:pt x="282" y="738"/>
                  <a:pt x="282" y="738"/>
                </a:cubicBezTo>
                <a:cubicBezTo>
                  <a:pt x="275" y="757"/>
                  <a:pt x="275" y="776"/>
                  <a:pt x="275" y="789"/>
                </a:cubicBezTo>
                <a:cubicBezTo>
                  <a:pt x="275" y="901"/>
                  <a:pt x="363" y="994"/>
                  <a:pt x="476" y="994"/>
                </a:cubicBezTo>
                <a:cubicBezTo>
                  <a:pt x="750" y="994"/>
                  <a:pt x="750" y="994"/>
                  <a:pt x="750" y="994"/>
                </a:cubicBezTo>
                <a:cubicBezTo>
                  <a:pt x="864" y="994"/>
                  <a:pt x="957" y="901"/>
                  <a:pt x="957" y="789"/>
                </a:cubicBezTo>
                <a:cubicBezTo>
                  <a:pt x="957" y="682"/>
                  <a:pt x="864" y="588"/>
                  <a:pt x="750" y="588"/>
                </a:cubicBezTo>
                <a:close/>
                <a:moveTo>
                  <a:pt x="5" y="385"/>
                </a:moveTo>
                <a:lnTo>
                  <a:pt x="5" y="427"/>
                </a:lnTo>
                <a:lnTo>
                  <a:pt x="55" y="427"/>
                </a:lnTo>
                <a:lnTo>
                  <a:pt x="55" y="486"/>
                </a:lnTo>
                <a:lnTo>
                  <a:pt x="98" y="486"/>
                </a:lnTo>
                <a:lnTo>
                  <a:pt x="98" y="427"/>
                </a:lnTo>
                <a:lnTo>
                  <a:pt x="153" y="427"/>
                </a:lnTo>
                <a:lnTo>
                  <a:pt x="153" y="385"/>
                </a:lnTo>
                <a:lnTo>
                  <a:pt x="98" y="385"/>
                </a:lnTo>
                <a:lnTo>
                  <a:pt x="98" y="338"/>
                </a:lnTo>
                <a:lnTo>
                  <a:pt x="55" y="338"/>
                </a:lnTo>
                <a:lnTo>
                  <a:pt x="55" y="385"/>
                </a:lnTo>
                <a:lnTo>
                  <a:pt x="5" y="385"/>
                </a:lnTo>
                <a:close/>
                <a:moveTo>
                  <a:pt x="749" y="351"/>
                </a:moveTo>
                <a:lnTo>
                  <a:pt x="749" y="423"/>
                </a:lnTo>
                <a:lnTo>
                  <a:pt x="838" y="423"/>
                </a:lnTo>
                <a:lnTo>
                  <a:pt x="838" y="512"/>
                </a:lnTo>
                <a:lnTo>
                  <a:pt x="910" y="512"/>
                </a:lnTo>
                <a:lnTo>
                  <a:pt x="910" y="423"/>
                </a:lnTo>
                <a:lnTo>
                  <a:pt x="999" y="423"/>
                </a:lnTo>
                <a:lnTo>
                  <a:pt x="999" y="351"/>
                </a:lnTo>
                <a:lnTo>
                  <a:pt x="910" y="351"/>
                </a:lnTo>
                <a:lnTo>
                  <a:pt x="910" y="262"/>
                </a:lnTo>
                <a:lnTo>
                  <a:pt x="838" y="262"/>
                </a:lnTo>
                <a:lnTo>
                  <a:pt x="838" y="351"/>
                </a:lnTo>
                <a:lnTo>
                  <a:pt x="749" y="351"/>
                </a:lnTo>
                <a:close/>
                <a:moveTo>
                  <a:pt x="480" y="0"/>
                </a:moveTo>
                <a:cubicBezTo>
                  <a:pt x="342" y="0"/>
                  <a:pt x="229" y="113"/>
                  <a:pt x="229" y="249"/>
                </a:cubicBezTo>
                <a:cubicBezTo>
                  <a:pt x="229" y="387"/>
                  <a:pt x="342" y="499"/>
                  <a:pt x="480" y="499"/>
                </a:cubicBezTo>
                <a:cubicBezTo>
                  <a:pt x="618" y="499"/>
                  <a:pt x="724" y="387"/>
                  <a:pt x="724" y="249"/>
                </a:cubicBezTo>
                <a:cubicBezTo>
                  <a:pt x="724" y="113"/>
                  <a:pt x="618" y="0"/>
                  <a:pt x="480" y="0"/>
                </a:cubicBezTo>
                <a:close/>
                <a:moveTo>
                  <a:pt x="625" y="288"/>
                </a:moveTo>
                <a:cubicBezTo>
                  <a:pt x="518" y="288"/>
                  <a:pt x="518" y="288"/>
                  <a:pt x="518" y="288"/>
                </a:cubicBezTo>
                <a:cubicBezTo>
                  <a:pt x="518" y="393"/>
                  <a:pt x="518" y="393"/>
                  <a:pt x="518" y="393"/>
                </a:cubicBezTo>
                <a:cubicBezTo>
                  <a:pt x="436" y="393"/>
                  <a:pt x="436" y="393"/>
                  <a:pt x="436" y="393"/>
                </a:cubicBezTo>
                <a:cubicBezTo>
                  <a:pt x="436" y="288"/>
                  <a:pt x="436" y="288"/>
                  <a:pt x="436" y="288"/>
                </a:cubicBezTo>
                <a:cubicBezTo>
                  <a:pt x="336" y="288"/>
                  <a:pt x="336" y="288"/>
                  <a:pt x="336" y="288"/>
                </a:cubicBezTo>
                <a:cubicBezTo>
                  <a:pt x="336" y="212"/>
                  <a:pt x="336" y="212"/>
                  <a:pt x="336" y="212"/>
                </a:cubicBezTo>
                <a:cubicBezTo>
                  <a:pt x="436" y="212"/>
                  <a:pt x="436" y="212"/>
                  <a:pt x="436" y="212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518" y="107"/>
                  <a:pt x="518" y="107"/>
                  <a:pt x="518" y="107"/>
                </a:cubicBezTo>
                <a:cubicBezTo>
                  <a:pt x="518" y="212"/>
                  <a:pt x="518" y="212"/>
                  <a:pt x="518" y="212"/>
                </a:cubicBezTo>
                <a:cubicBezTo>
                  <a:pt x="625" y="212"/>
                  <a:pt x="625" y="212"/>
                  <a:pt x="625" y="212"/>
                </a:cubicBezTo>
                <a:lnTo>
                  <a:pt x="625" y="288"/>
                </a:lnTo>
                <a:close/>
                <a:moveTo>
                  <a:pt x="257" y="888"/>
                </a:moveTo>
                <a:cubicBezTo>
                  <a:pt x="207" y="888"/>
                  <a:pt x="207" y="888"/>
                  <a:pt x="207" y="888"/>
                </a:cubicBezTo>
                <a:cubicBezTo>
                  <a:pt x="151" y="888"/>
                  <a:pt x="113" y="845"/>
                  <a:pt x="113" y="789"/>
                </a:cubicBezTo>
                <a:cubicBezTo>
                  <a:pt x="113" y="738"/>
                  <a:pt x="151" y="695"/>
                  <a:pt x="207" y="695"/>
                </a:cubicBezTo>
                <a:cubicBezTo>
                  <a:pt x="232" y="695"/>
                  <a:pt x="232" y="695"/>
                  <a:pt x="23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532" y="695"/>
                  <a:pt x="576" y="738"/>
                  <a:pt x="576" y="789"/>
                </a:cubicBezTo>
                <a:cubicBezTo>
                  <a:pt x="576" y="794"/>
                  <a:pt x="576" y="801"/>
                  <a:pt x="576" y="807"/>
                </a:cubicBezTo>
                <a:cubicBezTo>
                  <a:pt x="569" y="826"/>
                  <a:pt x="563" y="839"/>
                  <a:pt x="557" y="851"/>
                </a:cubicBezTo>
                <a:cubicBezTo>
                  <a:pt x="676" y="851"/>
                  <a:pt x="676" y="851"/>
                  <a:pt x="676" y="851"/>
                </a:cubicBezTo>
                <a:cubicBezTo>
                  <a:pt x="676" y="839"/>
                  <a:pt x="682" y="826"/>
                  <a:pt x="682" y="807"/>
                </a:cubicBezTo>
                <a:cubicBezTo>
                  <a:pt x="682" y="807"/>
                  <a:pt x="682" y="807"/>
                  <a:pt x="682" y="807"/>
                </a:cubicBezTo>
                <a:cubicBezTo>
                  <a:pt x="682" y="801"/>
                  <a:pt x="682" y="794"/>
                  <a:pt x="682" y="789"/>
                </a:cubicBezTo>
                <a:cubicBezTo>
                  <a:pt x="682" y="682"/>
                  <a:pt x="595" y="588"/>
                  <a:pt x="482" y="588"/>
                </a:cubicBezTo>
                <a:cubicBezTo>
                  <a:pt x="232" y="588"/>
                  <a:pt x="232" y="588"/>
                  <a:pt x="232" y="588"/>
                </a:cubicBezTo>
                <a:cubicBezTo>
                  <a:pt x="207" y="588"/>
                  <a:pt x="207" y="588"/>
                  <a:pt x="207" y="588"/>
                </a:cubicBezTo>
                <a:cubicBezTo>
                  <a:pt x="94" y="588"/>
                  <a:pt x="0" y="682"/>
                  <a:pt x="0" y="789"/>
                </a:cubicBezTo>
                <a:cubicBezTo>
                  <a:pt x="0" y="901"/>
                  <a:pt x="94" y="994"/>
                  <a:pt x="207" y="994"/>
                </a:cubicBezTo>
                <a:cubicBezTo>
                  <a:pt x="350" y="994"/>
                  <a:pt x="350" y="994"/>
                  <a:pt x="350" y="994"/>
                </a:cubicBezTo>
                <a:cubicBezTo>
                  <a:pt x="313" y="970"/>
                  <a:pt x="275" y="932"/>
                  <a:pt x="257" y="8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9" name="Freeform 102"/>
          <p:cNvSpPr>
            <a:spLocks noChangeAspect="1" noEditPoints="1"/>
          </p:cNvSpPr>
          <p:nvPr/>
        </p:nvSpPr>
        <p:spPr bwMode="auto">
          <a:xfrm>
            <a:off x="5799893" y="3673197"/>
            <a:ext cx="449748" cy="453693"/>
          </a:xfrm>
          <a:custGeom>
            <a:avLst/>
            <a:gdLst>
              <a:gd name="T0" fmla="*/ 775 w 999"/>
              <a:gd name="T1" fmla="*/ 879 h 1007"/>
              <a:gd name="T2" fmla="*/ 567 w 999"/>
              <a:gd name="T3" fmla="*/ 517 h 1007"/>
              <a:gd name="T4" fmla="*/ 889 w 999"/>
              <a:gd name="T5" fmla="*/ 251 h 1007"/>
              <a:gd name="T6" fmla="*/ 962 w 999"/>
              <a:gd name="T7" fmla="*/ 504 h 1007"/>
              <a:gd name="T8" fmla="*/ 775 w 999"/>
              <a:gd name="T9" fmla="*/ 879 h 1007"/>
              <a:gd name="T10" fmla="*/ 857 w 999"/>
              <a:gd name="T11" fmla="*/ 153 h 1007"/>
              <a:gd name="T12" fmla="*/ 515 w 999"/>
              <a:gd name="T13" fmla="*/ 431 h 1007"/>
              <a:gd name="T14" fmla="*/ 515 w 999"/>
              <a:gd name="T15" fmla="*/ 466 h 1007"/>
              <a:gd name="T16" fmla="*/ 874 w 999"/>
              <a:gd name="T17" fmla="*/ 171 h 1007"/>
              <a:gd name="T18" fmla="*/ 857 w 999"/>
              <a:gd name="T19" fmla="*/ 153 h 1007"/>
              <a:gd name="T20" fmla="*/ 820 w 999"/>
              <a:gd name="T21" fmla="*/ 117 h 1007"/>
              <a:gd name="T22" fmla="*/ 515 w 999"/>
              <a:gd name="T23" fmla="*/ 366 h 1007"/>
              <a:gd name="T24" fmla="*/ 515 w 999"/>
              <a:gd name="T25" fmla="*/ 403 h 1007"/>
              <a:gd name="T26" fmla="*/ 842 w 999"/>
              <a:gd name="T27" fmla="*/ 137 h 1007"/>
              <a:gd name="T28" fmla="*/ 820 w 999"/>
              <a:gd name="T29" fmla="*/ 117 h 1007"/>
              <a:gd name="T30" fmla="*/ 779 w 999"/>
              <a:gd name="T31" fmla="*/ 86 h 1007"/>
              <a:gd name="T32" fmla="*/ 515 w 999"/>
              <a:gd name="T33" fmla="*/ 301 h 1007"/>
              <a:gd name="T34" fmla="*/ 515 w 999"/>
              <a:gd name="T35" fmla="*/ 338 h 1007"/>
              <a:gd name="T36" fmla="*/ 803 w 999"/>
              <a:gd name="T37" fmla="*/ 104 h 1007"/>
              <a:gd name="T38" fmla="*/ 779 w 999"/>
              <a:gd name="T39" fmla="*/ 86 h 1007"/>
              <a:gd name="T40" fmla="*/ 733 w 999"/>
              <a:gd name="T41" fmla="*/ 58 h 1007"/>
              <a:gd name="T42" fmla="*/ 515 w 999"/>
              <a:gd name="T43" fmla="*/ 236 h 1007"/>
              <a:gd name="T44" fmla="*/ 515 w 999"/>
              <a:gd name="T45" fmla="*/ 273 h 1007"/>
              <a:gd name="T46" fmla="*/ 759 w 999"/>
              <a:gd name="T47" fmla="*/ 74 h 1007"/>
              <a:gd name="T48" fmla="*/ 733 w 999"/>
              <a:gd name="T49" fmla="*/ 58 h 1007"/>
              <a:gd name="T50" fmla="*/ 682 w 999"/>
              <a:gd name="T51" fmla="*/ 35 h 1007"/>
              <a:gd name="T52" fmla="*/ 515 w 999"/>
              <a:gd name="T53" fmla="*/ 171 h 1007"/>
              <a:gd name="T54" fmla="*/ 515 w 999"/>
              <a:gd name="T55" fmla="*/ 208 h 1007"/>
              <a:gd name="T56" fmla="*/ 711 w 999"/>
              <a:gd name="T57" fmla="*/ 47 h 1007"/>
              <a:gd name="T58" fmla="*/ 682 w 999"/>
              <a:gd name="T59" fmla="*/ 35 h 1007"/>
              <a:gd name="T60" fmla="*/ 624 w 999"/>
              <a:gd name="T61" fmla="*/ 17 h 1007"/>
              <a:gd name="T62" fmla="*/ 515 w 999"/>
              <a:gd name="T63" fmla="*/ 106 h 1007"/>
              <a:gd name="T64" fmla="*/ 515 w 999"/>
              <a:gd name="T65" fmla="*/ 143 h 1007"/>
              <a:gd name="T66" fmla="*/ 658 w 999"/>
              <a:gd name="T67" fmla="*/ 27 h 1007"/>
              <a:gd name="T68" fmla="*/ 624 w 999"/>
              <a:gd name="T69" fmla="*/ 17 h 1007"/>
              <a:gd name="T70" fmla="*/ 560 w 999"/>
              <a:gd name="T71" fmla="*/ 4 h 1007"/>
              <a:gd name="T72" fmla="*/ 515 w 999"/>
              <a:gd name="T73" fmla="*/ 41 h 1007"/>
              <a:gd name="T74" fmla="*/ 515 w 999"/>
              <a:gd name="T75" fmla="*/ 77 h 1007"/>
              <a:gd name="T76" fmla="*/ 598 w 999"/>
              <a:gd name="T77" fmla="*/ 11 h 1007"/>
              <a:gd name="T78" fmla="*/ 560 w 999"/>
              <a:gd name="T79" fmla="*/ 4 h 1007"/>
              <a:gd name="T80" fmla="*/ 515 w 999"/>
              <a:gd name="T81" fmla="*/ 0 h 1007"/>
              <a:gd name="T82" fmla="*/ 515 w 999"/>
              <a:gd name="T83" fmla="*/ 13 h 1007"/>
              <a:gd name="T84" fmla="*/ 529 w 999"/>
              <a:gd name="T85" fmla="*/ 1 h 1007"/>
              <a:gd name="T86" fmla="*/ 515 w 999"/>
              <a:gd name="T87" fmla="*/ 0 h 1007"/>
              <a:gd name="T88" fmla="*/ 481 w 999"/>
              <a:gd name="T89" fmla="*/ 511 h 1007"/>
              <a:gd name="T90" fmla="*/ 480 w 999"/>
              <a:gd name="T91" fmla="*/ 508 h 1007"/>
              <a:gd name="T92" fmla="*/ 479 w 999"/>
              <a:gd name="T93" fmla="*/ 504 h 1007"/>
              <a:gd name="T94" fmla="*/ 479 w 999"/>
              <a:gd name="T95" fmla="*/ 0 h 1007"/>
              <a:gd name="T96" fmla="*/ 0 w 999"/>
              <a:gd name="T97" fmla="*/ 504 h 1007"/>
              <a:gd name="T98" fmla="*/ 500 w 999"/>
              <a:gd name="T99" fmla="*/ 1007 h 1007"/>
              <a:gd name="T100" fmla="*/ 732 w 999"/>
              <a:gd name="T101" fmla="*/ 950 h 1007"/>
              <a:gd name="T102" fmla="*/ 482 w 999"/>
              <a:gd name="T103" fmla="*/ 512 h 1007"/>
              <a:gd name="T104" fmla="*/ 481 w 999"/>
              <a:gd name="T105" fmla="*/ 511 h 1007"/>
              <a:gd name="T106" fmla="*/ 897 w 999"/>
              <a:gd name="T107" fmla="*/ 199 h 1007"/>
              <a:gd name="T108" fmla="*/ 520 w 999"/>
              <a:gd name="T109" fmla="*/ 508 h 1007"/>
              <a:gd name="T110" fmla="*/ 763 w 999"/>
              <a:gd name="T111" fmla="*/ 931 h 1007"/>
              <a:gd name="T112" fmla="*/ 999 w 999"/>
              <a:gd name="T113" fmla="*/ 504 h 1007"/>
              <a:gd name="T114" fmla="*/ 897 w 999"/>
              <a:gd name="T115" fmla="*/ 199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99" h="1004">
                <a:moveTo>
                  <a:pt x="775" y="879"/>
                </a:moveTo>
                <a:lnTo>
                  <a:pt x="567" y="517"/>
                </a:lnTo>
                <a:lnTo>
                  <a:pt x="889" y="251"/>
                </a:lnTo>
                <a:cubicBezTo>
                  <a:pt x="938" y="327"/>
                  <a:pt x="962" y="413"/>
                  <a:pt x="962" y="504"/>
                </a:cubicBezTo>
                <a:cubicBezTo>
                  <a:pt x="962" y="654"/>
                  <a:pt x="893" y="791"/>
                  <a:pt x="775" y="879"/>
                </a:cubicBezTo>
                <a:close/>
                <a:moveTo>
                  <a:pt x="857" y="153"/>
                </a:moveTo>
                <a:lnTo>
                  <a:pt x="515" y="431"/>
                </a:lnTo>
                <a:lnTo>
                  <a:pt x="515" y="466"/>
                </a:lnTo>
                <a:lnTo>
                  <a:pt x="874" y="171"/>
                </a:lnTo>
                <a:lnTo>
                  <a:pt x="857" y="153"/>
                </a:lnTo>
                <a:close/>
                <a:moveTo>
                  <a:pt x="820" y="117"/>
                </a:moveTo>
                <a:lnTo>
                  <a:pt x="515" y="366"/>
                </a:lnTo>
                <a:lnTo>
                  <a:pt x="515" y="403"/>
                </a:lnTo>
                <a:lnTo>
                  <a:pt x="842" y="137"/>
                </a:lnTo>
                <a:lnTo>
                  <a:pt x="820" y="117"/>
                </a:lnTo>
                <a:close/>
                <a:moveTo>
                  <a:pt x="779" y="86"/>
                </a:moveTo>
                <a:lnTo>
                  <a:pt x="515" y="301"/>
                </a:lnTo>
                <a:lnTo>
                  <a:pt x="515" y="338"/>
                </a:lnTo>
                <a:lnTo>
                  <a:pt x="803" y="104"/>
                </a:lnTo>
                <a:lnTo>
                  <a:pt x="779" y="86"/>
                </a:lnTo>
                <a:close/>
                <a:moveTo>
                  <a:pt x="733" y="58"/>
                </a:moveTo>
                <a:lnTo>
                  <a:pt x="515" y="236"/>
                </a:lnTo>
                <a:lnTo>
                  <a:pt x="515" y="273"/>
                </a:lnTo>
                <a:lnTo>
                  <a:pt x="759" y="74"/>
                </a:lnTo>
                <a:cubicBezTo>
                  <a:pt x="750" y="68"/>
                  <a:pt x="742" y="63"/>
                  <a:pt x="733" y="58"/>
                </a:cubicBezTo>
                <a:close/>
                <a:moveTo>
                  <a:pt x="682" y="35"/>
                </a:moveTo>
                <a:lnTo>
                  <a:pt x="515" y="171"/>
                </a:lnTo>
                <a:lnTo>
                  <a:pt x="515" y="208"/>
                </a:lnTo>
                <a:lnTo>
                  <a:pt x="711" y="47"/>
                </a:lnTo>
                <a:cubicBezTo>
                  <a:pt x="702" y="43"/>
                  <a:pt x="692" y="39"/>
                  <a:pt x="682" y="35"/>
                </a:cubicBezTo>
                <a:close/>
                <a:moveTo>
                  <a:pt x="624" y="17"/>
                </a:moveTo>
                <a:lnTo>
                  <a:pt x="515" y="106"/>
                </a:lnTo>
                <a:lnTo>
                  <a:pt x="515" y="143"/>
                </a:lnTo>
                <a:lnTo>
                  <a:pt x="658" y="27"/>
                </a:lnTo>
                <a:cubicBezTo>
                  <a:pt x="647" y="22"/>
                  <a:pt x="636" y="19"/>
                  <a:pt x="624" y="17"/>
                </a:cubicBezTo>
                <a:close/>
                <a:moveTo>
                  <a:pt x="560" y="4"/>
                </a:moveTo>
                <a:lnTo>
                  <a:pt x="515" y="41"/>
                </a:lnTo>
                <a:lnTo>
                  <a:pt x="515" y="77"/>
                </a:lnTo>
                <a:lnTo>
                  <a:pt x="598" y="11"/>
                </a:lnTo>
                <a:cubicBezTo>
                  <a:pt x="586" y="8"/>
                  <a:pt x="573" y="5"/>
                  <a:pt x="560" y="4"/>
                </a:cubicBezTo>
                <a:close/>
                <a:moveTo>
                  <a:pt x="515" y="0"/>
                </a:moveTo>
                <a:lnTo>
                  <a:pt x="515" y="13"/>
                </a:lnTo>
                <a:lnTo>
                  <a:pt x="529" y="1"/>
                </a:lnTo>
                <a:lnTo>
                  <a:pt x="515" y="0"/>
                </a:lnTo>
                <a:close/>
                <a:moveTo>
                  <a:pt x="481" y="511"/>
                </a:moveTo>
                <a:lnTo>
                  <a:pt x="480" y="508"/>
                </a:lnTo>
                <a:lnTo>
                  <a:pt x="479" y="504"/>
                </a:lnTo>
                <a:lnTo>
                  <a:pt x="479" y="0"/>
                </a:lnTo>
                <a:cubicBezTo>
                  <a:pt x="213" y="11"/>
                  <a:pt x="0" y="233"/>
                  <a:pt x="0" y="504"/>
                </a:cubicBezTo>
                <a:cubicBezTo>
                  <a:pt x="0" y="782"/>
                  <a:pt x="223" y="1007"/>
                  <a:pt x="500" y="1007"/>
                </a:cubicBezTo>
                <a:cubicBezTo>
                  <a:pt x="584" y="1007"/>
                  <a:pt x="663" y="987"/>
                  <a:pt x="732" y="950"/>
                </a:cubicBezTo>
                <a:lnTo>
                  <a:pt x="482" y="512"/>
                </a:lnTo>
                <a:lnTo>
                  <a:pt x="481" y="511"/>
                </a:lnTo>
                <a:close/>
                <a:moveTo>
                  <a:pt x="897" y="199"/>
                </a:moveTo>
                <a:lnTo>
                  <a:pt x="520" y="508"/>
                </a:lnTo>
                <a:lnTo>
                  <a:pt x="763" y="931"/>
                </a:lnTo>
                <a:cubicBezTo>
                  <a:pt x="904" y="842"/>
                  <a:pt x="999" y="685"/>
                  <a:pt x="999" y="504"/>
                </a:cubicBezTo>
                <a:cubicBezTo>
                  <a:pt x="999" y="389"/>
                  <a:pt x="961" y="283"/>
                  <a:pt x="897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0" name="Freeform 116"/>
          <p:cNvSpPr>
            <a:spLocks noChangeAspect="1" noEditPoints="1"/>
          </p:cNvSpPr>
          <p:nvPr/>
        </p:nvSpPr>
        <p:spPr bwMode="auto">
          <a:xfrm>
            <a:off x="3800581" y="3571487"/>
            <a:ext cx="580756" cy="657109"/>
          </a:xfrm>
          <a:custGeom>
            <a:avLst/>
            <a:gdLst>
              <a:gd name="T0" fmla="*/ 526 w 1096"/>
              <a:gd name="T1" fmla="*/ 656 h 1241"/>
              <a:gd name="T2" fmla="*/ 570 w 1096"/>
              <a:gd name="T3" fmla="*/ 586 h 1241"/>
              <a:gd name="T4" fmla="*/ 760 w 1096"/>
              <a:gd name="T5" fmla="*/ 754 h 1241"/>
              <a:gd name="T6" fmla="*/ 415 w 1096"/>
              <a:gd name="T7" fmla="*/ 833 h 1241"/>
              <a:gd name="T8" fmla="*/ 337 w 1096"/>
              <a:gd name="T9" fmla="*/ 487 h 1241"/>
              <a:gd name="T10" fmla="*/ 682 w 1096"/>
              <a:gd name="T11" fmla="*/ 409 h 1241"/>
              <a:gd name="T12" fmla="*/ 742 w 1096"/>
              <a:gd name="T13" fmla="*/ 314 h 1241"/>
              <a:gd name="T14" fmla="*/ 355 w 1096"/>
              <a:gd name="T15" fmla="*/ 928 h 1241"/>
              <a:gd name="T16" fmla="*/ 742 w 1096"/>
              <a:gd name="T17" fmla="*/ 314 h 1241"/>
              <a:gd name="T18" fmla="*/ 1034 w 1096"/>
              <a:gd name="T19" fmla="*/ 945 h 1241"/>
              <a:gd name="T20" fmla="*/ 906 w 1096"/>
              <a:gd name="T21" fmla="*/ 875 h 1241"/>
              <a:gd name="T22" fmla="*/ 894 w 1096"/>
              <a:gd name="T23" fmla="*/ 838 h 1241"/>
              <a:gd name="T24" fmla="*/ 948 w 1096"/>
              <a:gd name="T25" fmla="*/ 802 h 1241"/>
              <a:gd name="T26" fmla="*/ 1071 w 1096"/>
              <a:gd name="T27" fmla="*/ 879 h 1241"/>
              <a:gd name="T28" fmla="*/ 549 w 1096"/>
              <a:gd name="T29" fmla="*/ 1029 h 1241"/>
              <a:gd name="T30" fmla="*/ 590 w 1096"/>
              <a:gd name="T31" fmla="*/ 1057 h 1241"/>
              <a:gd name="T32" fmla="*/ 585 w 1096"/>
              <a:gd name="T33" fmla="*/ 1203 h 1241"/>
              <a:gd name="T34" fmla="*/ 509 w 1096"/>
              <a:gd name="T35" fmla="*/ 1203 h 1241"/>
              <a:gd name="T36" fmla="*/ 506 w 1096"/>
              <a:gd name="T37" fmla="*/ 1057 h 1241"/>
              <a:gd name="T38" fmla="*/ 549 w 1096"/>
              <a:gd name="T39" fmla="*/ 1029 h 1241"/>
              <a:gd name="T40" fmla="*/ 549 w 1096"/>
              <a:gd name="T41" fmla="*/ 708 h 1241"/>
              <a:gd name="T42" fmla="*/ 464 w 1096"/>
              <a:gd name="T43" fmla="*/ 640 h 1241"/>
              <a:gd name="T44" fmla="*/ 549 w 1096"/>
              <a:gd name="T45" fmla="*/ 534 h 1241"/>
              <a:gd name="T46" fmla="*/ 633 w 1096"/>
              <a:gd name="T47" fmla="*/ 601 h 1241"/>
              <a:gd name="T48" fmla="*/ 684 w 1096"/>
              <a:gd name="T49" fmla="*/ 591 h 1241"/>
              <a:gd name="T50" fmla="*/ 701 w 1096"/>
              <a:gd name="T51" fmla="*/ 484 h 1241"/>
              <a:gd name="T52" fmla="*/ 623 w 1096"/>
              <a:gd name="T53" fmla="*/ 503 h 1241"/>
              <a:gd name="T54" fmla="*/ 590 w 1096"/>
              <a:gd name="T55" fmla="*/ 420 h 1241"/>
              <a:gd name="T56" fmla="*/ 506 w 1096"/>
              <a:gd name="T57" fmla="*/ 420 h 1241"/>
              <a:gd name="T58" fmla="*/ 455 w 1096"/>
              <a:gd name="T59" fmla="*/ 518 h 1241"/>
              <a:gd name="T60" fmla="*/ 375 w 1096"/>
              <a:gd name="T61" fmla="*/ 511 h 1241"/>
              <a:gd name="T62" fmla="*/ 413 w 1096"/>
              <a:gd name="T63" fmla="*/ 591 h 1241"/>
              <a:gd name="T64" fmla="*/ 354 w 1096"/>
              <a:gd name="T65" fmla="*/ 684 h 1241"/>
              <a:gd name="T66" fmla="*/ 454 w 1096"/>
              <a:gd name="T67" fmla="*/ 723 h 1241"/>
              <a:gd name="T68" fmla="*/ 506 w 1096"/>
              <a:gd name="T69" fmla="*/ 753 h 1241"/>
              <a:gd name="T70" fmla="*/ 549 w 1096"/>
              <a:gd name="T71" fmla="*/ 826 h 1241"/>
              <a:gd name="T72" fmla="*/ 590 w 1096"/>
              <a:gd name="T73" fmla="*/ 753 h 1241"/>
              <a:gd name="T74" fmla="*/ 700 w 1096"/>
              <a:gd name="T75" fmla="*/ 758 h 1241"/>
              <a:gd name="T76" fmla="*/ 743 w 1096"/>
              <a:gd name="T77" fmla="*/ 685 h 1241"/>
              <a:gd name="T78" fmla="*/ 684 w 1096"/>
              <a:gd name="T79" fmla="*/ 591 h 1241"/>
              <a:gd name="T80" fmla="*/ 217 w 1096"/>
              <a:gd name="T81" fmla="*/ 860 h 1241"/>
              <a:gd name="T82" fmla="*/ 151 w 1096"/>
              <a:gd name="T83" fmla="*/ 877 h 1241"/>
              <a:gd name="T84" fmla="*/ 11 w 1096"/>
              <a:gd name="T85" fmla="*/ 930 h 1241"/>
              <a:gd name="T86" fmla="*/ 128 w 1096"/>
              <a:gd name="T87" fmla="*/ 836 h 1241"/>
              <a:gd name="T88" fmla="*/ 175 w 1096"/>
              <a:gd name="T89" fmla="*/ 787 h 1241"/>
              <a:gd name="T90" fmla="*/ 879 w 1096"/>
              <a:gd name="T91" fmla="*/ 381 h 1241"/>
              <a:gd name="T92" fmla="*/ 945 w 1096"/>
              <a:gd name="T93" fmla="*/ 364 h 1241"/>
              <a:gd name="T94" fmla="*/ 1085 w 1096"/>
              <a:gd name="T95" fmla="*/ 311 h 1241"/>
              <a:gd name="T96" fmla="*/ 969 w 1096"/>
              <a:gd name="T97" fmla="*/ 405 h 1241"/>
              <a:gd name="T98" fmla="*/ 921 w 1096"/>
              <a:gd name="T99" fmla="*/ 454 h 1241"/>
              <a:gd name="T100" fmla="*/ 63 w 1096"/>
              <a:gd name="T101" fmla="*/ 296 h 1241"/>
              <a:gd name="T102" fmla="*/ 190 w 1096"/>
              <a:gd name="T103" fmla="*/ 366 h 1241"/>
              <a:gd name="T104" fmla="*/ 203 w 1096"/>
              <a:gd name="T105" fmla="*/ 403 h 1241"/>
              <a:gd name="T106" fmla="*/ 149 w 1096"/>
              <a:gd name="T107" fmla="*/ 439 h 1241"/>
              <a:gd name="T108" fmla="*/ 25 w 1096"/>
              <a:gd name="T109" fmla="*/ 362 h 1241"/>
              <a:gd name="T110" fmla="*/ 549 w 1096"/>
              <a:gd name="T111" fmla="*/ 213 h 1241"/>
              <a:gd name="T112" fmla="*/ 506 w 1096"/>
              <a:gd name="T113" fmla="*/ 184 h 1241"/>
              <a:gd name="T114" fmla="*/ 511 w 1096"/>
              <a:gd name="T115" fmla="*/ 39 h 1241"/>
              <a:gd name="T116" fmla="*/ 587 w 1096"/>
              <a:gd name="T117" fmla="*/ 39 h 1241"/>
              <a:gd name="T118" fmla="*/ 590 w 1096"/>
              <a:gd name="T119" fmla="*/ 184 h 1241"/>
              <a:gd name="T120" fmla="*/ 549 w 1096"/>
              <a:gd name="T121" fmla="*/ 213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6" h="1241">
                <a:moveTo>
                  <a:pt x="583" y="642"/>
                </a:moveTo>
                <a:cubicBezTo>
                  <a:pt x="571" y="661"/>
                  <a:pt x="545" y="667"/>
                  <a:pt x="526" y="656"/>
                </a:cubicBezTo>
                <a:cubicBezTo>
                  <a:pt x="507" y="643"/>
                  <a:pt x="501" y="618"/>
                  <a:pt x="513" y="599"/>
                </a:cubicBezTo>
                <a:cubicBezTo>
                  <a:pt x="525" y="580"/>
                  <a:pt x="551" y="574"/>
                  <a:pt x="570" y="586"/>
                </a:cubicBezTo>
                <a:cubicBezTo>
                  <a:pt x="589" y="598"/>
                  <a:pt x="595" y="623"/>
                  <a:pt x="583" y="642"/>
                </a:cubicBezTo>
                <a:close/>
                <a:moveTo>
                  <a:pt x="760" y="754"/>
                </a:moveTo>
                <a:cubicBezTo>
                  <a:pt x="714" y="827"/>
                  <a:pt x="634" y="871"/>
                  <a:pt x="549" y="871"/>
                </a:cubicBezTo>
                <a:cubicBezTo>
                  <a:pt x="501" y="871"/>
                  <a:pt x="455" y="857"/>
                  <a:pt x="415" y="833"/>
                </a:cubicBezTo>
                <a:cubicBezTo>
                  <a:pt x="358" y="797"/>
                  <a:pt x="320" y="741"/>
                  <a:pt x="305" y="676"/>
                </a:cubicBezTo>
                <a:cubicBezTo>
                  <a:pt x="290" y="611"/>
                  <a:pt x="301" y="544"/>
                  <a:pt x="337" y="487"/>
                </a:cubicBezTo>
                <a:cubicBezTo>
                  <a:pt x="383" y="414"/>
                  <a:pt x="463" y="371"/>
                  <a:pt x="549" y="371"/>
                </a:cubicBezTo>
                <a:cubicBezTo>
                  <a:pt x="596" y="371"/>
                  <a:pt x="642" y="385"/>
                  <a:pt x="682" y="409"/>
                </a:cubicBezTo>
                <a:cubicBezTo>
                  <a:pt x="798" y="483"/>
                  <a:pt x="833" y="637"/>
                  <a:pt x="760" y="754"/>
                </a:cubicBezTo>
                <a:close/>
                <a:moveTo>
                  <a:pt x="742" y="314"/>
                </a:moveTo>
                <a:cubicBezTo>
                  <a:pt x="573" y="207"/>
                  <a:pt x="348" y="258"/>
                  <a:pt x="241" y="427"/>
                </a:cubicBezTo>
                <a:cubicBezTo>
                  <a:pt x="135" y="596"/>
                  <a:pt x="185" y="821"/>
                  <a:pt x="355" y="928"/>
                </a:cubicBezTo>
                <a:cubicBezTo>
                  <a:pt x="524" y="1034"/>
                  <a:pt x="749" y="984"/>
                  <a:pt x="856" y="814"/>
                </a:cubicBezTo>
                <a:cubicBezTo>
                  <a:pt x="962" y="645"/>
                  <a:pt x="912" y="420"/>
                  <a:pt x="742" y="314"/>
                </a:cubicBezTo>
                <a:close/>
                <a:moveTo>
                  <a:pt x="1085" y="931"/>
                </a:moveTo>
                <a:cubicBezTo>
                  <a:pt x="1074" y="949"/>
                  <a:pt x="1051" y="955"/>
                  <a:pt x="1034" y="945"/>
                </a:cubicBezTo>
                <a:cubicBezTo>
                  <a:pt x="1019" y="937"/>
                  <a:pt x="989" y="911"/>
                  <a:pt x="945" y="877"/>
                </a:cubicBezTo>
                <a:cubicBezTo>
                  <a:pt x="933" y="883"/>
                  <a:pt x="918" y="883"/>
                  <a:pt x="906" y="875"/>
                </a:cubicBezTo>
                <a:lnTo>
                  <a:pt x="879" y="860"/>
                </a:lnTo>
                <a:cubicBezTo>
                  <a:pt x="884" y="854"/>
                  <a:pt x="889" y="846"/>
                  <a:pt x="894" y="838"/>
                </a:cubicBezTo>
                <a:cubicBezTo>
                  <a:pt x="904" y="822"/>
                  <a:pt x="913" y="805"/>
                  <a:pt x="921" y="787"/>
                </a:cubicBezTo>
                <a:lnTo>
                  <a:pt x="948" y="802"/>
                </a:lnTo>
                <a:cubicBezTo>
                  <a:pt x="960" y="810"/>
                  <a:pt x="967" y="823"/>
                  <a:pt x="969" y="836"/>
                </a:cubicBezTo>
                <a:cubicBezTo>
                  <a:pt x="1019" y="857"/>
                  <a:pt x="1056" y="871"/>
                  <a:pt x="1071" y="879"/>
                </a:cubicBezTo>
                <a:cubicBezTo>
                  <a:pt x="1089" y="890"/>
                  <a:pt x="1095" y="913"/>
                  <a:pt x="1085" y="931"/>
                </a:cubicBezTo>
                <a:close/>
                <a:moveTo>
                  <a:pt x="549" y="1029"/>
                </a:moveTo>
                <a:cubicBezTo>
                  <a:pt x="562" y="1029"/>
                  <a:pt x="576" y="1028"/>
                  <a:pt x="590" y="1027"/>
                </a:cubicBezTo>
                <a:lnTo>
                  <a:pt x="590" y="1057"/>
                </a:lnTo>
                <a:cubicBezTo>
                  <a:pt x="590" y="1072"/>
                  <a:pt x="583" y="1085"/>
                  <a:pt x="571" y="1092"/>
                </a:cubicBezTo>
                <a:cubicBezTo>
                  <a:pt x="579" y="1146"/>
                  <a:pt x="585" y="1185"/>
                  <a:pt x="585" y="1203"/>
                </a:cubicBezTo>
                <a:cubicBezTo>
                  <a:pt x="585" y="1224"/>
                  <a:pt x="569" y="1241"/>
                  <a:pt x="548" y="1241"/>
                </a:cubicBezTo>
                <a:cubicBezTo>
                  <a:pt x="527" y="1241"/>
                  <a:pt x="509" y="1224"/>
                  <a:pt x="509" y="1203"/>
                </a:cubicBezTo>
                <a:cubicBezTo>
                  <a:pt x="509" y="1185"/>
                  <a:pt x="517" y="1147"/>
                  <a:pt x="525" y="1092"/>
                </a:cubicBezTo>
                <a:cubicBezTo>
                  <a:pt x="513" y="1085"/>
                  <a:pt x="506" y="1072"/>
                  <a:pt x="506" y="1057"/>
                </a:cubicBezTo>
                <a:lnTo>
                  <a:pt x="506" y="1026"/>
                </a:lnTo>
                <a:cubicBezTo>
                  <a:pt x="520" y="1028"/>
                  <a:pt x="534" y="1029"/>
                  <a:pt x="549" y="1029"/>
                </a:cubicBezTo>
                <a:close/>
                <a:moveTo>
                  <a:pt x="621" y="667"/>
                </a:moveTo>
                <a:cubicBezTo>
                  <a:pt x="605" y="692"/>
                  <a:pt x="578" y="708"/>
                  <a:pt x="549" y="708"/>
                </a:cubicBezTo>
                <a:cubicBezTo>
                  <a:pt x="532" y="708"/>
                  <a:pt x="516" y="702"/>
                  <a:pt x="502" y="694"/>
                </a:cubicBezTo>
                <a:cubicBezTo>
                  <a:pt x="483" y="682"/>
                  <a:pt x="469" y="662"/>
                  <a:pt x="464" y="640"/>
                </a:cubicBezTo>
                <a:cubicBezTo>
                  <a:pt x="458" y="617"/>
                  <a:pt x="463" y="594"/>
                  <a:pt x="475" y="575"/>
                </a:cubicBezTo>
                <a:cubicBezTo>
                  <a:pt x="491" y="550"/>
                  <a:pt x="518" y="534"/>
                  <a:pt x="549" y="534"/>
                </a:cubicBezTo>
                <a:cubicBezTo>
                  <a:pt x="564" y="534"/>
                  <a:pt x="580" y="539"/>
                  <a:pt x="595" y="547"/>
                </a:cubicBezTo>
                <a:cubicBezTo>
                  <a:pt x="614" y="560"/>
                  <a:pt x="627" y="579"/>
                  <a:pt x="633" y="601"/>
                </a:cubicBezTo>
                <a:cubicBezTo>
                  <a:pt x="638" y="624"/>
                  <a:pt x="634" y="647"/>
                  <a:pt x="621" y="667"/>
                </a:cubicBezTo>
                <a:close/>
                <a:moveTo>
                  <a:pt x="684" y="591"/>
                </a:moveTo>
                <a:lnTo>
                  <a:pt x="743" y="556"/>
                </a:lnTo>
                <a:cubicBezTo>
                  <a:pt x="734" y="530"/>
                  <a:pt x="720" y="505"/>
                  <a:pt x="701" y="484"/>
                </a:cubicBezTo>
                <a:lnTo>
                  <a:pt x="642" y="518"/>
                </a:lnTo>
                <a:cubicBezTo>
                  <a:pt x="636" y="513"/>
                  <a:pt x="629" y="508"/>
                  <a:pt x="623" y="503"/>
                </a:cubicBezTo>
                <a:cubicBezTo>
                  <a:pt x="612" y="496"/>
                  <a:pt x="601" y="492"/>
                  <a:pt x="590" y="488"/>
                </a:cubicBezTo>
                <a:lnTo>
                  <a:pt x="590" y="420"/>
                </a:lnTo>
                <a:cubicBezTo>
                  <a:pt x="577" y="418"/>
                  <a:pt x="563" y="416"/>
                  <a:pt x="549" y="416"/>
                </a:cubicBezTo>
                <a:cubicBezTo>
                  <a:pt x="534" y="416"/>
                  <a:pt x="520" y="418"/>
                  <a:pt x="506" y="420"/>
                </a:cubicBezTo>
                <a:lnTo>
                  <a:pt x="506" y="489"/>
                </a:lnTo>
                <a:cubicBezTo>
                  <a:pt x="488" y="495"/>
                  <a:pt x="470" y="505"/>
                  <a:pt x="455" y="518"/>
                </a:cubicBezTo>
                <a:lnTo>
                  <a:pt x="396" y="485"/>
                </a:lnTo>
                <a:cubicBezTo>
                  <a:pt x="388" y="493"/>
                  <a:pt x="382" y="502"/>
                  <a:pt x="375" y="511"/>
                </a:cubicBezTo>
                <a:cubicBezTo>
                  <a:pt x="367" y="526"/>
                  <a:pt x="359" y="541"/>
                  <a:pt x="354" y="557"/>
                </a:cubicBezTo>
                <a:lnTo>
                  <a:pt x="413" y="591"/>
                </a:lnTo>
                <a:cubicBezTo>
                  <a:pt x="408" y="611"/>
                  <a:pt x="408" y="631"/>
                  <a:pt x="413" y="651"/>
                </a:cubicBezTo>
                <a:lnTo>
                  <a:pt x="354" y="684"/>
                </a:lnTo>
                <a:cubicBezTo>
                  <a:pt x="362" y="711"/>
                  <a:pt x="377" y="736"/>
                  <a:pt x="396" y="757"/>
                </a:cubicBezTo>
                <a:lnTo>
                  <a:pt x="454" y="723"/>
                </a:lnTo>
                <a:cubicBezTo>
                  <a:pt x="461" y="728"/>
                  <a:pt x="467" y="734"/>
                  <a:pt x="474" y="738"/>
                </a:cubicBezTo>
                <a:cubicBezTo>
                  <a:pt x="484" y="745"/>
                  <a:pt x="495" y="749"/>
                  <a:pt x="506" y="753"/>
                </a:cubicBezTo>
                <a:lnTo>
                  <a:pt x="506" y="821"/>
                </a:lnTo>
                <a:cubicBezTo>
                  <a:pt x="520" y="824"/>
                  <a:pt x="534" y="826"/>
                  <a:pt x="549" y="826"/>
                </a:cubicBezTo>
                <a:cubicBezTo>
                  <a:pt x="563" y="826"/>
                  <a:pt x="576" y="823"/>
                  <a:pt x="590" y="821"/>
                </a:cubicBezTo>
                <a:lnTo>
                  <a:pt x="590" y="753"/>
                </a:lnTo>
                <a:cubicBezTo>
                  <a:pt x="609" y="747"/>
                  <a:pt x="627" y="737"/>
                  <a:pt x="642" y="723"/>
                </a:cubicBezTo>
                <a:lnTo>
                  <a:pt x="700" y="758"/>
                </a:lnTo>
                <a:cubicBezTo>
                  <a:pt x="709" y="748"/>
                  <a:pt x="715" y="740"/>
                  <a:pt x="721" y="730"/>
                </a:cubicBezTo>
                <a:cubicBezTo>
                  <a:pt x="730" y="716"/>
                  <a:pt x="738" y="701"/>
                  <a:pt x="743" y="685"/>
                </a:cubicBezTo>
                <a:lnTo>
                  <a:pt x="684" y="651"/>
                </a:lnTo>
                <a:cubicBezTo>
                  <a:pt x="689" y="631"/>
                  <a:pt x="689" y="610"/>
                  <a:pt x="684" y="591"/>
                </a:cubicBezTo>
                <a:close/>
                <a:moveTo>
                  <a:pt x="175" y="787"/>
                </a:moveTo>
                <a:cubicBezTo>
                  <a:pt x="187" y="813"/>
                  <a:pt x="201" y="838"/>
                  <a:pt x="217" y="860"/>
                </a:cubicBezTo>
                <a:lnTo>
                  <a:pt x="191" y="875"/>
                </a:lnTo>
                <a:cubicBezTo>
                  <a:pt x="178" y="883"/>
                  <a:pt x="164" y="883"/>
                  <a:pt x="151" y="877"/>
                </a:cubicBezTo>
                <a:cubicBezTo>
                  <a:pt x="109" y="909"/>
                  <a:pt x="78" y="935"/>
                  <a:pt x="63" y="945"/>
                </a:cubicBezTo>
                <a:cubicBezTo>
                  <a:pt x="44" y="954"/>
                  <a:pt x="21" y="948"/>
                  <a:pt x="11" y="930"/>
                </a:cubicBezTo>
                <a:cubicBezTo>
                  <a:pt x="0" y="912"/>
                  <a:pt x="7" y="888"/>
                  <a:pt x="24" y="878"/>
                </a:cubicBezTo>
                <a:cubicBezTo>
                  <a:pt x="39" y="870"/>
                  <a:pt x="76" y="857"/>
                  <a:pt x="128" y="836"/>
                </a:cubicBezTo>
                <a:cubicBezTo>
                  <a:pt x="129" y="823"/>
                  <a:pt x="136" y="810"/>
                  <a:pt x="149" y="802"/>
                </a:cubicBezTo>
                <a:lnTo>
                  <a:pt x="175" y="787"/>
                </a:lnTo>
                <a:close/>
                <a:moveTo>
                  <a:pt x="921" y="454"/>
                </a:moveTo>
                <a:cubicBezTo>
                  <a:pt x="910" y="428"/>
                  <a:pt x="896" y="404"/>
                  <a:pt x="879" y="381"/>
                </a:cubicBezTo>
                <a:lnTo>
                  <a:pt x="906" y="366"/>
                </a:lnTo>
                <a:cubicBezTo>
                  <a:pt x="918" y="359"/>
                  <a:pt x="933" y="359"/>
                  <a:pt x="945" y="364"/>
                </a:cubicBezTo>
                <a:cubicBezTo>
                  <a:pt x="988" y="332"/>
                  <a:pt x="1019" y="306"/>
                  <a:pt x="1034" y="297"/>
                </a:cubicBezTo>
                <a:cubicBezTo>
                  <a:pt x="1052" y="287"/>
                  <a:pt x="1075" y="293"/>
                  <a:pt x="1085" y="311"/>
                </a:cubicBezTo>
                <a:cubicBezTo>
                  <a:pt x="1096" y="329"/>
                  <a:pt x="1090" y="353"/>
                  <a:pt x="1072" y="363"/>
                </a:cubicBezTo>
                <a:cubicBezTo>
                  <a:pt x="1057" y="372"/>
                  <a:pt x="1020" y="385"/>
                  <a:pt x="969" y="405"/>
                </a:cubicBezTo>
                <a:cubicBezTo>
                  <a:pt x="967" y="419"/>
                  <a:pt x="960" y="431"/>
                  <a:pt x="948" y="439"/>
                </a:cubicBezTo>
                <a:lnTo>
                  <a:pt x="921" y="454"/>
                </a:lnTo>
                <a:close/>
                <a:moveTo>
                  <a:pt x="11" y="310"/>
                </a:moveTo>
                <a:cubicBezTo>
                  <a:pt x="22" y="292"/>
                  <a:pt x="45" y="286"/>
                  <a:pt x="63" y="296"/>
                </a:cubicBezTo>
                <a:cubicBezTo>
                  <a:pt x="78" y="304"/>
                  <a:pt x="107" y="330"/>
                  <a:pt x="151" y="364"/>
                </a:cubicBezTo>
                <a:cubicBezTo>
                  <a:pt x="164" y="359"/>
                  <a:pt x="178" y="359"/>
                  <a:pt x="190" y="366"/>
                </a:cubicBezTo>
                <a:lnTo>
                  <a:pt x="218" y="381"/>
                </a:lnTo>
                <a:cubicBezTo>
                  <a:pt x="213" y="389"/>
                  <a:pt x="208" y="395"/>
                  <a:pt x="203" y="403"/>
                </a:cubicBezTo>
                <a:cubicBezTo>
                  <a:pt x="193" y="419"/>
                  <a:pt x="184" y="436"/>
                  <a:pt x="175" y="454"/>
                </a:cubicBezTo>
                <a:lnTo>
                  <a:pt x="149" y="439"/>
                </a:lnTo>
                <a:cubicBezTo>
                  <a:pt x="136" y="431"/>
                  <a:pt x="129" y="419"/>
                  <a:pt x="128" y="405"/>
                </a:cubicBezTo>
                <a:cubicBezTo>
                  <a:pt x="78" y="385"/>
                  <a:pt x="40" y="370"/>
                  <a:pt x="25" y="362"/>
                </a:cubicBezTo>
                <a:cubicBezTo>
                  <a:pt x="7" y="351"/>
                  <a:pt x="1" y="328"/>
                  <a:pt x="11" y="310"/>
                </a:cubicBezTo>
                <a:close/>
                <a:moveTo>
                  <a:pt x="549" y="213"/>
                </a:moveTo>
                <a:cubicBezTo>
                  <a:pt x="534" y="213"/>
                  <a:pt x="520" y="213"/>
                  <a:pt x="506" y="215"/>
                </a:cubicBezTo>
                <a:lnTo>
                  <a:pt x="506" y="184"/>
                </a:lnTo>
                <a:cubicBezTo>
                  <a:pt x="506" y="169"/>
                  <a:pt x="513" y="157"/>
                  <a:pt x="525" y="149"/>
                </a:cubicBezTo>
                <a:cubicBezTo>
                  <a:pt x="518" y="96"/>
                  <a:pt x="511" y="56"/>
                  <a:pt x="511" y="39"/>
                </a:cubicBezTo>
                <a:cubicBezTo>
                  <a:pt x="511" y="17"/>
                  <a:pt x="528" y="0"/>
                  <a:pt x="549" y="0"/>
                </a:cubicBezTo>
                <a:cubicBezTo>
                  <a:pt x="569" y="0"/>
                  <a:pt x="587" y="17"/>
                  <a:pt x="587" y="39"/>
                </a:cubicBezTo>
                <a:cubicBezTo>
                  <a:pt x="587" y="56"/>
                  <a:pt x="579" y="94"/>
                  <a:pt x="572" y="149"/>
                </a:cubicBezTo>
                <a:cubicBezTo>
                  <a:pt x="583" y="157"/>
                  <a:pt x="590" y="169"/>
                  <a:pt x="590" y="184"/>
                </a:cubicBezTo>
                <a:lnTo>
                  <a:pt x="590" y="215"/>
                </a:lnTo>
                <a:cubicBezTo>
                  <a:pt x="576" y="213"/>
                  <a:pt x="563" y="213"/>
                  <a:pt x="549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1" name="Freeform 118"/>
          <p:cNvSpPr>
            <a:spLocks noChangeAspect="1" noEditPoints="1"/>
          </p:cNvSpPr>
          <p:nvPr/>
        </p:nvSpPr>
        <p:spPr bwMode="auto">
          <a:xfrm>
            <a:off x="7730393" y="3739278"/>
            <a:ext cx="451721" cy="321531"/>
          </a:xfrm>
          <a:custGeom>
            <a:avLst/>
            <a:gdLst>
              <a:gd name="T0" fmla="*/ 132 w 1003"/>
              <a:gd name="T1" fmla="*/ 715 h 715"/>
              <a:gd name="T2" fmla="*/ 0 w 1003"/>
              <a:gd name="T3" fmla="*/ 715 h 715"/>
              <a:gd name="T4" fmla="*/ 0 w 1003"/>
              <a:gd name="T5" fmla="*/ 395 h 715"/>
              <a:gd name="T6" fmla="*/ 132 w 1003"/>
              <a:gd name="T7" fmla="*/ 395 h 715"/>
              <a:gd name="T8" fmla="*/ 132 w 1003"/>
              <a:gd name="T9" fmla="*/ 715 h 715"/>
              <a:gd name="T10" fmla="*/ 1003 w 1003"/>
              <a:gd name="T11" fmla="*/ 715 h 715"/>
              <a:gd name="T12" fmla="*/ 878 w 1003"/>
              <a:gd name="T13" fmla="*/ 715 h 715"/>
              <a:gd name="T14" fmla="*/ 878 w 1003"/>
              <a:gd name="T15" fmla="*/ 81 h 715"/>
              <a:gd name="T16" fmla="*/ 1003 w 1003"/>
              <a:gd name="T17" fmla="*/ 81 h 715"/>
              <a:gd name="T18" fmla="*/ 1003 w 1003"/>
              <a:gd name="T19" fmla="*/ 715 h 715"/>
              <a:gd name="T20" fmla="*/ 791 w 1003"/>
              <a:gd name="T21" fmla="*/ 715 h 715"/>
              <a:gd name="T22" fmla="*/ 655 w 1003"/>
              <a:gd name="T23" fmla="*/ 715 h 715"/>
              <a:gd name="T24" fmla="*/ 655 w 1003"/>
              <a:gd name="T25" fmla="*/ 292 h 715"/>
              <a:gd name="T26" fmla="*/ 791 w 1003"/>
              <a:gd name="T27" fmla="*/ 292 h 715"/>
              <a:gd name="T28" fmla="*/ 791 w 1003"/>
              <a:gd name="T29" fmla="*/ 715 h 715"/>
              <a:gd name="T30" fmla="*/ 567 w 1003"/>
              <a:gd name="T31" fmla="*/ 715 h 715"/>
              <a:gd name="T32" fmla="*/ 442 w 1003"/>
              <a:gd name="T33" fmla="*/ 715 h 715"/>
              <a:gd name="T34" fmla="*/ 442 w 1003"/>
              <a:gd name="T35" fmla="*/ 168 h 715"/>
              <a:gd name="T36" fmla="*/ 567 w 1003"/>
              <a:gd name="T37" fmla="*/ 168 h 715"/>
              <a:gd name="T38" fmla="*/ 567 w 1003"/>
              <a:gd name="T39" fmla="*/ 715 h 715"/>
              <a:gd name="T40" fmla="*/ 354 w 1003"/>
              <a:gd name="T41" fmla="*/ 715 h 715"/>
              <a:gd name="T42" fmla="*/ 223 w 1003"/>
              <a:gd name="T43" fmla="*/ 715 h 715"/>
              <a:gd name="T44" fmla="*/ 223 w 1003"/>
              <a:gd name="T45" fmla="*/ 0 h 715"/>
              <a:gd name="T46" fmla="*/ 354 w 1003"/>
              <a:gd name="T47" fmla="*/ 0 h 715"/>
              <a:gd name="T48" fmla="*/ 354 w 1003"/>
              <a:gd name="T49" fmla="*/ 715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03" h="715">
                <a:moveTo>
                  <a:pt x="132" y="715"/>
                </a:moveTo>
                <a:lnTo>
                  <a:pt x="0" y="715"/>
                </a:lnTo>
                <a:lnTo>
                  <a:pt x="0" y="395"/>
                </a:lnTo>
                <a:lnTo>
                  <a:pt x="132" y="395"/>
                </a:lnTo>
                <a:lnTo>
                  <a:pt x="132" y="715"/>
                </a:lnTo>
                <a:close/>
                <a:moveTo>
                  <a:pt x="1003" y="715"/>
                </a:moveTo>
                <a:lnTo>
                  <a:pt x="878" y="715"/>
                </a:lnTo>
                <a:lnTo>
                  <a:pt x="878" y="81"/>
                </a:lnTo>
                <a:lnTo>
                  <a:pt x="1003" y="81"/>
                </a:lnTo>
                <a:lnTo>
                  <a:pt x="1003" y="715"/>
                </a:lnTo>
                <a:close/>
                <a:moveTo>
                  <a:pt x="791" y="715"/>
                </a:moveTo>
                <a:lnTo>
                  <a:pt x="655" y="715"/>
                </a:lnTo>
                <a:lnTo>
                  <a:pt x="655" y="292"/>
                </a:lnTo>
                <a:lnTo>
                  <a:pt x="791" y="292"/>
                </a:lnTo>
                <a:lnTo>
                  <a:pt x="791" y="715"/>
                </a:lnTo>
                <a:close/>
                <a:moveTo>
                  <a:pt x="567" y="715"/>
                </a:moveTo>
                <a:lnTo>
                  <a:pt x="442" y="715"/>
                </a:lnTo>
                <a:lnTo>
                  <a:pt x="442" y="168"/>
                </a:lnTo>
                <a:lnTo>
                  <a:pt x="567" y="168"/>
                </a:lnTo>
                <a:lnTo>
                  <a:pt x="567" y="715"/>
                </a:lnTo>
                <a:close/>
                <a:moveTo>
                  <a:pt x="354" y="715"/>
                </a:moveTo>
                <a:lnTo>
                  <a:pt x="223" y="715"/>
                </a:lnTo>
                <a:lnTo>
                  <a:pt x="223" y="0"/>
                </a:lnTo>
                <a:lnTo>
                  <a:pt x="354" y="0"/>
                </a:lnTo>
                <a:lnTo>
                  <a:pt x="354" y="7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8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5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dur="2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ur="25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5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ur="25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5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9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5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5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dur="2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dur="25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dur="25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6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93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9" dur="250" fill="hold"/>
                                        <p:tgtEl>
                                          <p:spTgt spid="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1" dur="250" fill="hold"/>
                                        <p:tgtEl>
                                          <p:spTgt spid="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dur="2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dur="25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8" dur="250" fill="hold"/>
                                        <p:tgtEl>
                                          <p:spTgt spid="5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dur="25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0" dur="250" fill="hold"/>
                                        <p:tgtEl>
                                          <p:spTgt spid="5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25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9" dur="250" fill="hold"/>
                                        <p:tgtEl>
                                          <p:spTgt spid="4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27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3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5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16" dur="2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dur="25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2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dur="25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4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51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3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650"/>
                            </p:stCondLst>
                            <p:childTnLst>
                              <p:par>
                                <p:cTn id="161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7" dur="250" fill="hold"/>
                                        <p:tgtEl>
                                          <p:spTgt spid="5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9" dur="250" fill="hold"/>
                                        <p:tgtEl>
                                          <p:spTgt spid="57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53" presetClass="entr" presetSubtype="16" dur="2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mph" presetSubtype="0" dur="25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6" dur="250" fill="hold"/>
                                        <p:tgtEl>
                                          <p:spTgt spid="5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dur="25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8" dur="250" fill="hold"/>
                                        <p:tgtEl>
                                          <p:spTgt spid="5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5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7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8" grpId="1"/>
      <p:bldP spid="38" grpId="2"/>
      <p:bldP spid="39" grpId="0"/>
      <p:bldP spid="40" grpId="0"/>
      <p:bldP spid="40" grpId="1"/>
      <p:bldP spid="40" grpId="2"/>
      <p:bldP spid="41" grpId="0"/>
      <p:bldP spid="42" grpId="0"/>
      <p:bldP spid="42" grpId="1"/>
      <p:bldP spid="42" grpId="2"/>
      <p:bldP spid="43" grpId="0"/>
      <p:bldP spid="44" grpId="0"/>
      <p:bldP spid="44" grpId="1"/>
      <p:bldP spid="44" grpId="2"/>
      <p:bldP spid="45" grpId="0"/>
      <p:bldP spid="46" grpId="0"/>
      <p:bldP spid="46" grpId="1"/>
      <p:bldP spid="46" grpId="2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flipH="1">
            <a:off x="7222413" y="4224884"/>
            <a:ext cx="6802355" cy="4036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1904425" y="854"/>
            <a:ext cx="7089831" cy="72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 flipH="1">
            <a:off x="-1966627" y="-615894"/>
            <a:ext cx="9698772" cy="7259011"/>
            <a:chOff x="2719162" y="-1419409"/>
            <a:chExt cx="10706332" cy="8013116"/>
          </a:xfrm>
        </p:grpSpPr>
        <p:sp>
          <p:nvSpPr>
            <p:cNvPr id="38" name="矩形 37"/>
            <p:cNvSpPr/>
            <p:nvPr/>
          </p:nvSpPr>
          <p:spPr>
            <a:xfrm rot="2700000">
              <a:off x="10033626" y="-426805"/>
              <a:ext cx="1049311" cy="5734424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2700000">
              <a:off x="8340478" y="-1297852"/>
              <a:ext cx="1049311" cy="504056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2700000">
              <a:off x="8349495" y="3804772"/>
              <a:ext cx="794574" cy="4783296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2700000">
              <a:off x="6322021" y="4486486"/>
              <a:ext cx="628330" cy="2199588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700000">
              <a:off x="4872370" y="2572820"/>
              <a:ext cx="794574" cy="51009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700000">
              <a:off x="5923506" y="1190737"/>
              <a:ext cx="6180925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700000">
              <a:off x="10248705" y="2126153"/>
              <a:ext cx="2903854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700000">
              <a:off x="4143060" y="1431677"/>
              <a:ext cx="6180925" cy="145380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700000">
              <a:off x="10994044" y="3866680"/>
              <a:ext cx="794574" cy="3207941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 rot="18900000" flipH="1">
            <a:off x="7552417" y="5009583"/>
            <a:ext cx="6581136" cy="117841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8900000" flipH="1">
            <a:off x="9724204" y="6062962"/>
            <a:ext cx="3343467" cy="112551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18900000" flipH="1">
            <a:off x="9048354" y="6110612"/>
            <a:ext cx="2524494" cy="95315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18900000" flipH="1">
            <a:off x="6831156" y="6901630"/>
            <a:ext cx="2931046" cy="690197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ïSļiḓé"/>
          <p:cNvSpPr txBox="1"/>
          <p:nvPr/>
        </p:nvSpPr>
        <p:spPr>
          <a:xfrm>
            <a:off x="6338311" y="2244171"/>
            <a:ext cx="4527806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algn="r">
              <a:buSzPct val="25000"/>
            </a:pPr>
            <a:r>
              <a:rPr lang="en-US" altLang="zh-CN" sz="4400" dirty="0">
                <a:solidFill>
                  <a:schemeClr val="accent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PART 04</a:t>
            </a:r>
            <a:endParaRPr lang="zh-CN" altLang="en-US" sz="4400" dirty="0">
              <a:solidFill>
                <a:schemeClr val="accent1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51" name="í$ľiďé"/>
          <p:cNvSpPr txBox="1"/>
          <p:nvPr/>
        </p:nvSpPr>
        <p:spPr>
          <a:xfrm>
            <a:off x="5946980" y="4106856"/>
            <a:ext cx="493818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</p:txBody>
      </p:sp>
      <p:sp>
        <p:nvSpPr>
          <p:cNvPr id="17" name="ïSļiḓé"/>
          <p:cNvSpPr txBox="1"/>
          <p:nvPr/>
        </p:nvSpPr>
        <p:spPr>
          <a:xfrm>
            <a:off x="5975685" y="3016809"/>
            <a:ext cx="493818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algn="r">
              <a:buSzPct val="25000"/>
            </a:pPr>
            <a:r>
              <a:rPr lang="en-US" altLang="zh-CN" sz="60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Add title text</a:t>
            </a:r>
            <a:endParaRPr lang="zh-CN" altLang="en-US" sz="6000" b="0" dirty="0">
              <a:solidFill>
                <a:schemeClr val="tx1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6" name="TextBox 32"/>
          <p:cNvSpPr txBox="1"/>
          <p:nvPr/>
        </p:nvSpPr>
        <p:spPr>
          <a:xfrm flipH="1">
            <a:off x="9709826" y="831070"/>
            <a:ext cx="127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微软雅黑" panose="020B0503020204020204" pitchFamily="34" charset="-122"/>
              </a:rPr>
              <a:t>LOGO</a:t>
            </a:r>
          </a:p>
        </p:txBody>
      </p:sp>
      <p:sp>
        <p:nvSpPr>
          <p:cNvPr id="47" name="Oval 19"/>
          <p:cNvSpPr/>
          <p:nvPr/>
        </p:nvSpPr>
        <p:spPr>
          <a:xfrm>
            <a:off x="11136383" y="812020"/>
            <a:ext cx="382517" cy="382619"/>
          </a:xfrm>
          <a:custGeom>
            <a:avLst/>
            <a:gdLst>
              <a:gd name="T0" fmla="*/ 4772 w 7922"/>
              <a:gd name="T1" fmla="*/ 5491 h 7922"/>
              <a:gd name="T2" fmla="*/ 3405 w 7922"/>
              <a:gd name="T3" fmla="*/ 4124 h 7922"/>
              <a:gd name="T4" fmla="*/ 6555 w 7922"/>
              <a:gd name="T5" fmla="*/ 973 h 7922"/>
              <a:gd name="T6" fmla="*/ 3961 w 7922"/>
              <a:gd name="T7" fmla="*/ 0 h 7922"/>
              <a:gd name="T8" fmla="*/ 0 w 7922"/>
              <a:gd name="T9" fmla="*/ 3961 h 7922"/>
              <a:gd name="T10" fmla="*/ 3961 w 7922"/>
              <a:gd name="T11" fmla="*/ 7922 h 7922"/>
              <a:gd name="T12" fmla="*/ 7922 w 7922"/>
              <a:gd name="T13" fmla="*/ 3961 h 7922"/>
              <a:gd name="T14" fmla="*/ 7673 w 7922"/>
              <a:gd name="T15" fmla="*/ 2589 h 7922"/>
              <a:gd name="T16" fmla="*/ 4772 w 7922"/>
              <a:gd name="T17" fmla="*/ 5491 h 7922"/>
              <a:gd name="T18" fmla="*/ 2648 w 7922"/>
              <a:gd name="T19" fmla="*/ 6240 h 7922"/>
              <a:gd name="T20" fmla="*/ 3158 w 7922"/>
              <a:gd name="T21" fmla="*/ 4371 h 7922"/>
              <a:gd name="T22" fmla="*/ 4525 w 7922"/>
              <a:gd name="T23" fmla="*/ 5737 h 7922"/>
              <a:gd name="T24" fmla="*/ 2648 w 7922"/>
              <a:gd name="T25" fmla="*/ 6240 h 7922"/>
              <a:gd name="T26" fmla="*/ 2648 w 7922"/>
              <a:gd name="T27" fmla="*/ 6240 h 7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20" h="7920">
                <a:moveTo>
                  <a:pt x="4772" y="5491"/>
                </a:moveTo>
                <a:lnTo>
                  <a:pt x="3405" y="4124"/>
                </a:lnTo>
                <a:lnTo>
                  <a:pt x="6555" y="973"/>
                </a:lnTo>
                <a:cubicBezTo>
                  <a:pt x="5860" y="369"/>
                  <a:pt x="4954" y="0"/>
                  <a:pt x="3961" y="0"/>
                </a:cubicBezTo>
                <a:cubicBezTo>
                  <a:pt x="1773" y="0"/>
                  <a:pt x="0" y="1773"/>
                  <a:pt x="0" y="3961"/>
                </a:cubicBezTo>
                <a:cubicBezTo>
                  <a:pt x="0" y="6148"/>
                  <a:pt x="1773" y="7922"/>
                  <a:pt x="3961" y="7922"/>
                </a:cubicBezTo>
                <a:cubicBezTo>
                  <a:pt x="6148" y="7922"/>
                  <a:pt x="7922" y="6148"/>
                  <a:pt x="7922" y="3961"/>
                </a:cubicBezTo>
                <a:cubicBezTo>
                  <a:pt x="7922" y="3478"/>
                  <a:pt x="7830" y="3017"/>
                  <a:pt x="7673" y="2589"/>
                </a:cubicBezTo>
                <a:lnTo>
                  <a:pt x="4772" y="5491"/>
                </a:lnTo>
                <a:close/>
                <a:moveTo>
                  <a:pt x="2648" y="6240"/>
                </a:moveTo>
                <a:lnTo>
                  <a:pt x="3158" y="4371"/>
                </a:lnTo>
                <a:lnTo>
                  <a:pt x="4525" y="5737"/>
                </a:lnTo>
                <a:lnTo>
                  <a:pt x="2648" y="6240"/>
                </a:lnTo>
                <a:close/>
                <a:moveTo>
                  <a:pt x="2648" y="624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>
            <a:grpSpLocks noChangeAspect="1"/>
          </p:cNvGrpSpPr>
          <p:nvPr/>
        </p:nvGrpSpPr>
        <p:grpSpPr>
          <a:xfrm>
            <a:off x="1587" y="1525432"/>
            <a:ext cx="3944953" cy="1300664"/>
            <a:chOff x="0" y="1348781"/>
            <a:chExt cx="3945980" cy="1301003"/>
          </a:xfrm>
          <a:solidFill>
            <a:srgbClr val="9E2133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43" name="Freeform 20"/>
            <p:cNvSpPr>
              <a:spLocks noChangeAspect="1"/>
            </p:cNvSpPr>
            <p:nvPr/>
          </p:nvSpPr>
          <p:spPr bwMode="auto">
            <a:xfrm>
              <a:off x="823870" y="1805169"/>
              <a:ext cx="3122110" cy="844615"/>
            </a:xfrm>
            <a:custGeom>
              <a:avLst/>
              <a:gdLst>
                <a:gd name="T0" fmla="*/ 0 w 10536"/>
                <a:gd name="T1" fmla="*/ 436 h 2847"/>
                <a:gd name="T2" fmla="*/ 9094 w 10536"/>
                <a:gd name="T3" fmla="*/ 436 h 2847"/>
                <a:gd name="T4" fmla="*/ 9094 w 10536"/>
                <a:gd name="T5" fmla="*/ 79 h 2847"/>
                <a:gd name="T6" fmla="*/ 9095 w 10536"/>
                <a:gd name="T7" fmla="*/ 66 h 2847"/>
                <a:gd name="T8" fmla="*/ 9098 w 10536"/>
                <a:gd name="T9" fmla="*/ 56 h 2847"/>
                <a:gd name="T10" fmla="*/ 9101 w 10536"/>
                <a:gd name="T11" fmla="*/ 44 h 2847"/>
                <a:gd name="T12" fmla="*/ 9107 w 10536"/>
                <a:gd name="T13" fmla="*/ 35 h 2847"/>
                <a:gd name="T14" fmla="*/ 9114 w 10536"/>
                <a:gd name="T15" fmla="*/ 26 h 2847"/>
                <a:gd name="T16" fmla="*/ 9122 w 10536"/>
                <a:gd name="T17" fmla="*/ 17 h 2847"/>
                <a:gd name="T18" fmla="*/ 9133 w 10536"/>
                <a:gd name="T19" fmla="*/ 12 h 2847"/>
                <a:gd name="T20" fmla="*/ 9143 w 10536"/>
                <a:gd name="T21" fmla="*/ 6 h 2847"/>
                <a:gd name="T22" fmla="*/ 9155 w 10536"/>
                <a:gd name="T23" fmla="*/ 2 h 2847"/>
                <a:gd name="T24" fmla="*/ 9166 w 10536"/>
                <a:gd name="T25" fmla="*/ 0 h 2847"/>
                <a:gd name="T26" fmla="*/ 9178 w 10536"/>
                <a:gd name="T27" fmla="*/ 0 h 2847"/>
                <a:gd name="T28" fmla="*/ 9189 w 10536"/>
                <a:gd name="T29" fmla="*/ 1 h 2847"/>
                <a:gd name="T30" fmla="*/ 9200 w 10536"/>
                <a:gd name="T31" fmla="*/ 3 h 2847"/>
                <a:gd name="T32" fmla="*/ 9211 w 10536"/>
                <a:gd name="T33" fmla="*/ 8 h 2847"/>
                <a:gd name="T34" fmla="*/ 9220 w 10536"/>
                <a:gd name="T35" fmla="*/ 15 h 2847"/>
                <a:gd name="T36" fmla="*/ 9229 w 10536"/>
                <a:gd name="T37" fmla="*/ 23 h 2847"/>
                <a:gd name="T38" fmla="*/ 10469 w 10536"/>
                <a:gd name="T39" fmla="*/ 1263 h 2847"/>
                <a:gd name="T40" fmla="*/ 10486 w 10536"/>
                <a:gd name="T41" fmla="*/ 1281 h 2847"/>
                <a:gd name="T42" fmla="*/ 10499 w 10536"/>
                <a:gd name="T43" fmla="*/ 1298 h 2847"/>
                <a:gd name="T44" fmla="*/ 10510 w 10536"/>
                <a:gd name="T45" fmla="*/ 1318 h 2847"/>
                <a:gd name="T46" fmla="*/ 10520 w 10536"/>
                <a:gd name="T47" fmla="*/ 1338 h 2847"/>
                <a:gd name="T48" fmla="*/ 10527 w 10536"/>
                <a:gd name="T49" fmla="*/ 1359 h 2847"/>
                <a:gd name="T50" fmla="*/ 10532 w 10536"/>
                <a:gd name="T51" fmla="*/ 1380 h 2847"/>
                <a:gd name="T52" fmla="*/ 10535 w 10536"/>
                <a:gd name="T53" fmla="*/ 1402 h 2847"/>
                <a:gd name="T54" fmla="*/ 10536 w 10536"/>
                <a:gd name="T55" fmla="*/ 1423 h 2847"/>
                <a:gd name="T56" fmla="*/ 10535 w 10536"/>
                <a:gd name="T57" fmla="*/ 1445 h 2847"/>
                <a:gd name="T58" fmla="*/ 10532 w 10536"/>
                <a:gd name="T59" fmla="*/ 1467 h 2847"/>
                <a:gd name="T60" fmla="*/ 10527 w 10536"/>
                <a:gd name="T61" fmla="*/ 1488 h 2847"/>
                <a:gd name="T62" fmla="*/ 10520 w 10536"/>
                <a:gd name="T63" fmla="*/ 1509 h 2847"/>
                <a:gd name="T64" fmla="*/ 10510 w 10536"/>
                <a:gd name="T65" fmla="*/ 1529 h 2847"/>
                <a:gd name="T66" fmla="*/ 10499 w 10536"/>
                <a:gd name="T67" fmla="*/ 1548 h 2847"/>
                <a:gd name="T68" fmla="*/ 10486 w 10536"/>
                <a:gd name="T69" fmla="*/ 1566 h 2847"/>
                <a:gd name="T70" fmla="*/ 10469 w 10536"/>
                <a:gd name="T71" fmla="*/ 1584 h 2847"/>
                <a:gd name="T72" fmla="*/ 9229 w 10536"/>
                <a:gd name="T73" fmla="*/ 2824 h 2847"/>
                <a:gd name="T74" fmla="*/ 9220 w 10536"/>
                <a:gd name="T75" fmla="*/ 2832 h 2847"/>
                <a:gd name="T76" fmla="*/ 9211 w 10536"/>
                <a:gd name="T77" fmla="*/ 2838 h 2847"/>
                <a:gd name="T78" fmla="*/ 9200 w 10536"/>
                <a:gd name="T79" fmla="*/ 2842 h 2847"/>
                <a:gd name="T80" fmla="*/ 9189 w 10536"/>
                <a:gd name="T81" fmla="*/ 2846 h 2847"/>
                <a:gd name="T82" fmla="*/ 9178 w 10536"/>
                <a:gd name="T83" fmla="*/ 2847 h 2847"/>
                <a:gd name="T84" fmla="*/ 9166 w 10536"/>
                <a:gd name="T85" fmla="*/ 2847 h 2847"/>
                <a:gd name="T86" fmla="*/ 9155 w 10536"/>
                <a:gd name="T87" fmla="*/ 2845 h 2847"/>
                <a:gd name="T88" fmla="*/ 9143 w 10536"/>
                <a:gd name="T89" fmla="*/ 2841 h 2847"/>
                <a:gd name="T90" fmla="*/ 9133 w 10536"/>
                <a:gd name="T91" fmla="*/ 2835 h 2847"/>
                <a:gd name="T92" fmla="*/ 9122 w 10536"/>
                <a:gd name="T93" fmla="*/ 2828 h 2847"/>
                <a:gd name="T94" fmla="*/ 9114 w 10536"/>
                <a:gd name="T95" fmla="*/ 2821 h 2847"/>
                <a:gd name="T96" fmla="*/ 9107 w 10536"/>
                <a:gd name="T97" fmla="*/ 2812 h 2847"/>
                <a:gd name="T98" fmla="*/ 9101 w 10536"/>
                <a:gd name="T99" fmla="*/ 2802 h 2847"/>
                <a:gd name="T100" fmla="*/ 9098 w 10536"/>
                <a:gd name="T101" fmla="*/ 2791 h 2847"/>
                <a:gd name="T102" fmla="*/ 9095 w 10536"/>
                <a:gd name="T103" fmla="*/ 2779 h 2847"/>
                <a:gd name="T104" fmla="*/ 9094 w 10536"/>
                <a:gd name="T105" fmla="*/ 2768 h 2847"/>
                <a:gd name="T106" fmla="*/ 9094 w 10536"/>
                <a:gd name="T107" fmla="*/ 2411 h 2847"/>
                <a:gd name="T108" fmla="*/ 0 w 10536"/>
                <a:gd name="T109" fmla="*/ 2411 h 2847"/>
                <a:gd name="T110" fmla="*/ 0 w 10536"/>
                <a:gd name="T111" fmla="*/ 436 h 2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36" h="2847">
                  <a:moveTo>
                    <a:pt x="0" y="436"/>
                  </a:moveTo>
                  <a:lnTo>
                    <a:pt x="9094" y="436"/>
                  </a:lnTo>
                  <a:lnTo>
                    <a:pt x="9094" y="79"/>
                  </a:lnTo>
                  <a:lnTo>
                    <a:pt x="9095" y="66"/>
                  </a:lnTo>
                  <a:lnTo>
                    <a:pt x="9098" y="56"/>
                  </a:lnTo>
                  <a:lnTo>
                    <a:pt x="9101" y="44"/>
                  </a:lnTo>
                  <a:lnTo>
                    <a:pt x="9107" y="35"/>
                  </a:lnTo>
                  <a:lnTo>
                    <a:pt x="9114" y="26"/>
                  </a:lnTo>
                  <a:lnTo>
                    <a:pt x="9122" y="17"/>
                  </a:lnTo>
                  <a:lnTo>
                    <a:pt x="9133" y="12"/>
                  </a:lnTo>
                  <a:lnTo>
                    <a:pt x="9143" y="6"/>
                  </a:lnTo>
                  <a:lnTo>
                    <a:pt x="9155" y="2"/>
                  </a:lnTo>
                  <a:lnTo>
                    <a:pt x="9166" y="0"/>
                  </a:lnTo>
                  <a:lnTo>
                    <a:pt x="9178" y="0"/>
                  </a:lnTo>
                  <a:lnTo>
                    <a:pt x="9189" y="1"/>
                  </a:lnTo>
                  <a:lnTo>
                    <a:pt x="9200" y="3"/>
                  </a:lnTo>
                  <a:lnTo>
                    <a:pt x="9211" y="8"/>
                  </a:lnTo>
                  <a:lnTo>
                    <a:pt x="9220" y="15"/>
                  </a:lnTo>
                  <a:lnTo>
                    <a:pt x="9229" y="23"/>
                  </a:lnTo>
                  <a:lnTo>
                    <a:pt x="10469" y="1263"/>
                  </a:lnTo>
                  <a:lnTo>
                    <a:pt x="10486" y="1281"/>
                  </a:lnTo>
                  <a:lnTo>
                    <a:pt x="10499" y="1298"/>
                  </a:lnTo>
                  <a:lnTo>
                    <a:pt x="10510" y="1318"/>
                  </a:lnTo>
                  <a:lnTo>
                    <a:pt x="10520" y="1338"/>
                  </a:lnTo>
                  <a:lnTo>
                    <a:pt x="10527" y="1359"/>
                  </a:lnTo>
                  <a:lnTo>
                    <a:pt x="10532" y="1380"/>
                  </a:lnTo>
                  <a:lnTo>
                    <a:pt x="10535" y="1402"/>
                  </a:lnTo>
                  <a:lnTo>
                    <a:pt x="10536" y="1423"/>
                  </a:lnTo>
                  <a:lnTo>
                    <a:pt x="10535" y="1445"/>
                  </a:lnTo>
                  <a:lnTo>
                    <a:pt x="10532" y="1467"/>
                  </a:lnTo>
                  <a:lnTo>
                    <a:pt x="10527" y="1488"/>
                  </a:lnTo>
                  <a:lnTo>
                    <a:pt x="10520" y="1509"/>
                  </a:lnTo>
                  <a:lnTo>
                    <a:pt x="10510" y="1529"/>
                  </a:lnTo>
                  <a:lnTo>
                    <a:pt x="10499" y="1548"/>
                  </a:lnTo>
                  <a:lnTo>
                    <a:pt x="10486" y="1566"/>
                  </a:lnTo>
                  <a:lnTo>
                    <a:pt x="10469" y="1584"/>
                  </a:lnTo>
                  <a:lnTo>
                    <a:pt x="9229" y="2824"/>
                  </a:lnTo>
                  <a:lnTo>
                    <a:pt x="9220" y="2832"/>
                  </a:lnTo>
                  <a:lnTo>
                    <a:pt x="9211" y="2838"/>
                  </a:lnTo>
                  <a:lnTo>
                    <a:pt x="9200" y="2842"/>
                  </a:lnTo>
                  <a:lnTo>
                    <a:pt x="9189" y="2846"/>
                  </a:lnTo>
                  <a:lnTo>
                    <a:pt x="9178" y="2847"/>
                  </a:lnTo>
                  <a:lnTo>
                    <a:pt x="9166" y="2847"/>
                  </a:lnTo>
                  <a:lnTo>
                    <a:pt x="9155" y="2845"/>
                  </a:lnTo>
                  <a:lnTo>
                    <a:pt x="9143" y="2841"/>
                  </a:lnTo>
                  <a:lnTo>
                    <a:pt x="9133" y="2835"/>
                  </a:lnTo>
                  <a:lnTo>
                    <a:pt x="9122" y="2828"/>
                  </a:lnTo>
                  <a:lnTo>
                    <a:pt x="9114" y="2821"/>
                  </a:lnTo>
                  <a:lnTo>
                    <a:pt x="9107" y="2812"/>
                  </a:lnTo>
                  <a:lnTo>
                    <a:pt x="9101" y="2802"/>
                  </a:lnTo>
                  <a:lnTo>
                    <a:pt x="9098" y="2791"/>
                  </a:lnTo>
                  <a:lnTo>
                    <a:pt x="9095" y="2779"/>
                  </a:lnTo>
                  <a:lnTo>
                    <a:pt x="9094" y="2768"/>
                  </a:lnTo>
                  <a:lnTo>
                    <a:pt x="9094" y="2411"/>
                  </a:lnTo>
                  <a:lnTo>
                    <a:pt x="0" y="2411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44" name="Freeform 23"/>
            <p:cNvSpPr>
              <a:spLocks noChangeAspect="1"/>
            </p:cNvSpPr>
            <p:nvPr/>
          </p:nvSpPr>
          <p:spPr bwMode="auto">
            <a:xfrm>
              <a:off x="0" y="1348781"/>
              <a:ext cx="823870" cy="1173570"/>
            </a:xfrm>
            <a:custGeom>
              <a:avLst/>
              <a:gdLst>
                <a:gd name="T0" fmla="*/ 55 w 2778"/>
                <a:gd name="T1" fmla="*/ 40 h 3960"/>
                <a:gd name="T2" fmla="*/ 164 w 2778"/>
                <a:gd name="T3" fmla="*/ 118 h 3960"/>
                <a:gd name="T4" fmla="*/ 273 w 2778"/>
                <a:gd name="T5" fmla="*/ 195 h 3960"/>
                <a:gd name="T6" fmla="*/ 380 w 2778"/>
                <a:gd name="T7" fmla="*/ 271 h 3960"/>
                <a:gd name="T8" fmla="*/ 485 w 2778"/>
                <a:gd name="T9" fmla="*/ 346 h 3960"/>
                <a:gd name="T10" fmla="*/ 589 w 2778"/>
                <a:gd name="T11" fmla="*/ 420 h 3960"/>
                <a:gd name="T12" fmla="*/ 693 w 2778"/>
                <a:gd name="T13" fmla="*/ 493 h 3960"/>
                <a:gd name="T14" fmla="*/ 794 w 2778"/>
                <a:gd name="T15" fmla="*/ 566 h 3960"/>
                <a:gd name="T16" fmla="*/ 939 w 2778"/>
                <a:gd name="T17" fmla="*/ 669 h 3960"/>
                <a:gd name="T18" fmla="*/ 1126 w 2778"/>
                <a:gd name="T19" fmla="*/ 802 h 3960"/>
                <a:gd name="T20" fmla="*/ 1309 w 2778"/>
                <a:gd name="T21" fmla="*/ 932 h 3960"/>
                <a:gd name="T22" fmla="*/ 1487 w 2778"/>
                <a:gd name="T23" fmla="*/ 1059 h 3960"/>
                <a:gd name="T24" fmla="*/ 1658 w 2778"/>
                <a:gd name="T25" fmla="*/ 1180 h 3960"/>
                <a:gd name="T26" fmla="*/ 1820 w 2778"/>
                <a:gd name="T27" fmla="*/ 1296 h 3960"/>
                <a:gd name="T28" fmla="*/ 1980 w 2778"/>
                <a:gd name="T29" fmla="*/ 1410 h 3960"/>
                <a:gd name="T30" fmla="*/ 2136 w 2778"/>
                <a:gd name="T31" fmla="*/ 1521 h 3960"/>
                <a:gd name="T32" fmla="*/ 2285 w 2778"/>
                <a:gd name="T33" fmla="*/ 1627 h 3960"/>
                <a:gd name="T34" fmla="*/ 2429 w 2778"/>
                <a:gd name="T35" fmla="*/ 1730 h 3960"/>
                <a:gd name="T36" fmla="*/ 2570 w 2778"/>
                <a:gd name="T37" fmla="*/ 1830 h 3960"/>
                <a:gd name="T38" fmla="*/ 2709 w 2778"/>
                <a:gd name="T39" fmla="*/ 1929 h 3960"/>
                <a:gd name="T40" fmla="*/ 2778 w 2778"/>
                <a:gd name="T41" fmla="*/ 2102 h 3960"/>
                <a:gd name="T42" fmla="*/ 2778 w 2778"/>
                <a:gd name="T43" fmla="*/ 2350 h 3960"/>
                <a:gd name="T44" fmla="*/ 2778 w 2778"/>
                <a:gd name="T45" fmla="*/ 2599 h 3960"/>
                <a:gd name="T46" fmla="*/ 2778 w 2778"/>
                <a:gd name="T47" fmla="*/ 2847 h 3960"/>
                <a:gd name="T48" fmla="*/ 2778 w 2778"/>
                <a:gd name="T49" fmla="*/ 3094 h 3960"/>
                <a:gd name="T50" fmla="*/ 2778 w 2778"/>
                <a:gd name="T51" fmla="*/ 3342 h 3960"/>
                <a:gd name="T52" fmla="*/ 2778 w 2778"/>
                <a:gd name="T53" fmla="*/ 3590 h 3960"/>
                <a:gd name="T54" fmla="*/ 2778 w 2778"/>
                <a:gd name="T55" fmla="*/ 3836 h 3960"/>
                <a:gd name="T56" fmla="*/ 2709 w 2778"/>
                <a:gd name="T57" fmla="*/ 3926 h 3960"/>
                <a:gd name="T58" fmla="*/ 2570 w 2778"/>
                <a:gd name="T59" fmla="*/ 3858 h 3960"/>
                <a:gd name="T60" fmla="*/ 2430 w 2778"/>
                <a:gd name="T61" fmla="*/ 3790 h 3960"/>
                <a:gd name="T62" fmla="*/ 2285 w 2778"/>
                <a:gd name="T63" fmla="*/ 3720 h 3960"/>
                <a:gd name="T64" fmla="*/ 2136 w 2778"/>
                <a:gd name="T65" fmla="*/ 3646 h 3960"/>
                <a:gd name="T66" fmla="*/ 1980 w 2778"/>
                <a:gd name="T67" fmla="*/ 3569 h 3960"/>
                <a:gd name="T68" fmla="*/ 1821 w 2778"/>
                <a:gd name="T69" fmla="*/ 3490 h 3960"/>
                <a:gd name="T70" fmla="*/ 1658 w 2778"/>
                <a:gd name="T71" fmla="*/ 3409 h 3960"/>
                <a:gd name="T72" fmla="*/ 1487 w 2778"/>
                <a:gd name="T73" fmla="*/ 3325 h 3960"/>
                <a:gd name="T74" fmla="*/ 1309 w 2778"/>
                <a:gd name="T75" fmla="*/ 3238 h 3960"/>
                <a:gd name="T76" fmla="*/ 1126 w 2778"/>
                <a:gd name="T77" fmla="*/ 3149 h 3960"/>
                <a:gd name="T78" fmla="*/ 939 w 2778"/>
                <a:gd name="T79" fmla="*/ 3058 h 3960"/>
                <a:gd name="T80" fmla="*/ 794 w 2778"/>
                <a:gd name="T81" fmla="*/ 2987 h 3960"/>
                <a:gd name="T82" fmla="*/ 692 w 2778"/>
                <a:gd name="T83" fmla="*/ 2937 h 3960"/>
                <a:gd name="T84" fmla="*/ 589 w 2778"/>
                <a:gd name="T85" fmla="*/ 2886 h 3960"/>
                <a:gd name="T86" fmla="*/ 485 w 2778"/>
                <a:gd name="T87" fmla="*/ 2834 h 3960"/>
                <a:gd name="T88" fmla="*/ 379 w 2778"/>
                <a:gd name="T89" fmla="*/ 2783 h 3960"/>
                <a:gd name="T90" fmla="*/ 273 w 2778"/>
                <a:gd name="T91" fmla="*/ 2730 h 3960"/>
                <a:gd name="T92" fmla="*/ 164 w 2778"/>
                <a:gd name="T93" fmla="*/ 2677 h 3960"/>
                <a:gd name="T94" fmla="*/ 55 w 2778"/>
                <a:gd name="T95" fmla="*/ 2623 h 3960"/>
                <a:gd name="T96" fmla="*/ 0 w 2778"/>
                <a:gd name="T97" fmla="*/ 2434 h 3960"/>
                <a:gd name="T98" fmla="*/ 0 w 2778"/>
                <a:gd name="T99" fmla="*/ 2110 h 3960"/>
                <a:gd name="T100" fmla="*/ 0 w 2778"/>
                <a:gd name="T101" fmla="*/ 1786 h 3960"/>
                <a:gd name="T102" fmla="*/ 0 w 2778"/>
                <a:gd name="T103" fmla="*/ 1461 h 3960"/>
                <a:gd name="T104" fmla="*/ 0 w 2778"/>
                <a:gd name="T105" fmla="*/ 1137 h 3960"/>
                <a:gd name="T106" fmla="*/ 0 w 2778"/>
                <a:gd name="T107" fmla="*/ 813 h 3960"/>
                <a:gd name="T108" fmla="*/ 0 w 2778"/>
                <a:gd name="T109" fmla="*/ 488 h 3960"/>
                <a:gd name="T110" fmla="*/ 0 w 2778"/>
                <a:gd name="T111" fmla="*/ 163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78" h="3960">
                  <a:moveTo>
                    <a:pt x="0" y="0"/>
                  </a:moveTo>
                  <a:lnTo>
                    <a:pt x="55" y="40"/>
                  </a:lnTo>
                  <a:lnTo>
                    <a:pt x="110" y="78"/>
                  </a:lnTo>
                  <a:lnTo>
                    <a:pt x="164" y="118"/>
                  </a:lnTo>
                  <a:lnTo>
                    <a:pt x="219" y="156"/>
                  </a:lnTo>
                  <a:lnTo>
                    <a:pt x="273" y="195"/>
                  </a:lnTo>
                  <a:lnTo>
                    <a:pt x="327" y="233"/>
                  </a:lnTo>
                  <a:lnTo>
                    <a:pt x="380" y="271"/>
                  </a:lnTo>
                  <a:lnTo>
                    <a:pt x="433" y="308"/>
                  </a:lnTo>
                  <a:lnTo>
                    <a:pt x="485" y="346"/>
                  </a:lnTo>
                  <a:lnTo>
                    <a:pt x="538" y="383"/>
                  </a:lnTo>
                  <a:lnTo>
                    <a:pt x="589" y="420"/>
                  </a:lnTo>
                  <a:lnTo>
                    <a:pt x="642" y="457"/>
                  </a:lnTo>
                  <a:lnTo>
                    <a:pt x="693" y="493"/>
                  </a:lnTo>
                  <a:lnTo>
                    <a:pt x="743" y="530"/>
                  </a:lnTo>
                  <a:lnTo>
                    <a:pt x="794" y="566"/>
                  </a:lnTo>
                  <a:lnTo>
                    <a:pt x="845" y="602"/>
                  </a:lnTo>
                  <a:lnTo>
                    <a:pt x="939" y="669"/>
                  </a:lnTo>
                  <a:lnTo>
                    <a:pt x="1034" y="736"/>
                  </a:lnTo>
                  <a:lnTo>
                    <a:pt x="1126" y="802"/>
                  </a:lnTo>
                  <a:lnTo>
                    <a:pt x="1218" y="868"/>
                  </a:lnTo>
                  <a:lnTo>
                    <a:pt x="1309" y="932"/>
                  </a:lnTo>
                  <a:lnTo>
                    <a:pt x="1399" y="996"/>
                  </a:lnTo>
                  <a:lnTo>
                    <a:pt x="1487" y="1059"/>
                  </a:lnTo>
                  <a:lnTo>
                    <a:pt x="1575" y="1122"/>
                  </a:lnTo>
                  <a:lnTo>
                    <a:pt x="1658" y="1180"/>
                  </a:lnTo>
                  <a:lnTo>
                    <a:pt x="1739" y="1239"/>
                  </a:lnTo>
                  <a:lnTo>
                    <a:pt x="1820" y="1296"/>
                  </a:lnTo>
                  <a:lnTo>
                    <a:pt x="1900" y="1353"/>
                  </a:lnTo>
                  <a:lnTo>
                    <a:pt x="1980" y="1410"/>
                  </a:lnTo>
                  <a:lnTo>
                    <a:pt x="2058" y="1466"/>
                  </a:lnTo>
                  <a:lnTo>
                    <a:pt x="2136" y="1521"/>
                  </a:lnTo>
                  <a:lnTo>
                    <a:pt x="2213" y="1576"/>
                  </a:lnTo>
                  <a:lnTo>
                    <a:pt x="2285" y="1627"/>
                  </a:lnTo>
                  <a:lnTo>
                    <a:pt x="2358" y="1680"/>
                  </a:lnTo>
                  <a:lnTo>
                    <a:pt x="2429" y="1730"/>
                  </a:lnTo>
                  <a:lnTo>
                    <a:pt x="2500" y="1781"/>
                  </a:lnTo>
                  <a:lnTo>
                    <a:pt x="2570" y="1830"/>
                  </a:lnTo>
                  <a:lnTo>
                    <a:pt x="2640" y="1880"/>
                  </a:lnTo>
                  <a:lnTo>
                    <a:pt x="2709" y="1929"/>
                  </a:lnTo>
                  <a:lnTo>
                    <a:pt x="2778" y="1978"/>
                  </a:lnTo>
                  <a:lnTo>
                    <a:pt x="2778" y="2102"/>
                  </a:lnTo>
                  <a:lnTo>
                    <a:pt x="2778" y="2227"/>
                  </a:lnTo>
                  <a:lnTo>
                    <a:pt x="2778" y="2350"/>
                  </a:lnTo>
                  <a:lnTo>
                    <a:pt x="2778" y="2475"/>
                  </a:lnTo>
                  <a:lnTo>
                    <a:pt x="2778" y="2599"/>
                  </a:lnTo>
                  <a:lnTo>
                    <a:pt x="2778" y="2722"/>
                  </a:lnTo>
                  <a:lnTo>
                    <a:pt x="2778" y="2847"/>
                  </a:lnTo>
                  <a:lnTo>
                    <a:pt x="2778" y="2971"/>
                  </a:lnTo>
                  <a:lnTo>
                    <a:pt x="2778" y="3094"/>
                  </a:lnTo>
                  <a:lnTo>
                    <a:pt x="2778" y="3218"/>
                  </a:lnTo>
                  <a:lnTo>
                    <a:pt x="2778" y="3342"/>
                  </a:lnTo>
                  <a:lnTo>
                    <a:pt x="2778" y="3466"/>
                  </a:lnTo>
                  <a:lnTo>
                    <a:pt x="2778" y="3590"/>
                  </a:lnTo>
                  <a:lnTo>
                    <a:pt x="2778" y="3713"/>
                  </a:lnTo>
                  <a:lnTo>
                    <a:pt x="2778" y="3836"/>
                  </a:lnTo>
                  <a:lnTo>
                    <a:pt x="2778" y="3960"/>
                  </a:lnTo>
                  <a:lnTo>
                    <a:pt x="2709" y="3926"/>
                  </a:lnTo>
                  <a:lnTo>
                    <a:pt x="2640" y="3893"/>
                  </a:lnTo>
                  <a:lnTo>
                    <a:pt x="2570" y="3858"/>
                  </a:lnTo>
                  <a:lnTo>
                    <a:pt x="2500" y="3825"/>
                  </a:lnTo>
                  <a:lnTo>
                    <a:pt x="2430" y="3790"/>
                  </a:lnTo>
                  <a:lnTo>
                    <a:pt x="2358" y="3755"/>
                  </a:lnTo>
                  <a:lnTo>
                    <a:pt x="2285" y="3720"/>
                  </a:lnTo>
                  <a:lnTo>
                    <a:pt x="2213" y="3683"/>
                  </a:lnTo>
                  <a:lnTo>
                    <a:pt x="2136" y="3646"/>
                  </a:lnTo>
                  <a:lnTo>
                    <a:pt x="2059" y="3608"/>
                  </a:lnTo>
                  <a:lnTo>
                    <a:pt x="1980" y="3569"/>
                  </a:lnTo>
                  <a:lnTo>
                    <a:pt x="1900" y="3529"/>
                  </a:lnTo>
                  <a:lnTo>
                    <a:pt x="1821" y="3490"/>
                  </a:lnTo>
                  <a:lnTo>
                    <a:pt x="1739" y="3450"/>
                  </a:lnTo>
                  <a:lnTo>
                    <a:pt x="1658" y="3409"/>
                  </a:lnTo>
                  <a:lnTo>
                    <a:pt x="1575" y="3368"/>
                  </a:lnTo>
                  <a:lnTo>
                    <a:pt x="1487" y="3325"/>
                  </a:lnTo>
                  <a:lnTo>
                    <a:pt x="1399" y="3282"/>
                  </a:lnTo>
                  <a:lnTo>
                    <a:pt x="1309" y="3238"/>
                  </a:lnTo>
                  <a:lnTo>
                    <a:pt x="1218" y="3194"/>
                  </a:lnTo>
                  <a:lnTo>
                    <a:pt x="1126" y="3149"/>
                  </a:lnTo>
                  <a:lnTo>
                    <a:pt x="1034" y="3104"/>
                  </a:lnTo>
                  <a:lnTo>
                    <a:pt x="939" y="3058"/>
                  </a:lnTo>
                  <a:lnTo>
                    <a:pt x="845" y="3012"/>
                  </a:lnTo>
                  <a:lnTo>
                    <a:pt x="794" y="2987"/>
                  </a:lnTo>
                  <a:lnTo>
                    <a:pt x="743" y="2961"/>
                  </a:lnTo>
                  <a:lnTo>
                    <a:pt x="692" y="2937"/>
                  </a:lnTo>
                  <a:lnTo>
                    <a:pt x="640" y="2911"/>
                  </a:lnTo>
                  <a:lnTo>
                    <a:pt x="589" y="2886"/>
                  </a:lnTo>
                  <a:lnTo>
                    <a:pt x="538" y="2860"/>
                  </a:lnTo>
                  <a:lnTo>
                    <a:pt x="485" y="2834"/>
                  </a:lnTo>
                  <a:lnTo>
                    <a:pt x="433" y="2809"/>
                  </a:lnTo>
                  <a:lnTo>
                    <a:pt x="379" y="2783"/>
                  </a:lnTo>
                  <a:lnTo>
                    <a:pt x="327" y="2756"/>
                  </a:lnTo>
                  <a:lnTo>
                    <a:pt x="273" y="2730"/>
                  </a:lnTo>
                  <a:lnTo>
                    <a:pt x="219" y="2704"/>
                  </a:lnTo>
                  <a:lnTo>
                    <a:pt x="164" y="2677"/>
                  </a:lnTo>
                  <a:lnTo>
                    <a:pt x="110" y="2650"/>
                  </a:lnTo>
                  <a:lnTo>
                    <a:pt x="55" y="2623"/>
                  </a:lnTo>
                  <a:lnTo>
                    <a:pt x="0" y="2596"/>
                  </a:lnTo>
                  <a:lnTo>
                    <a:pt x="0" y="2434"/>
                  </a:lnTo>
                  <a:lnTo>
                    <a:pt x="0" y="2272"/>
                  </a:lnTo>
                  <a:lnTo>
                    <a:pt x="0" y="2110"/>
                  </a:lnTo>
                  <a:lnTo>
                    <a:pt x="0" y="1948"/>
                  </a:lnTo>
                  <a:lnTo>
                    <a:pt x="0" y="1786"/>
                  </a:lnTo>
                  <a:lnTo>
                    <a:pt x="0" y="1625"/>
                  </a:lnTo>
                  <a:lnTo>
                    <a:pt x="0" y="1461"/>
                  </a:lnTo>
                  <a:lnTo>
                    <a:pt x="0" y="1299"/>
                  </a:lnTo>
                  <a:lnTo>
                    <a:pt x="0" y="1137"/>
                  </a:lnTo>
                  <a:lnTo>
                    <a:pt x="0" y="975"/>
                  </a:lnTo>
                  <a:lnTo>
                    <a:pt x="0" y="813"/>
                  </a:lnTo>
                  <a:lnTo>
                    <a:pt x="0" y="651"/>
                  </a:lnTo>
                  <a:lnTo>
                    <a:pt x="0" y="488"/>
                  </a:lnTo>
                  <a:lnTo>
                    <a:pt x="0" y="325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1589" y="2566852"/>
            <a:ext cx="4737499" cy="1051790"/>
            <a:chOff x="0" y="2390473"/>
            <a:chExt cx="4738733" cy="1052064"/>
          </a:xfrm>
          <a:solidFill>
            <a:srgbClr val="1E4973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46" name="Freeform 19"/>
            <p:cNvSpPr>
              <a:spLocks noChangeAspect="1"/>
            </p:cNvSpPr>
            <p:nvPr/>
          </p:nvSpPr>
          <p:spPr bwMode="auto">
            <a:xfrm>
              <a:off x="823870" y="2597922"/>
              <a:ext cx="3914863" cy="844615"/>
            </a:xfrm>
            <a:custGeom>
              <a:avLst/>
              <a:gdLst>
                <a:gd name="T0" fmla="*/ 0 w 13212"/>
                <a:gd name="T1" fmla="*/ 437 h 2849"/>
                <a:gd name="T2" fmla="*/ 11769 w 13212"/>
                <a:gd name="T3" fmla="*/ 437 h 2849"/>
                <a:gd name="T4" fmla="*/ 11769 w 13212"/>
                <a:gd name="T5" fmla="*/ 80 h 2849"/>
                <a:gd name="T6" fmla="*/ 11770 w 13212"/>
                <a:gd name="T7" fmla="*/ 68 h 2849"/>
                <a:gd name="T8" fmla="*/ 11773 w 13212"/>
                <a:gd name="T9" fmla="*/ 56 h 2849"/>
                <a:gd name="T10" fmla="*/ 11777 w 13212"/>
                <a:gd name="T11" fmla="*/ 46 h 2849"/>
                <a:gd name="T12" fmla="*/ 11783 w 13212"/>
                <a:gd name="T13" fmla="*/ 35 h 2849"/>
                <a:gd name="T14" fmla="*/ 11790 w 13212"/>
                <a:gd name="T15" fmla="*/ 26 h 2849"/>
                <a:gd name="T16" fmla="*/ 11798 w 13212"/>
                <a:gd name="T17" fmla="*/ 19 h 2849"/>
                <a:gd name="T18" fmla="*/ 11808 w 13212"/>
                <a:gd name="T19" fmla="*/ 12 h 2849"/>
                <a:gd name="T20" fmla="*/ 11818 w 13212"/>
                <a:gd name="T21" fmla="*/ 6 h 2849"/>
                <a:gd name="T22" fmla="*/ 11830 w 13212"/>
                <a:gd name="T23" fmla="*/ 3 h 2849"/>
                <a:gd name="T24" fmla="*/ 11841 w 13212"/>
                <a:gd name="T25" fmla="*/ 0 h 2849"/>
                <a:gd name="T26" fmla="*/ 11853 w 13212"/>
                <a:gd name="T27" fmla="*/ 0 h 2849"/>
                <a:gd name="T28" fmla="*/ 11865 w 13212"/>
                <a:gd name="T29" fmla="*/ 2 h 2849"/>
                <a:gd name="T30" fmla="*/ 11875 w 13212"/>
                <a:gd name="T31" fmla="*/ 5 h 2849"/>
                <a:gd name="T32" fmla="*/ 11886 w 13212"/>
                <a:gd name="T33" fmla="*/ 10 h 2849"/>
                <a:gd name="T34" fmla="*/ 11896 w 13212"/>
                <a:gd name="T35" fmla="*/ 16 h 2849"/>
                <a:gd name="T36" fmla="*/ 11906 w 13212"/>
                <a:gd name="T37" fmla="*/ 24 h 2849"/>
                <a:gd name="T38" fmla="*/ 13146 w 13212"/>
                <a:gd name="T39" fmla="*/ 1264 h 2849"/>
                <a:gd name="T40" fmla="*/ 13161 w 13212"/>
                <a:gd name="T41" fmla="*/ 1281 h 2849"/>
                <a:gd name="T42" fmla="*/ 13175 w 13212"/>
                <a:gd name="T43" fmla="*/ 1300 h 2849"/>
                <a:gd name="T44" fmla="*/ 13185 w 13212"/>
                <a:gd name="T45" fmla="*/ 1318 h 2849"/>
                <a:gd name="T46" fmla="*/ 13195 w 13212"/>
                <a:gd name="T47" fmla="*/ 1338 h 2849"/>
                <a:gd name="T48" fmla="*/ 13203 w 13212"/>
                <a:gd name="T49" fmla="*/ 1359 h 2849"/>
                <a:gd name="T50" fmla="*/ 13207 w 13212"/>
                <a:gd name="T51" fmla="*/ 1381 h 2849"/>
                <a:gd name="T52" fmla="*/ 13211 w 13212"/>
                <a:gd name="T53" fmla="*/ 1402 h 2849"/>
                <a:gd name="T54" fmla="*/ 13212 w 13212"/>
                <a:gd name="T55" fmla="*/ 1425 h 2849"/>
                <a:gd name="T56" fmla="*/ 13211 w 13212"/>
                <a:gd name="T57" fmla="*/ 1446 h 2849"/>
                <a:gd name="T58" fmla="*/ 13207 w 13212"/>
                <a:gd name="T59" fmla="*/ 1468 h 2849"/>
                <a:gd name="T60" fmla="*/ 13203 w 13212"/>
                <a:gd name="T61" fmla="*/ 1489 h 2849"/>
                <a:gd name="T62" fmla="*/ 13195 w 13212"/>
                <a:gd name="T63" fmla="*/ 1510 h 2849"/>
                <a:gd name="T64" fmla="*/ 13185 w 13212"/>
                <a:gd name="T65" fmla="*/ 1530 h 2849"/>
                <a:gd name="T66" fmla="*/ 13175 w 13212"/>
                <a:gd name="T67" fmla="*/ 1549 h 2849"/>
                <a:gd name="T68" fmla="*/ 13161 w 13212"/>
                <a:gd name="T69" fmla="*/ 1567 h 2849"/>
                <a:gd name="T70" fmla="*/ 13146 w 13212"/>
                <a:gd name="T71" fmla="*/ 1584 h 2849"/>
                <a:gd name="T72" fmla="*/ 11906 w 13212"/>
                <a:gd name="T73" fmla="*/ 2824 h 2849"/>
                <a:gd name="T74" fmla="*/ 11896 w 13212"/>
                <a:gd name="T75" fmla="*/ 2832 h 2849"/>
                <a:gd name="T76" fmla="*/ 11886 w 13212"/>
                <a:gd name="T77" fmla="*/ 2839 h 2849"/>
                <a:gd name="T78" fmla="*/ 11875 w 13212"/>
                <a:gd name="T79" fmla="*/ 2844 h 2849"/>
                <a:gd name="T80" fmla="*/ 11865 w 13212"/>
                <a:gd name="T81" fmla="*/ 2846 h 2849"/>
                <a:gd name="T82" fmla="*/ 11853 w 13212"/>
                <a:gd name="T83" fmla="*/ 2849 h 2849"/>
                <a:gd name="T84" fmla="*/ 11841 w 13212"/>
                <a:gd name="T85" fmla="*/ 2847 h 2849"/>
                <a:gd name="T86" fmla="*/ 11830 w 13212"/>
                <a:gd name="T87" fmla="*/ 2845 h 2849"/>
                <a:gd name="T88" fmla="*/ 11818 w 13212"/>
                <a:gd name="T89" fmla="*/ 2842 h 2849"/>
                <a:gd name="T90" fmla="*/ 11808 w 13212"/>
                <a:gd name="T91" fmla="*/ 2837 h 2849"/>
                <a:gd name="T92" fmla="*/ 11798 w 13212"/>
                <a:gd name="T93" fmla="*/ 2830 h 2849"/>
                <a:gd name="T94" fmla="*/ 11790 w 13212"/>
                <a:gd name="T95" fmla="*/ 2822 h 2849"/>
                <a:gd name="T96" fmla="*/ 11783 w 13212"/>
                <a:gd name="T97" fmla="*/ 2813 h 2849"/>
                <a:gd name="T98" fmla="*/ 11777 w 13212"/>
                <a:gd name="T99" fmla="*/ 2803 h 2849"/>
                <a:gd name="T100" fmla="*/ 11773 w 13212"/>
                <a:gd name="T101" fmla="*/ 2792 h 2849"/>
                <a:gd name="T102" fmla="*/ 11770 w 13212"/>
                <a:gd name="T103" fmla="*/ 2781 h 2849"/>
                <a:gd name="T104" fmla="*/ 11769 w 13212"/>
                <a:gd name="T105" fmla="*/ 2768 h 2849"/>
                <a:gd name="T106" fmla="*/ 11769 w 13212"/>
                <a:gd name="T107" fmla="*/ 2412 h 2849"/>
                <a:gd name="T108" fmla="*/ 0 w 13212"/>
                <a:gd name="T109" fmla="*/ 2412 h 2849"/>
                <a:gd name="T110" fmla="*/ 0 w 13212"/>
                <a:gd name="T111" fmla="*/ 437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12" h="2849">
                  <a:moveTo>
                    <a:pt x="0" y="437"/>
                  </a:moveTo>
                  <a:lnTo>
                    <a:pt x="11769" y="437"/>
                  </a:lnTo>
                  <a:lnTo>
                    <a:pt x="11769" y="80"/>
                  </a:lnTo>
                  <a:lnTo>
                    <a:pt x="11770" y="68"/>
                  </a:lnTo>
                  <a:lnTo>
                    <a:pt x="11773" y="56"/>
                  </a:lnTo>
                  <a:lnTo>
                    <a:pt x="11777" y="46"/>
                  </a:lnTo>
                  <a:lnTo>
                    <a:pt x="11783" y="35"/>
                  </a:lnTo>
                  <a:lnTo>
                    <a:pt x="11790" y="26"/>
                  </a:lnTo>
                  <a:lnTo>
                    <a:pt x="11798" y="19"/>
                  </a:lnTo>
                  <a:lnTo>
                    <a:pt x="11808" y="12"/>
                  </a:lnTo>
                  <a:lnTo>
                    <a:pt x="11818" y="6"/>
                  </a:lnTo>
                  <a:lnTo>
                    <a:pt x="11830" y="3"/>
                  </a:lnTo>
                  <a:lnTo>
                    <a:pt x="11841" y="0"/>
                  </a:lnTo>
                  <a:lnTo>
                    <a:pt x="11853" y="0"/>
                  </a:lnTo>
                  <a:lnTo>
                    <a:pt x="11865" y="2"/>
                  </a:lnTo>
                  <a:lnTo>
                    <a:pt x="11875" y="5"/>
                  </a:lnTo>
                  <a:lnTo>
                    <a:pt x="11886" y="10"/>
                  </a:lnTo>
                  <a:lnTo>
                    <a:pt x="11896" y="16"/>
                  </a:lnTo>
                  <a:lnTo>
                    <a:pt x="11906" y="24"/>
                  </a:lnTo>
                  <a:lnTo>
                    <a:pt x="13146" y="1264"/>
                  </a:lnTo>
                  <a:lnTo>
                    <a:pt x="13161" y="1281"/>
                  </a:lnTo>
                  <a:lnTo>
                    <a:pt x="13175" y="1300"/>
                  </a:lnTo>
                  <a:lnTo>
                    <a:pt x="13185" y="1318"/>
                  </a:lnTo>
                  <a:lnTo>
                    <a:pt x="13195" y="1338"/>
                  </a:lnTo>
                  <a:lnTo>
                    <a:pt x="13203" y="1359"/>
                  </a:lnTo>
                  <a:lnTo>
                    <a:pt x="13207" y="1381"/>
                  </a:lnTo>
                  <a:lnTo>
                    <a:pt x="13211" y="1402"/>
                  </a:lnTo>
                  <a:lnTo>
                    <a:pt x="13212" y="1425"/>
                  </a:lnTo>
                  <a:lnTo>
                    <a:pt x="13211" y="1446"/>
                  </a:lnTo>
                  <a:lnTo>
                    <a:pt x="13207" y="1468"/>
                  </a:lnTo>
                  <a:lnTo>
                    <a:pt x="13203" y="1489"/>
                  </a:lnTo>
                  <a:lnTo>
                    <a:pt x="13195" y="1510"/>
                  </a:lnTo>
                  <a:lnTo>
                    <a:pt x="13185" y="1530"/>
                  </a:lnTo>
                  <a:lnTo>
                    <a:pt x="13175" y="1549"/>
                  </a:lnTo>
                  <a:lnTo>
                    <a:pt x="13161" y="1567"/>
                  </a:lnTo>
                  <a:lnTo>
                    <a:pt x="13146" y="1584"/>
                  </a:lnTo>
                  <a:lnTo>
                    <a:pt x="11906" y="2824"/>
                  </a:lnTo>
                  <a:lnTo>
                    <a:pt x="11896" y="2832"/>
                  </a:lnTo>
                  <a:lnTo>
                    <a:pt x="11886" y="2839"/>
                  </a:lnTo>
                  <a:lnTo>
                    <a:pt x="11875" y="2844"/>
                  </a:lnTo>
                  <a:lnTo>
                    <a:pt x="11865" y="2846"/>
                  </a:lnTo>
                  <a:lnTo>
                    <a:pt x="11853" y="2849"/>
                  </a:lnTo>
                  <a:lnTo>
                    <a:pt x="11841" y="2847"/>
                  </a:lnTo>
                  <a:lnTo>
                    <a:pt x="11830" y="2845"/>
                  </a:lnTo>
                  <a:lnTo>
                    <a:pt x="11818" y="2842"/>
                  </a:lnTo>
                  <a:lnTo>
                    <a:pt x="11808" y="2837"/>
                  </a:lnTo>
                  <a:lnTo>
                    <a:pt x="11798" y="2830"/>
                  </a:lnTo>
                  <a:lnTo>
                    <a:pt x="11790" y="2822"/>
                  </a:lnTo>
                  <a:lnTo>
                    <a:pt x="11783" y="2813"/>
                  </a:lnTo>
                  <a:lnTo>
                    <a:pt x="11777" y="2803"/>
                  </a:lnTo>
                  <a:lnTo>
                    <a:pt x="11773" y="2792"/>
                  </a:lnTo>
                  <a:lnTo>
                    <a:pt x="11770" y="2781"/>
                  </a:lnTo>
                  <a:lnTo>
                    <a:pt x="11769" y="2768"/>
                  </a:lnTo>
                  <a:lnTo>
                    <a:pt x="11769" y="2412"/>
                  </a:lnTo>
                  <a:lnTo>
                    <a:pt x="0" y="241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47" name="Freeform 24"/>
            <p:cNvSpPr>
              <a:spLocks noChangeAspect="1"/>
            </p:cNvSpPr>
            <p:nvPr/>
          </p:nvSpPr>
          <p:spPr bwMode="auto">
            <a:xfrm>
              <a:off x="0" y="2390473"/>
              <a:ext cx="823870" cy="924631"/>
            </a:xfrm>
            <a:custGeom>
              <a:avLst/>
              <a:gdLst>
                <a:gd name="T0" fmla="*/ 55 w 2778"/>
                <a:gd name="T1" fmla="*/ 22 h 3119"/>
                <a:gd name="T2" fmla="*/ 164 w 2778"/>
                <a:gd name="T3" fmla="*/ 68 h 3119"/>
                <a:gd name="T4" fmla="*/ 273 w 2778"/>
                <a:gd name="T5" fmla="*/ 112 h 3119"/>
                <a:gd name="T6" fmla="*/ 379 w 2778"/>
                <a:gd name="T7" fmla="*/ 157 h 3119"/>
                <a:gd name="T8" fmla="*/ 485 w 2778"/>
                <a:gd name="T9" fmla="*/ 201 h 3119"/>
                <a:gd name="T10" fmla="*/ 589 w 2778"/>
                <a:gd name="T11" fmla="*/ 244 h 3119"/>
                <a:gd name="T12" fmla="*/ 693 w 2778"/>
                <a:gd name="T13" fmla="*/ 286 h 3119"/>
                <a:gd name="T14" fmla="*/ 794 w 2778"/>
                <a:gd name="T15" fmla="*/ 328 h 3119"/>
                <a:gd name="T16" fmla="*/ 939 w 2778"/>
                <a:gd name="T17" fmla="*/ 387 h 3119"/>
                <a:gd name="T18" fmla="*/ 1126 w 2778"/>
                <a:gd name="T19" fmla="*/ 464 h 3119"/>
                <a:gd name="T20" fmla="*/ 1309 w 2778"/>
                <a:gd name="T21" fmla="*/ 539 h 3119"/>
                <a:gd name="T22" fmla="*/ 1487 w 2778"/>
                <a:gd name="T23" fmla="*/ 613 h 3119"/>
                <a:gd name="T24" fmla="*/ 1658 w 2778"/>
                <a:gd name="T25" fmla="*/ 684 h 3119"/>
                <a:gd name="T26" fmla="*/ 1821 w 2778"/>
                <a:gd name="T27" fmla="*/ 751 h 3119"/>
                <a:gd name="T28" fmla="*/ 1981 w 2778"/>
                <a:gd name="T29" fmla="*/ 818 h 3119"/>
                <a:gd name="T30" fmla="*/ 2136 w 2778"/>
                <a:gd name="T31" fmla="*/ 882 h 3119"/>
                <a:gd name="T32" fmla="*/ 2286 w 2778"/>
                <a:gd name="T33" fmla="*/ 944 h 3119"/>
                <a:gd name="T34" fmla="*/ 2430 w 2778"/>
                <a:gd name="T35" fmla="*/ 1002 h 3119"/>
                <a:gd name="T36" fmla="*/ 2571 w 2778"/>
                <a:gd name="T37" fmla="*/ 1059 h 3119"/>
                <a:gd name="T38" fmla="*/ 2709 w 2778"/>
                <a:gd name="T39" fmla="*/ 1116 h 3119"/>
                <a:gd name="T40" fmla="*/ 2778 w 2778"/>
                <a:gd name="T41" fmla="*/ 1268 h 3119"/>
                <a:gd name="T42" fmla="*/ 2778 w 2778"/>
                <a:gd name="T43" fmla="*/ 1515 h 3119"/>
                <a:gd name="T44" fmla="*/ 2778 w 2778"/>
                <a:gd name="T45" fmla="*/ 1761 h 3119"/>
                <a:gd name="T46" fmla="*/ 2778 w 2778"/>
                <a:gd name="T47" fmla="*/ 2009 h 3119"/>
                <a:gd name="T48" fmla="*/ 2778 w 2778"/>
                <a:gd name="T49" fmla="*/ 2256 h 3119"/>
                <a:gd name="T50" fmla="*/ 2778 w 2778"/>
                <a:gd name="T51" fmla="*/ 2502 h 3119"/>
                <a:gd name="T52" fmla="*/ 2778 w 2778"/>
                <a:gd name="T53" fmla="*/ 2749 h 3119"/>
                <a:gd name="T54" fmla="*/ 2778 w 2778"/>
                <a:gd name="T55" fmla="*/ 2995 h 3119"/>
                <a:gd name="T56" fmla="*/ 2709 w 2778"/>
                <a:gd name="T57" fmla="*/ 3106 h 3119"/>
                <a:gd name="T58" fmla="*/ 2571 w 2778"/>
                <a:gd name="T59" fmla="*/ 3079 h 3119"/>
                <a:gd name="T60" fmla="*/ 2430 w 2778"/>
                <a:gd name="T61" fmla="*/ 3053 h 3119"/>
                <a:gd name="T62" fmla="*/ 2286 w 2778"/>
                <a:gd name="T63" fmla="*/ 3026 h 3119"/>
                <a:gd name="T64" fmla="*/ 2136 w 2778"/>
                <a:gd name="T65" fmla="*/ 2998 h 3119"/>
                <a:gd name="T66" fmla="*/ 1981 w 2778"/>
                <a:gd name="T67" fmla="*/ 2967 h 3119"/>
                <a:gd name="T68" fmla="*/ 1821 w 2778"/>
                <a:gd name="T69" fmla="*/ 2937 h 3119"/>
                <a:gd name="T70" fmla="*/ 1658 w 2778"/>
                <a:gd name="T71" fmla="*/ 2906 h 3119"/>
                <a:gd name="T72" fmla="*/ 1487 w 2778"/>
                <a:gd name="T73" fmla="*/ 2873 h 3119"/>
                <a:gd name="T74" fmla="*/ 1309 w 2778"/>
                <a:gd name="T75" fmla="*/ 2839 h 3119"/>
                <a:gd name="T76" fmla="*/ 1126 w 2778"/>
                <a:gd name="T77" fmla="*/ 2805 h 3119"/>
                <a:gd name="T78" fmla="*/ 939 w 2778"/>
                <a:gd name="T79" fmla="*/ 2770 h 3119"/>
                <a:gd name="T80" fmla="*/ 793 w 2778"/>
                <a:gd name="T81" fmla="*/ 2742 h 3119"/>
                <a:gd name="T82" fmla="*/ 692 w 2778"/>
                <a:gd name="T83" fmla="*/ 2724 h 3119"/>
                <a:gd name="T84" fmla="*/ 589 w 2778"/>
                <a:gd name="T85" fmla="*/ 2704 h 3119"/>
                <a:gd name="T86" fmla="*/ 485 w 2778"/>
                <a:gd name="T87" fmla="*/ 2684 h 3119"/>
                <a:gd name="T88" fmla="*/ 379 w 2778"/>
                <a:gd name="T89" fmla="*/ 2664 h 3119"/>
                <a:gd name="T90" fmla="*/ 273 w 2778"/>
                <a:gd name="T91" fmla="*/ 2644 h 3119"/>
                <a:gd name="T92" fmla="*/ 164 w 2778"/>
                <a:gd name="T93" fmla="*/ 2623 h 3119"/>
                <a:gd name="T94" fmla="*/ 55 w 2778"/>
                <a:gd name="T95" fmla="*/ 2604 h 3119"/>
                <a:gd name="T96" fmla="*/ 0 w 2778"/>
                <a:gd name="T97" fmla="*/ 2431 h 3119"/>
                <a:gd name="T98" fmla="*/ 0 w 2778"/>
                <a:gd name="T99" fmla="*/ 2107 h 3119"/>
                <a:gd name="T100" fmla="*/ 0 w 2778"/>
                <a:gd name="T101" fmla="*/ 1782 h 3119"/>
                <a:gd name="T102" fmla="*/ 0 w 2778"/>
                <a:gd name="T103" fmla="*/ 1459 h 3119"/>
                <a:gd name="T104" fmla="*/ 0 w 2778"/>
                <a:gd name="T105" fmla="*/ 1135 h 3119"/>
                <a:gd name="T106" fmla="*/ 0 w 2778"/>
                <a:gd name="T107" fmla="*/ 811 h 3119"/>
                <a:gd name="T108" fmla="*/ 0 w 2778"/>
                <a:gd name="T109" fmla="*/ 487 h 3119"/>
                <a:gd name="T110" fmla="*/ 0 w 2778"/>
                <a:gd name="T111" fmla="*/ 162 h 3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78" h="3119">
                  <a:moveTo>
                    <a:pt x="0" y="0"/>
                  </a:moveTo>
                  <a:lnTo>
                    <a:pt x="55" y="22"/>
                  </a:lnTo>
                  <a:lnTo>
                    <a:pt x="110" y="46"/>
                  </a:lnTo>
                  <a:lnTo>
                    <a:pt x="164" y="68"/>
                  </a:lnTo>
                  <a:lnTo>
                    <a:pt x="219" y="90"/>
                  </a:lnTo>
                  <a:lnTo>
                    <a:pt x="273" y="112"/>
                  </a:lnTo>
                  <a:lnTo>
                    <a:pt x="327" y="134"/>
                  </a:lnTo>
                  <a:lnTo>
                    <a:pt x="379" y="157"/>
                  </a:lnTo>
                  <a:lnTo>
                    <a:pt x="433" y="179"/>
                  </a:lnTo>
                  <a:lnTo>
                    <a:pt x="485" y="201"/>
                  </a:lnTo>
                  <a:lnTo>
                    <a:pt x="538" y="222"/>
                  </a:lnTo>
                  <a:lnTo>
                    <a:pt x="589" y="244"/>
                  </a:lnTo>
                  <a:lnTo>
                    <a:pt x="642" y="265"/>
                  </a:lnTo>
                  <a:lnTo>
                    <a:pt x="693" y="286"/>
                  </a:lnTo>
                  <a:lnTo>
                    <a:pt x="743" y="307"/>
                  </a:lnTo>
                  <a:lnTo>
                    <a:pt x="794" y="328"/>
                  </a:lnTo>
                  <a:lnTo>
                    <a:pt x="845" y="349"/>
                  </a:lnTo>
                  <a:lnTo>
                    <a:pt x="939" y="387"/>
                  </a:lnTo>
                  <a:lnTo>
                    <a:pt x="1034" y="426"/>
                  </a:lnTo>
                  <a:lnTo>
                    <a:pt x="1126" y="464"/>
                  </a:lnTo>
                  <a:lnTo>
                    <a:pt x="1218" y="502"/>
                  </a:lnTo>
                  <a:lnTo>
                    <a:pt x="1309" y="539"/>
                  </a:lnTo>
                  <a:lnTo>
                    <a:pt x="1399" y="576"/>
                  </a:lnTo>
                  <a:lnTo>
                    <a:pt x="1487" y="613"/>
                  </a:lnTo>
                  <a:lnTo>
                    <a:pt x="1575" y="649"/>
                  </a:lnTo>
                  <a:lnTo>
                    <a:pt x="1658" y="684"/>
                  </a:lnTo>
                  <a:lnTo>
                    <a:pt x="1739" y="718"/>
                  </a:lnTo>
                  <a:lnTo>
                    <a:pt x="1821" y="751"/>
                  </a:lnTo>
                  <a:lnTo>
                    <a:pt x="1901" y="785"/>
                  </a:lnTo>
                  <a:lnTo>
                    <a:pt x="1981" y="818"/>
                  </a:lnTo>
                  <a:lnTo>
                    <a:pt x="2059" y="851"/>
                  </a:lnTo>
                  <a:lnTo>
                    <a:pt x="2136" y="882"/>
                  </a:lnTo>
                  <a:lnTo>
                    <a:pt x="2213" y="914"/>
                  </a:lnTo>
                  <a:lnTo>
                    <a:pt x="2286" y="944"/>
                  </a:lnTo>
                  <a:lnTo>
                    <a:pt x="2358" y="973"/>
                  </a:lnTo>
                  <a:lnTo>
                    <a:pt x="2430" y="1002"/>
                  </a:lnTo>
                  <a:lnTo>
                    <a:pt x="2500" y="1031"/>
                  </a:lnTo>
                  <a:lnTo>
                    <a:pt x="2571" y="1059"/>
                  </a:lnTo>
                  <a:lnTo>
                    <a:pt x="2640" y="1088"/>
                  </a:lnTo>
                  <a:lnTo>
                    <a:pt x="2709" y="1116"/>
                  </a:lnTo>
                  <a:lnTo>
                    <a:pt x="2778" y="1144"/>
                  </a:lnTo>
                  <a:lnTo>
                    <a:pt x="2778" y="1268"/>
                  </a:lnTo>
                  <a:lnTo>
                    <a:pt x="2778" y="1392"/>
                  </a:lnTo>
                  <a:lnTo>
                    <a:pt x="2778" y="1515"/>
                  </a:lnTo>
                  <a:lnTo>
                    <a:pt x="2778" y="1639"/>
                  </a:lnTo>
                  <a:lnTo>
                    <a:pt x="2778" y="1761"/>
                  </a:lnTo>
                  <a:lnTo>
                    <a:pt x="2778" y="1885"/>
                  </a:lnTo>
                  <a:lnTo>
                    <a:pt x="2778" y="2009"/>
                  </a:lnTo>
                  <a:lnTo>
                    <a:pt x="2778" y="2132"/>
                  </a:lnTo>
                  <a:lnTo>
                    <a:pt x="2778" y="2256"/>
                  </a:lnTo>
                  <a:lnTo>
                    <a:pt x="2778" y="2378"/>
                  </a:lnTo>
                  <a:lnTo>
                    <a:pt x="2778" y="2502"/>
                  </a:lnTo>
                  <a:lnTo>
                    <a:pt x="2778" y="2626"/>
                  </a:lnTo>
                  <a:lnTo>
                    <a:pt x="2778" y="2749"/>
                  </a:lnTo>
                  <a:lnTo>
                    <a:pt x="2778" y="2872"/>
                  </a:lnTo>
                  <a:lnTo>
                    <a:pt x="2778" y="2995"/>
                  </a:lnTo>
                  <a:lnTo>
                    <a:pt x="2778" y="3119"/>
                  </a:lnTo>
                  <a:lnTo>
                    <a:pt x="2709" y="3106"/>
                  </a:lnTo>
                  <a:lnTo>
                    <a:pt x="2640" y="3093"/>
                  </a:lnTo>
                  <a:lnTo>
                    <a:pt x="2571" y="3079"/>
                  </a:lnTo>
                  <a:lnTo>
                    <a:pt x="2501" y="3067"/>
                  </a:lnTo>
                  <a:lnTo>
                    <a:pt x="2430" y="3053"/>
                  </a:lnTo>
                  <a:lnTo>
                    <a:pt x="2359" y="3040"/>
                  </a:lnTo>
                  <a:lnTo>
                    <a:pt x="2286" y="3026"/>
                  </a:lnTo>
                  <a:lnTo>
                    <a:pt x="2213" y="3012"/>
                  </a:lnTo>
                  <a:lnTo>
                    <a:pt x="2136" y="2998"/>
                  </a:lnTo>
                  <a:lnTo>
                    <a:pt x="2059" y="2983"/>
                  </a:lnTo>
                  <a:lnTo>
                    <a:pt x="1981" y="2967"/>
                  </a:lnTo>
                  <a:lnTo>
                    <a:pt x="1901" y="2952"/>
                  </a:lnTo>
                  <a:lnTo>
                    <a:pt x="1821" y="2937"/>
                  </a:lnTo>
                  <a:lnTo>
                    <a:pt x="1739" y="2922"/>
                  </a:lnTo>
                  <a:lnTo>
                    <a:pt x="1658" y="2906"/>
                  </a:lnTo>
                  <a:lnTo>
                    <a:pt x="1575" y="2890"/>
                  </a:lnTo>
                  <a:lnTo>
                    <a:pt x="1487" y="2873"/>
                  </a:lnTo>
                  <a:lnTo>
                    <a:pt x="1399" y="2857"/>
                  </a:lnTo>
                  <a:lnTo>
                    <a:pt x="1309" y="2839"/>
                  </a:lnTo>
                  <a:lnTo>
                    <a:pt x="1218" y="2823"/>
                  </a:lnTo>
                  <a:lnTo>
                    <a:pt x="1126" y="2805"/>
                  </a:lnTo>
                  <a:lnTo>
                    <a:pt x="1032" y="2788"/>
                  </a:lnTo>
                  <a:lnTo>
                    <a:pt x="939" y="2770"/>
                  </a:lnTo>
                  <a:lnTo>
                    <a:pt x="843" y="2753"/>
                  </a:lnTo>
                  <a:lnTo>
                    <a:pt x="793" y="2742"/>
                  </a:lnTo>
                  <a:lnTo>
                    <a:pt x="743" y="2733"/>
                  </a:lnTo>
                  <a:lnTo>
                    <a:pt x="692" y="2724"/>
                  </a:lnTo>
                  <a:lnTo>
                    <a:pt x="640" y="2714"/>
                  </a:lnTo>
                  <a:lnTo>
                    <a:pt x="589" y="2704"/>
                  </a:lnTo>
                  <a:lnTo>
                    <a:pt x="537" y="2695"/>
                  </a:lnTo>
                  <a:lnTo>
                    <a:pt x="485" y="2684"/>
                  </a:lnTo>
                  <a:lnTo>
                    <a:pt x="432" y="2675"/>
                  </a:lnTo>
                  <a:lnTo>
                    <a:pt x="379" y="2664"/>
                  </a:lnTo>
                  <a:lnTo>
                    <a:pt x="327" y="2655"/>
                  </a:lnTo>
                  <a:lnTo>
                    <a:pt x="273" y="2644"/>
                  </a:lnTo>
                  <a:lnTo>
                    <a:pt x="219" y="2634"/>
                  </a:lnTo>
                  <a:lnTo>
                    <a:pt x="164" y="2623"/>
                  </a:lnTo>
                  <a:lnTo>
                    <a:pt x="110" y="2613"/>
                  </a:lnTo>
                  <a:lnTo>
                    <a:pt x="55" y="2604"/>
                  </a:lnTo>
                  <a:lnTo>
                    <a:pt x="0" y="2593"/>
                  </a:lnTo>
                  <a:lnTo>
                    <a:pt x="0" y="2431"/>
                  </a:lnTo>
                  <a:lnTo>
                    <a:pt x="0" y="2269"/>
                  </a:lnTo>
                  <a:lnTo>
                    <a:pt x="0" y="2107"/>
                  </a:lnTo>
                  <a:lnTo>
                    <a:pt x="0" y="1945"/>
                  </a:lnTo>
                  <a:lnTo>
                    <a:pt x="0" y="1782"/>
                  </a:lnTo>
                  <a:lnTo>
                    <a:pt x="0" y="1621"/>
                  </a:lnTo>
                  <a:lnTo>
                    <a:pt x="0" y="1459"/>
                  </a:lnTo>
                  <a:lnTo>
                    <a:pt x="0" y="1297"/>
                  </a:lnTo>
                  <a:lnTo>
                    <a:pt x="0" y="1135"/>
                  </a:lnTo>
                  <a:lnTo>
                    <a:pt x="0" y="973"/>
                  </a:lnTo>
                  <a:lnTo>
                    <a:pt x="0" y="811"/>
                  </a:lnTo>
                  <a:lnTo>
                    <a:pt x="0" y="649"/>
                  </a:lnTo>
                  <a:lnTo>
                    <a:pt x="0" y="487"/>
                  </a:lnTo>
                  <a:lnTo>
                    <a:pt x="0" y="324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1587" y="3566794"/>
            <a:ext cx="5530044" cy="844395"/>
            <a:chOff x="0" y="3390674"/>
            <a:chExt cx="5531484" cy="844615"/>
          </a:xfrm>
          <a:solidFill>
            <a:srgbClr val="9E2133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49" name="Freeform 18"/>
            <p:cNvSpPr>
              <a:spLocks noChangeAspect="1"/>
            </p:cNvSpPr>
            <p:nvPr/>
          </p:nvSpPr>
          <p:spPr bwMode="auto">
            <a:xfrm>
              <a:off x="823870" y="3390674"/>
              <a:ext cx="4707614" cy="844615"/>
            </a:xfrm>
            <a:custGeom>
              <a:avLst/>
              <a:gdLst>
                <a:gd name="T0" fmla="*/ 0 w 15887"/>
                <a:gd name="T1" fmla="*/ 436 h 2848"/>
                <a:gd name="T2" fmla="*/ 14445 w 15887"/>
                <a:gd name="T3" fmla="*/ 436 h 2848"/>
                <a:gd name="T4" fmla="*/ 14445 w 15887"/>
                <a:gd name="T5" fmla="*/ 79 h 2848"/>
                <a:gd name="T6" fmla="*/ 14445 w 15887"/>
                <a:gd name="T7" fmla="*/ 68 h 2848"/>
                <a:gd name="T8" fmla="*/ 14449 w 15887"/>
                <a:gd name="T9" fmla="*/ 56 h 2848"/>
                <a:gd name="T10" fmla="*/ 14452 w 15887"/>
                <a:gd name="T11" fmla="*/ 45 h 2848"/>
                <a:gd name="T12" fmla="*/ 14458 w 15887"/>
                <a:gd name="T13" fmla="*/ 35 h 2848"/>
                <a:gd name="T14" fmla="*/ 14465 w 15887"/>
                <a:gd name="T15" fmla="*/ 27 h 2848"/>
                <a:gd name="T16" fmla="*/ 14473 w 15887"/>
                <a:gd name="T17" fmla="*/ 19 h 2848"/>
                <a:gd name="T18" fmla="*/ 14482 w 15887"/>
                <a:gd name="T19" fmla="*/ 12 h 2848"/>
                <a:gd name="T20" fmla="*/ 14494 w 15887"/>
                <a:gd name="T21" fmla="*/ 7 h 2848"/>
                <a:gd name="T22" fmla="*/ 14506 w 15887"/>
                <a:gd name="T23" fmla="*/ 2 h 2848"/>
                <a:gd name="T24" fmla="*/ 14516 w 15887"/>
                <a:gd name="T25" fmla="*/ 0 h 2848"/>
                <a:gd name="T26" fmla="*/ 14528 w 15887"/>
                <a:gd name="T27" fmla="*/ 0 h 2848"/>
                <a:gd name="T28" fmla="*/ 14540 w 15887"/>
                <a:gd name="T29" fmla="*/ 1 h 2848"/>
                <a:gd name="T30" fmla="*/ 14551 w 15887"/>
                <a:gd name="T31" fmla="*/ 5 h 2848"/>
                <a:gd name="T32" fmla="*/ 14562 w 15887"/>
                <a:gd name="T33" fmla="*/ 9 h 2848"/>
                <a:gd name="T34" fmla="*/ 14571 w 15887"/>
                <a:gd name="T35" fmla="*/ 15 h 2848"/>
                <a:gd name="T36" fmla="*/ 14580 w 15887"/>
                <a:gd name="T37" fmla="*/ 23 h 2848"/>
                <a:gd name="T38" fmla="*/ 15821 w 15887"/>
                <a:gd name="T39" fmla="*/ 1264 h 2848"/>
                <a:gd name="T40" fmla="*/ 15837 w 15887"/>
                <a:gd name="T41" fmla="*/ 1281 h 2848"/>
                <a:gd name="T42" fmla="*/ 15850 w 15887"/>
                <a:gd name="T43" fmla="*/ 1299 h 2848"/>
                <a:gd name="T44" fmla="*/ 15861 w 15887"/>
                <a:gd name="T45" fmla="*/ 1319 h 2848"/>
                <a:gd name="T46" fmla="*/ 15871 w 15887"/>
                <a:gd name="T47" fmla="*/ 1339 h 2848"/>
                <a:gd name="T48" fmla="*/ 15878 w 15887"/>
                <a:gd name="T49" fmla="*/ 1360 h 2848"/>
                <a:gd name="T50" fmla="*/ 15882 w 15887"/>
                <a:gd name="T51" fmla="*/ 1381 h 2848"/>
                <a:gd name="T52" fmla="*/ 15886 w 15887"/>
                <a:gd name="T53" fmla="*/ 1402 h 2848"/>
                <a:gd name="T54" fmla="*/ 15887 w 15887"/>
                <a:gd name="T55" fmla="*/ 1424 h 2848"/>
                <a:gd name="T56" fmla="*/ 15886 w 15887"/>
                <a:gd name="T57" fmla="*/ 1446 h 2848"/>
                <a:gd name="T58" fmla="*/ 15882 w 15887"/>
                <a:gd name="T59" fmla="*/ 1467 h 2848"/>
                <a:gd name="T60" fmla="*/ 15878 w 15887"/>
                <a:gd name="T61" fmla="*/ 1488 h 2848"/>
                <a:gd name="T62" fmla="*/ 15871 w 15887"/>
                <a:gd name="T63" fmla="*/ 1509 h 2848"/>
                <a:gd name="T64" fmla="*/ 15861 w 15887"/>
                <a:gd name="T65" fmla="*/ 1529 h 2848"/>
                <a:gd name="T66" fmla="*/ 15850 w 15887"/>
                <a:gd name="T67" fmla="*/ 1549 h 2848"/>
                <a:gd name="T68" fmla="*/ 15837 w 15887"/>
                <a:gd name="T69" fmla="*/ 1567 h 2848"/>
                <a:gd name="T70" fmla="*/ 15821 w 15887"/>
                <a:gd name="T71" fmla="*/ 1584 h 2848"/>
                <a:gd name="T72" fmla="*/ 14580 w 15887"/>
                <a:gd name="T73" fmla="*/ 2825 h 2848"/>
                <a:gd name="T74" fmla="*/ 14571 w 15887"/>
                <a:gd name="T75" fmla="*/ 2833 h 2848"/>
                <a:gd name="T76" fmla="*/ 14562 w 15887"/>
                <a:gd name="T77" fmla="*/ 2839 h 2848"/>
                <a:gd name="T78" fmla="*/ 14551 w 15887"/>
                <a:gd name="T79" fmla="*/ 2843 h 2848"/>
                <a:gd name="T80" fmla="*/ 14540 w 15887"/>
                <a:gd name="T81" fmla="*/ 2847 h 2848"/>
                <a:gd name="T82" fmla="*/ 14528 w 15887"/>
                <a:gd name="T83" fmla="*/ 2848 h 2848"/>
                <a:gd name="T84" fmla="*/ 14516 w 15887"/>
                <a:gd name="T85" fmla="*/ 2848 h 2848"/>
                <a:gd name="T86" fmla="*/ 14506 w 15887"/>
                <a:gd name="T87" fmla="*/ 2846 h 2848"/>
                <a:gd name="T88" fmla="*/ 14494 w 15887"/>
                <a:gd name="T89" fmla="*/ 2842 h 2848"/>
                <a:gd name="T90" fmla="*/ 14482 w 15887"/>
                <a:gd name="T91" fmla="*/ 2836 h 2848"/>
                <a:gd name="T92" fmla="*/ 14473 w 15887"/>
                <a:gd name="T93" fmla="*/ 2829 h 2848"/>
                <a:gd name="T94" fmla="*/ 14465 w 15887"/>
                <a:gd name="T95" fmla="*/ 2821 h 2848"/>
                <a:gd name="T96" fmla="*/ 14458 w 15887"/>
                <a:gd name="T97" fmla="*/ 2813 h 2848"/>
                <a:gd name="T98" fmla="*/ 14452 w 15887"/>
                <a:gd name="T99" fmla="*/ 2803 h 2848"/>
                <a:gd name="T100" fmla="*/ 14449 w 15887"/>
                <a:gd name="T101" fmla="*/ 2792 h 2848"/>
                <a:gd name="T102" fmla="*/ 14445 w 15887"/>
                <a:gd name="T103" fmla="*/ 2780 h 2848"/>
                <a:gd name="T104" fmla="*/ 14445 w 15887"/>
                <a:gd name="T105" fmla="*/ 2769 h 2848"/>
                <a:gd name="T106" fmla="*/ 14445 w 15887"/>
                <a:gd name="T107" fmla="*/ 2412 h 2848"/>
                <a:gd name="T108" fmla="*/ 0 w 15887"/>
                <a:gd name="T109" fmla="*/ 2412 h 2848"/>
                <a:gd name="T110" fmla="*/ 0 w 15887"/>
                <a:gd name="T111" fmla="*/ 436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87" h="2848">
                  <a:moveTo>
                    <a:pt x="0" y="436"/>
                  </a:moveTo>
                  <a:lnTo>
                    <a:pt x="14445" y="436"/>
                  </a:lnTo>
                  <a:lnTo>
                    <a:pt x="14445" y="79"/>
                  </a:lnTo>
                  <a:lnTo>
                    <a:pt x="14445" y="68"/>
                  </a:lnTo>
                  <a:lnTo>
                    <a:pt x="14449" y="56"/>
                  </a:lnTo>
                  <a:lnTo>
                    <a:pt x="14452" y="45"/>
                  </a:lnTo>
                  <a:lnTo>
                    <a:pt x="14458" y="35"/>
                  </a:lnTo>
                  <a:lnTo>
                    <a:pt x="14465" y="27"/>
                  </a:lnTo>
                  <a:lnTo>
                    <a:pt x="14473" y="19"/>
                  </a:lnTo>
                  <a:lnTo>
                    <a:pt x="14482" y="12"/>
                  </a:lnTo>
                  <a:lnTo>
                    <a:pt x="14494" y="7"/>
                  </a:lnTo>
                  <a:lnTo>
                    <a:pt x="14506" y="2"/>
                  </a:lnTo>
                  <a:lnTo>
                    <a:pt x="14516" y="0"/>
                  </a:lnTo>
                  <a:lnTo>
                    <a:pt x="14528" y="0"/>
                  </a:lnTo>
                  <a:lnTo>
                    <a:pt x="14540" y="1"/>
                  </a:lnTo>
                  <a:lnTo>
                    <a:pt x="14551" y="5"/>
                  </a:lnTo>
                  <a:lnTo>
                    <a:pt x="14562" y="9"/>
                  </a:lnTo>
                  <a:lnTo>
                    <a:pt x="14571" y="15"/>
                  </a:lnTo>
                  <a:lnTo>
                    <a:pt x="14580" y="23"/>
                  </a:lnTo>
                  <a:lnTo>
                    <a:pt x="15821" y="1264"/>
                  </a:lnTo>
                  <a:lnTo>
                    <a:pt x="15837" y="1281"/>
                  </a:lnTo>
                  <a:lnTo>
                    <a:pt x="15850" y="1299"/>
                  </a:lnTo>
                  <a:lnTo>
                    <a:pt x="15861" y="1319"/>
                  </a:lnTo>
                  <a:lnTo>
                    <a:pt x="15871" y="1339"/>
                  </a:lnTo>
                  <a:lnTo>
                    <a:pt x="15878" y="1360"/>
                  </a:lnTo>
                  <a:lnTo>
                    <a:pt x="15882" y="1381"/>
                  </a:lnTo>
                  <a:lnTo>
                    <a:pt x="15886" y="1402"/>
                  </a:lnTo>
                  <a:lnTo>
                    <a:pt x="15887" y="1424"/>
                  </a:lnTo>
                  <a:lnTo>
                    <a:pt x="15886" y="1446"/>
                  </a:lnTo>
                  <a:lnTo>
                    <a:pt x="15882" y="1467"/>
                  </a:lnTo>
                  <a:lnTo>
                    <a:pt x="15878" y="1488"/>
                  </a:lnTo>
                  <a:lnTo>
                    <a:pt x="15871" y="1509"/>
                  </a:lnTo>
                  <a:lnTo>
                    <a:pt x="15861" y="1529"/>
                  </a:lnTo>
                  <a:lnTo>
                    <a:pt x="15850" y="1549"/>
                  </a:lnTo>
                  <a:lnTo>
                    <a:pt x="15837" y="1567"/>
                  </a:lnTo>
                  <a:lnTo>
                    <a:pt x="15821" y="1584"/>
                  </a:lnTo>
                  <a:lnTo>
                    <a:pt x="14580" y="2825"/>
                  </a:lnTo>
                  <a:lnTo>
                    <a:pt x="14571" y="2833"/>
                  </a:lnTo>
                  <a:lnTo>
                    <a:pt x="14562" y="2839"/>
                  </a:lnTo>
                  <a:lnTo>
                    <a:pt x="14551" y="2843"/>
                  </a:lnTo>
                  <a:lnTo>
                    <a:pt x="14540" y="2847"/>
                  </a:lnTo>
                  <a:lnTo>
                    <a:pt x="14528" y="2848"/>
                  </a:lnTo>
                  <a:lnTo>
                    <a:pt x="14516" y="2848"/>
                  </a:lnTo>
                  <a:lnTo>
                    <a:pt x="14506" y="2846"/>
                  </a:lnTo>
                  <a:lnTo>
                    <a:pt x="14494" y="2842"/>
                  </a:lnTo>
                  <a:lnTo>
                    <a:pt x="14482" y="2836"/>
                  </a:lnTo>
                  <a:lnTo>
                    <a:pt x="14473" y="2829"/>
                  </a:lnTo>
                  <a:lnTo>
                    <a:pt x="14465" y="2821"/>
                  </a:lnTo>
                  <a:lnTo>
                    <a:pt x="14458" y="2813"/>
                  </a:lnTo>
                  <a:lnTo>
                    <a:pt x="14452" y="2803"/>
                  </a:lnTo>
                  <a:lnTo>
                    <a:pt x="14449" y="2792"/>
                  </a:lnTo>
                  <a:lnTo>
                    <a:pt x="14445" y="2780"/>
                  </a:lnTo>
                  <a:lnTo>
                    <a:pt x="14445" y="2769"/>
                  </a:lnTo>
                  <a:lnTo>
                    <a:pt x="14445" y="2412"/>
                  </a:lnTo>
                  <a:lnTo>
                    <a:pt x="0" y="2412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50" name="Freeform 25"/>
            <p:cNvSpPr>
              <a:spLocks noChangeAspect="1"/>
            </p:cNvSpPr>
            <p:nvPr/>
          </p:nvSpPr>
          <p:spPr bwMode="auto">
            <a:xfrm>
              <a:off x="0" y="3430682"/>
              <a:ext cx="823870" cy="767562"/>
            </a:xfrm>
            <a:custGeom>
              <a:avLst/>
              <a:gdLst>
                <a:gd name="T0" fmla="*/ 55 w 2778"/>
                <a:gd name="T1" fmla="*/ 6 h 2592"/>
                <a:gd name="T2" fmla="*/ 164 w 2778"/>
                <a:gd name="T3" fmla="*/ 17 h 2592"/>
                <a:gd name="T4" fmla="*/ 273 w 2778"/>
                <a:gd name="T5" fmla="*/ 30 h 2592"/>
                <a:gd name="T6" fmla="*/ 379 w 2778"/>
                <a:gd name="T7" fmla="*/ 42 h 2592"/>
                <a:gd name="T8" fmla="*/ 484 w 2778"/>
                <a:gd name="T9" fmla="*/ 54 h 2592"/>
                <a:gd name="T10" fmla="*/ 589 w 2778"/>
                <a:gd name="T11" fmla="*/ 65 h 2592"/>
                <a:gd name="T12" fmla="*/ 692 w 2778"/>
                <a:gd name="T13" fmla="*/ 76 h 2592"/>
                <a:gd name="T14" fmla="*/ 793 w 2778"/>
                <a:gd name="T15" fmla="*/ 87 h 2592"/>
                <a:gd name="T16" fmla="*/ 939 w 2778"/>
                <a:gd name="T17" fmla="*/ 104 h 2592"/>
                <a:gd name="T18" fmla="*/ 1126 w 2778"/>
                <a:gd name="T19" fmla="*/ 124 h 2592"/>
                <a:gd name="T20" fmla="*/ 1309 w 2778"/>
                <a:gd name="T21" fmla="*/ 143 h 2592"/>
                <a:gd name="T22" fmla="*/ 1487 w 2778"/>
                <a:gd name="T23" fmla="*/ 163 h 2592"/>
                <a:gd name="T24" fmla="*/ 1658 w 2778"/>
                <a:gd name="T25" fmla="*/ 183 h 2592"/>
                <a:gd name="T26" fmla="*/ 1821 w 2778"/>
                <a:gd name="T27" fmla="*/ 202 h 2592"/>
                <a:gd name="T28" fmla="*/ 1981 w 2778"/>
                <a:gd name="T29" fmla="*/ 219 h 2592"/>
                <a:gd name="T30" fmla="*/ 2136 w 2778"/>
                <a:gd name="T31" fmla="*/ 237 h 2592"/>
                <a:gd name="T32" fmla="*/ 2286 w 2778"/>
                <a:gd name="T33" fmla="*/ 253 h 2592"/>
                <a:gd name="T34" fmla="*/ 2430 w 2778"/>
                <a:gd name="T35" fmla="*/ 269 h 2592"/>
                <a:gd name="T36" fmla="*/ 2571 w 2778"/>
                <a:gd name="T37" fmla="*/ 285 h 2592"/>
                <a:gd name="T38" fmla="*/ 2709 w 2778"/>
                <a:gd name="T39" fmla="*/ 300 h 2592"/>
                <a:gd name="T40" fmla="*/ 2778 w 2778"/>
                <a:gd name="T41" fmla="*/ 432 h 2592"/>
                <a:gd name="T42" fmla="*/ 2778 w 2778"/>
                <a:gd name="T43" fmla="*/ 678 h 2592"/>
                <a:gd name="T44" fmla="*/ 2778 w 2778"/>
                <a:gd name="T45" fmla="*/ 925 h 2592"/>
                <a:gd name="T46" fmla="*/ 2778 w 2778"/>
                <a:gd name="T47" fmla="*/ 1172 h 2592"/>
                <a:gd name="T48" fmla="*/ 2778 w 2778"/>
                <a:gd name="T49" fmla="*/ 1418 h 2592"/>
                <a:gd name="T50" fmla="*/ 2778 w 2778"/>
                <a:gd name="T51" fmla="*/ 1666 h 2592"/>
                <a:gd name="T52" fmla="*/ 2778 w 2778"/>
                <a:gd name="T53" fmla="*/ 1913 h 2592"/>
                <a:gd name="T54" fmla="*/ 2778 w 2778"/>
                <a:gd name="T55" fmla="*/ 2160 h 2592"/>
                <a:gd name="T56" fmla="*/ 2709 w 2778"/>
                <a:gd name="T57" fmla="*/ 2291 h 2592"/>
                <a:gd name="T58" fmla="*/ 2571 w 2778"/>
                <a:gd name="T59" fmla="*/ 2307 h 2592"/>
                <a:gd name="T60" fmla="*/ 2430 w 2778"/>
                <a:gd name="T61" fmla="*/ 2322 h 2592"/>
                <a:gd name="T62" fmla="*/ 2286 w 2778"/>
                <a:gd name="T63" fmla="*/ 2339 h 2592"/>
                <a:gd name="T64" fmla="*/ 2137 w 2778"/>
                <a:gd name="T65" fmla="*/ 2355 h 2592"/>
                <a:gd name="T66" fmla="*/ 1981 w 2778"/>
                <a:gd name="T67" fmla="*/ 2372 h 2592"/>
                <a:gd name="T68" fmla="*/ 1821 w 2778"/>
                <a:gd name="T69" fmla="*/ 2390 h 2592"/>
                <a:gd name="T70" fmla="*/ 1658 w 2778"/>
                <a:gd name="T71" fmla="*/ 2407 h 2592"/>
                <a:gd name="T72" fmla="*/ 1487 w 2778"/>
                <a:gd name="T73" fmla="*/ 2426 h 2592"/>
                <a:gd name="T74" fmla="*/ 1309 w 2778"/>
                <a:gd name="T75" fmla="*/ 2446 h 2592"/>
                <a:gd name="T76" fmla="*/ 1126 w 2778"/>
                <a:gd name="T77" fmla="*/ 2467 h 2592"/>
                <a:gd name="T78" fmla="*/ 939 w 2778"/>
                <a:gd name="T79" fmla="*/ 2488 h 2592"/>
                <a:gd name="T80" fmla="*/ 793 w 2778"/>
                <a:gd name="T81" fmla="*/ 2504 h 2592"/>
                <a:gd name="T82" fmla="*/ 692 w 2778"/>
                <a:gd name="T83" fmla="*/ 2515 h 2592"/>
                <a:gd name="T84" fmla="*/ 589 w 2778"/>
                <a:gd name="T85" fmla="*/ 2526 h 2592"/>
                <a:gd name="T86" fmla="*/ 484 w 2778"/>
                <a:gd name="T87" fmla="*/ 2538 h 2592"/>
                <a:gd name="T88" fmla="*/ 379 w 2778"/>
                <a:gd name="T89" fmla="*/ 2550 h 2592"/>
                <a:gd name="T90" fmla="*/ 272 w 2778"/>
                <a:gd name="T91" fmla="*/ 2561 h 2592"/>
                <a:gd name="T92" fmla="*/ 164 w 2778"/>
                <a:gd name="T93" fmla="*/ 2574 h 2592"/>
                <a:gd name="T94" fmla="*/ 55 w 2778"/>
                <a:gd name="T95" fmla="*/ 2586 h 2592"/>
                <a:gd name="T96" fmla="*/ 0 w 2778"/>
                <a:gd name="T97" fmla="*/ 2431 h 2592"/>
                <a:gd name="T98" fmla="*/ 0 w 2778"/>
                <a:gd name="T99" fmla="*/ 2106 h 2592"/>
                <a:gd name="T100" fmla="*/ 0 w 2778"/>
                <a:gd name="T101" fmla="*/ 1782 h 2592"/>
                <a:gd name="T102" fmla="*/ 0 w 2778"/>
                <a:gd name="T103" fmla="*/ 1458 h 2592"/>
                <a:gd name="T104" fmla="*/ 0 w 2778"/>
                <a:gd name="T105" fmla="*/ 1135 h 2592"/>
                <a:gd name="T106" fmla="*/ 0 w 2778"/>
                <a:gd name="T107" fmla="*/ 811 h 2592"/>
                <a:gd name="T108" fmla="*/ 0 w 2778"/>
                <a:gd name="T109" fmla="*/ 486 h 2592"/>
                <a:gd name="T110" fmla="*/ 0 w 2778"/>
                <a:gd name="T111" fmla="*/ 162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78" h="2592">
                  <a:moveTo>
                    <a:pt x="0" y="0"/>
                  </a:moveTo>
                  <a:lnTo>
                    <a:pt x="55" y="6"/>
                  </a:lnTo>
                  <a:lnTo>
                    <a:pt x="110" y="12"/>
                  </a:lnTo>
                  <a:lnTo>
                    <a:pt x="164" y="17"/>
                  </a:lnTo>
                  <a:lnTo>
                    <a:pt x="218" y="23"/>
                  </a:lnTo>
                  <a:lnTo>
                    <a:pt x="273" y="30"/>
                  </a:lnTo>
                  <a:lnTo>
                    <a:pt x="325" y="36"/>
                  </a:lnTo>
                  <a:lnTo>
                    <a:pt x="379" y="42"/>
                  </a:lnTo>
                  <a:lnTo>
                    <a:pt x="432" y="48"/>
                  </a:lnTo>
                  <a:lnTo>
                    <a:pt x="484" y="54"/>
                  </a:lnTo>
                  <a:lnTo>
                    <a:pt x="537" y="59"/>
                  </a:lnTo>
                  <a:lnTo>
                    <a:pt x="589" y="65"/>
                  </a:lnTo>
                  <a:lnTo>
                    <a:pt x="640" y="70"/>
                  </a:lnTo>
                  <a:lnTo>
                    <a:pt x="692" y="76"/>
                  </a:lnTo>
                  <a:lnTo>
                    <a:pt x="743" y="82"/>
                  </a:lnTo>
                  <a:lnTo>
                    <a:pt x="793" y="87"/>
                  </a:lnTo>
                  <a:lnTo>
                    <a:pt x="843" y="93"/>
                  </a:lnTo>
                  <a:lnTo>
                    <a:pt x="939" y="104"/>
                  </a:lnTo>
                  <a:lnTo>
                    <a:pt x="1032" y="113"/>
                  </a:lnTo>
                  <a:lnTo>
                    <a:pt x="1126" y="124"/>
                  </a:lnTo>
                  <a:lnTo>
                    <a:pt x="1218" y="134"/>
                  </a:lnTo>
                  <a:lnTo>
                    <a:pt x="1309" y="143"/>
                  </a:lnTo>
                  <a:lnTo>
                    <a:pt x="1399" y="154"/>
                  </a:lnTo>
                  <a:lnTo>
                    <a:pt x="1487" y="163"/>
                  </a:lnTo>
                  <a:lnTo>
                    <a:pt x="1575" y="174"/>
                  </a:lnTo>
                  <a:lnTo>
                    <a:pt x="1658" y="183"/>
                  </a:lnTo>
                  <a:lnTo>
                    <a:pt x="1739" y="192"/>
                  </a:lnTo>
                  <a:lnTo>
                    <a:pt x="1821" y="202"/>
                  </a:lnTo>
                  <a:lnTo>
                    <a:pt x="1901" y="210"/>
                  </a:lnTo>
                  <a:lnTo>
                    <a:pt x="1981" y="219"/>
                  </a:lnTo>
                  <a:lnTo>
                    <a:pt x="2059" y="227"/>
                  </a:lnTo>
                  <a:lnTo>
                    <a:pt x="2136" y="237"/>
                  </a:lnTo>
                  <a:lnTo>
                    <a:pt x="2213" y="245"/>
                  </a:lnTo>
                  <a:lnTo>
                    <a:pt x="2286" y="253"/>
                  </a:lnTo>
                  <a:lnTo>
                    <a:pt x="2359" y="261"/>
                  </a:lnTo>
                  <a:lnTo>
                    <a:pt x="2430" y="269"/>
                  </a:lnTo>
                  <a:lnTo>
                    <a:pt x="2501" y="276"/>
                  </a:lnTo>
                  <a:lnTo>
                    <a:pt x="2571" y="285"/>
                  </a:lnTo>
                  <a:lnTo>
                    <a:pt x="2640" y="293"/>
                  </a:lnTo>
                  <a:lnTo>
                    <a:pt x="2709" y="300"/>
                  </a:lnTo>
                  <a:lnTo>
                    <a:pt x="2778" y="308"/>
                  </a:lnTo>
                  <a:lnTo>
                    <a:pt x="2778" y="432"/>
                  </a:lnTo>
                  <a:lnTo>
                    <a:pt x="2778" y="554"/>
                  </a:lnTo>
                  <a:lnTo>
                    <a:pt x="2778" y="678"/>
                  </a:lnTo>
                  <a:lnTo>
                    <a:pt x="2778" y="801"/>
                  </a:lnTo>
                  <a:lnTo>
                    <a:pt x="2778" y="925"/>
                  </a:lnTo>
                  <a:lnTo>
                    <a:pt x="2778" y="1049"/>
                  </a:lnTo>
                  <a:lnTo>
                    <a:pt x="2778" y="1172"/>
                  </a:lnTo>
                  <a:lnTo>
                    <a:pt x="2778" y="1295"/>
                  </a:lnTo>
                  <a:lnTo>
                    <a:pt x="2778" y="1418"/>
                  </a:lnTo>
                  <a:lnTo>
                    <a:pt x="2778" y="1542"/>
                  </a:lnTo>
                  <a:lnTo>
                    <a:pt x="2778" y="1666"/>
                  </a:lnTo>
                  <a:lnTo>
                    <a:pt x="2778" y="1789"/>
                  </a:lnTo>
                  <a:lnTo>
                    <a:pt x="2778" y="1913"/>
                  </a:lnTo>
                  <a:lnTo>
                    <a:pt x="2778" y="2036"/>
                  </a:lnTo>
                  <a:lnTo>
                    <a:pt x="2778" y="2160"/>
                  </a:lnTo>
                  <a:lnTo>
                    <a:pt x="2778" y="2284"/>
                  </a:lnTo>
                  <a:lnTo>
                    <a:pt x="2709" y="2291"/>
                  </a:lnTo>
                  <a:lnTo>
                    <a:pt x="2640" y="2299"/>
                  </a:lnTo>
                  <a:lnTo>
                    <a:pt x="2571" y="2307"/>
                  </a:lnTo>
                  <a:lnTo>
                    <a:pt x="2501" y="2314"/>
                  </a:lnTo>
                  <a:lnTo>
                    <a:pt x="2430" y="2322"/>
                  </a:lnTo>
                  <a:lnTo>
                    <a:pt x="2359" y="2330"/>
                  </a:lnTo>
                  <a:lnTo>
                    <a:pt x="2286" y="2339"/>
                  </a:lnTo>
                  <a:lnTo>
                    <a:pt x="2214" y="2347"/>
                  </a:lnTo>
                  <a:lnTo>
                    <a:pt x="2137" y="2355"/>
                  </a:lnTo>
                  <a:lnTo>
                    <a:pt x="2059" y="2363"/>
                  </a:lnTo>
                  <a:lnTo>
                    <a:pt x="1981" y="2372"/>
                  </a:lnTo>
                  <a:lnTo>
                    <a:pt x="1901" y="2381"/>
                  </a:lnTo>
                  <a:lnTo>
                    <a:pt x="1821" y="2390"/>
                  </a:lnTo>
                  <a:lnTo>
                    <a:pt x="1739" y="2398"/>
                  </a:lnTo>
                  <a:lnTo>
                    <a:pt x="1658" y="2407"/>
                  </a:lnTo>
                  <a:lnTo>
                    <a:pt x="1575" y="2417"/>
                  </a:lnTo>
                  <a:lnTo>
                    <a:pt x="1487" y="2426"/>
                  </a:lnTo>
                  <a:lnTo>
                    <a:pt x="1399" y="2435"/>
                  </a:lnTo>
                  <a:lnTo>
                    <a:pt x="1309" y="2446"/>
                  </a:lnTo>
                  <a:lnTo>
                    <a:pt x="1218" y="2456"/>
                  </a:lnTo>
                  <a:lnTo>
                    <a:pt x="1126" y="2467"/>
                  </a:lnTo>
                  <a:lnTo>
                    <a:pt x="1032" y="2477"/>
                  </a:lnTo>
                  <a:lnTo>
                    <a:pt x="939" y="2488"/>
                  </a:lnTo>
                  <a:lnTo>
                    <a:pt x="843" y="2498"/>
                  </a:lnTo>
                  <a:lnTo>
                    <a:pt x="793" y="2504"/>
                  </a:lnTo>
                  <a:lnTo>
                    <a:pt x="743" y="2510"/>
                  </a:lnTo>
                  <a:lnTo>
                    <a:pt x="692" y="2515"/>
                  </a:lnTo>
                  <a:lnTo>
                    <a:pt x="640" y="2521"/>
                  </a:lnTo>
                  <a:lnTo>
                    <a:pt x="589" y="2526"/>
                  </a:lnTo>
                  <a:lnTo>
                    <a:pt x="537" y="2532"/>
                  </a:lnTo>
                  <a:lnTo>
                    <a:pt x="484" y="2538"/>
                  </a:lnTo>
                  <a:lnTo>
                    <a:pt x="432" y="2544"/>
                  </a:lnTo>
                  <a:lnTo>
                    <a:pt x="379" y="2550"/>
                  </a:lnTo>
                  <a:lnTo>
                    <a:pt x="325" y="2556"/>
                  </a:lnTo>
                  <a:lnTo>
                    <a:pt x="272" y="2561"/>
                  </a:lnTo>
                  <a:lnTo>
                    <a:pt x="218" y="2568"/>
                  </a:lnTo>
                  <a:lnTo>
                    <a:pt x="164" y="2574"/>
                  </a:lnTo>
                  <a:lnTo>
                    <a:pt x="110" y="2580"/>
                  </a:lnTo>
                  <a:lnTo>
                    <a:pt x="55" y="2586"/>
                  </a:lnTo>
                  <a:lnTo>
                    <a:pt x="0" y="2592"/>
                  </a:lnTo>
                  <a:lnTo>
                    <a:pt x="0" y="2431"/>
                  </a:lnTo>
                  <a:lnTo>
                    <a:pt x="0" y="2269"/>
                  </a:lnTo>
                  <a:lnTo>
                    <a:pt x="0" y="2106"/>
                  </a:lnTo>
                  <a:lnTo>
                    <a:pt x="0" y="1944"/>
                  </a:lnTo>
                  <a:lnTo>
                    <a:pt x="0" y="1782"/>
                  </a:lnTo>
                  <a:lnTo>
                    <a:pt x="0" y="1620"/>
                  </a:lnTo>
                  <a:lnTo>
                    <a:pt x="0" y="1458"/>
                  </a:lnTo>
                  <a:lnTo>
                    <a:pt x="0" y="1297"/>
                  </a:lnTo>
                  <a:lnTo>
                    <a:pt x="0" y="1135"/>
                  </a:lnTo>
                  <a:lnTo>
                    <a:pt x="0" y="973"/>
                  </a:lnTo>
                  <a:lnTo>
                    <a:pt x="0" y="811"/>
                  </a:lnTo>
                  <a:lnTo>
                    <a:pt x="0" y="649"/>
                  </a:lnTo>
                  <a:lnTo>
                    <a:pt x="0" y="486"/>
                  </a:lnTo>
                  <a:lnTo>
                    <a:pt x="0" y="324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51" name="组合 50"/>
          <p:cNvGrpSpPr>
            <a:grpSpLocks noChangeAspect="1"/>
          </p:cNvGrpSpPr>
          <p:nvPr/>
        </p:nvGrpSpPr>
        <p:grpSpPr>
          <a:xfrm>
            <a:off x="1589" y="4359339"/>
            <a:ext cx="4737499" cy="1054752"/>
            <a:chOff x="0" y="4183426"/>
            <a:chExt cx="4738733" cy="1055027"/>
          </a:xfrm>
          <a:solidFill>
            <a:srgbClr val="0B2230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52" name="Freeform 21"/>
            <p:cNvSpPr>
              <a:spLocks noChangeAspect="1"/>
            </p:cNvSpPr>
            <p:nvPr/>
          </p:nvSpPr>
          <p:spPr bwMode="auto">
            <a:xfrm>
              <a:off x="823870" y="4183426"/>
              <a:ext cx="3914863" cy="844615"/>
            </a:xfrm>
            <a:custGeom>
              <a:avLst/>
              <a:gdLst>
                <a:gd name="T0" fmla="*/ 0 w 13212"/>
                <a:gd name="T1" fmla="*/ 435 h 2847"/>
                <a:gd name="T2" fmla="*/ 11769 w 13212"/>
                <a:gd name="T3" fmla="*/ 435 h 2847"/>
                <a:gd name="T4" fmla="*/ 11769 w 13212"/>
                <a:gd name="T5" fmla="*/ 79 h 2847"/>
                <a:gd name="T6" fmla="*/ 11770 w 13212"/>
                <a:gd name="T7" fmla="*/ 66 h 2847"/>
                <a:gd name="T8" fmla="*/ 11773 w 13212"/>
                <a:gd name="T9" fmla="*/ 55 h 2847"/>
                <a:gd name="T10" fmla="*/ 11777 w 13212"/>
                <a:gd name="T11" fmla="*/ 44 h 2847"/>
                <a:gd name="T12" fmla="*/ 11783 w 13212"/>
                <a:gd name="T13" fmla="*/ 34 h 2847"/>
                <a:gd name="T14" fmla="*/ 11790 w 13212"/>
                <a:gd name="T15" fmla="*/ 25 h 2847"/>
                <a:gd name="T16" fmla="*/ 11798 w 13212"/>
                <a:gd name="T17" fmla="*/ 17 h 2847"/>
                <a:gd name="T18" fmla="*/ 11808 w 13212"/>
                <a:gd name="T19" fmla="*/ 10 h 2847"/>
                <a:gd name="T20" fmla="*/ 11818 w 13212"/>
                <a:gd name="T21" fmla="*/ 5 h 2847"/>
                <a:gd name="T22" fmla="*/ 11830 w 13212"/>
                <a:gd name="T23" fmla="*/ 2 h 2847"/>
                <a:gd name="T24" fmla="*/ 11841 w 13212"/>
                <a:gd name="T25" fmla="*/ 0 h 2847"/>
                <a:gd name="T26" fmla="*/ 11853 w 13212"/>
                <a:gd name="T27" fmla="*/ 0 h 2847"/>
                <a:gd name="T28" fmla="*/ 11865 w 13212"/>
                <a:gd name="T29" fmla="*/ 1 h 2847"/>
                <a:gd name="T30" fmla="*/ 11875 w 13212"/>
                <a:gd name="T31" fmla="*/ 3 h 2847"/>
                <a:gd name="T32" fmla="*/ 11886 w 13212"/>
                <a:gd name="T33" fmla="*/ 8 h 2847"/>
                <a:gd name="T34" fmla="*/ 11896 w 13212"/>
                <a:gd name="T35" fmla="*/ 15 h 2847"/>
                <a:gd name="T36" fmla="*/ 11906 w 13212"/>
                <a:gd name="T37" fmla="*/ 23 h 2847"/>
                <a:gd name="T38" fmla="*/ 13146 w 13212"/>
                <a:gd name="T39" fmla="*/ 1263 h 2847"/>
                <a:gd name="T40" fmla="*/ 13161 w 13212"/>
                <a:gd name="T41" fmla="*/ 1280 h 2847"/>
                <a:gd name="T42" fmla="*/ 13175 w 13212"/>
                <a:gd name="T43" fmla="*/ 1298 h 2847"/>
                <a:gd name="T44" fmla="*/ 13185 w 13212"/>
                <a:gd name="T45" fmla="*/ 1317 h 2847"/>
                <a:gd name="T46" fmla="*/ 13195 w 13212"/>
                <a:gd name="T47" fmla="*/ 1337 h 2847"/>
                <a:gd name="T48" fmla="*/ 13203 w 13212"/>
                <a:gd name="T49" fmla="*/ 1358 h 2847"/>
                <a:gd name="T50" fmla="*/ 13207 w 13212"/>
                <a:gd name="T51" fmla="*/ 1379 h 2847"/>
                <a:gd name="T52" fmla="*/ 13211 w 13212"/>
                <a:gd name="T53" fmla="*/ 1401 h 2847"/>
                <a:gd name="T54" fmla="*/ 13212 w 13212"/>
                <a:gd name="T55" fmla="*/ 1422 h 2847"/>
                <a:gd name="T56" fmla="*/ 13211 w 13212"/>
                <a:gd name="T57" fmla="*/ 1445 h 2847"/>
                <a:gd name="T58" fmla="*/ 13207 w 13212"/>
                <a:gd name="T59" fmla="*/ 1466 h 2847"/>
                <a:gd name="T60" fmla="*/ 13203 w 13212"/>
                <a:gd name="T61" fmla="*/ 1488 h 2847"/>
                <a:gd name="T62" fmla="*/ 13195 w 13212"/>
                <a:gd name="T63" fmla="*/ 1509 h 2847"/>
                <a:gd name="T64" fmla="*/ 13185 w 13212"/>
                <a:gd name="T65" fmla="*/ 1529 h 2847"/>
                <a:gd name="T66" fmla="*/ 13175 w 13212"/>
                <a:gd name="T67" fmla="*/ 1547 h 2847"/>
                <a:gd name="T68" fmla="*/ 13161 w 13212"/>
                <a:gd name="T69" fmla="*/ 1566 h 2847"/>
                <a:gd name="T70" fmla="*/ 13146 w 13212"/>
                <a:gd name="T71" fmla="*/ 1583 h 2847"/>
                <a:gd name="T72" fmla="*/ 11906 w 13212"/>
                <a:gd name="T73" fmla="*/ 2823 h 2847"/>
                <a:gd name="T74" fmla="*/ 11896 w 13212"/>
                <a:gd name="T75" fmla="*/ 2831 h 2847"/>
                <a:gd name="T76" fmla="*/ 11886 w 13212"/>
                <a:gd name="T77" fmla="*/ 2837 h 2847"/>
                <a:gd name="T78" fmla="*/ 11875 w 13212"/>
                <a:gd name="T79" fmla="*/ 2842 h 2847"/>
                <a:gd name="T80" fmla="*/ 11865 w 13212"/>
                <a:gd name="T81" fmla="*/ 2845 h 2847"/>
                <a:gd name="T82" fmla="*/ 11853 w 13212"/>
                <a:gd name="T83" fmla="*/ 2847 h 2847"/>
                <a:gd name="T84" fmla="*/ 11841 w 13212"/>
                <a:gd name="T85" fmla="*/ 2847 h 2847"/>
                <a:gd name="T86" fmla="*/ 11830 w 13212"/>
                <a:gd name="T87" fmla="*/ 2844 h 2847"/>
                <a:gd name="T88" fmla="*/ 11818 w 13212"/>
                <a:gd name="T89" fmla="*/ 2841 h 2847"/>
                <a:gd name="T90" fmla="*/ 11808 w 13212"/>
                <a:gd name="T91" fmla="*/ 2835 h 2847"/>
                <a:gd name="T92" fmla="*/ 11798 w 13212"/>
                <a:gd name="T93" fmla="*/ 2828 h 2847"/>
                <a:gd name="T94" fmla="*/ 11790 w 13212"/>
                <a:gd name="T95" fmla="*/ 2821 h 2847"/>
                <a:gd name="T96" fmla="*/ 11783 w 13212"/>
                <a:gd name="T97" fmla="*/ 2812 h 2847"/>
                <a:gd name="T98" fmla="*/ 11777 w 13212"/>
                <a:gd name="T99" fmla="*/ 2801 h 2847"/>
                <a:gd name="T100" fmla="*/ 11773 w 13212"/>
                <a:gd name="T101" fmla="*/ 2791 h 2847"/>
                <a:gd name="T102" fmla="*/ 11770 w 13212"/>
                <a:gd name="T103" fmla="*/ 2779 h 2847"/>
                <a:gd name="T104" fmla="*/ 11769 w 13212"/>
                <a:gd name="T105" fmla="*/ 2767 h 2847"/>
                <a:gd name="T106" fmla="*/ 11769 w 13212"/>
                <a:gd name="T107" fmla="*/ 2410 h 2847"/>
                <a:gd name="T108" fmla="*/ 0 w 13212"/>
                <a:gd name="T109" fmla="*/ 2410 h 2847"/>
                <a:gd name="T110" fmla="*/ 0 w 13212"/>
                <a:gd name="T111" fmla="*/ 435 h 2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12" h="2847">
                  <a:moveTo>
                    <a:pt x="0" y="435"/>
                  </a:moveTo>
                  <a:lnTo>
                    <a:pt x="11769" y="435"/>
                  </a:lnTo>
                  <a:lnTo>
                    <a:pt x="11769" y="79"/>
                  </a:lnTo>
                  <a:lnTo>
                    <a:pt x="11770" y="66"/>
                  </a:lnTo>
                  <a:lnTo>
                    <a:pt x="11773" y="55"/>
                  </a:lnTo>
                  <a:lnTo>
                    <a:pt x="11777" y="44"/>
                  </a:lnTo>
                  <a:lnTo>
                    <a:pt x="11783" y="34"/>
                  </a:lnTo>
                  <a:lnTo>
                    <a:pt x="11790" y="25"/>
                  </a:lnTo>
                  <a:lnTo>
                    <a:pt x="11798" y="17"/>
                  </a:lnTo>
                  <a:lnTo>
                    <a:pt x="11808" y="10"/>
                  </a:lnTo>
                  <a:lnTo>
                    <a:pt x="11818" y="5"/>
                  </a:lnTo>
                  <a:lnTo>
                    <a:pt x="11830" y="2"/>
                  </a:lnTo>
                  <a:lnTo>
                    <a:pt x="11841" y="0"/>
                  </a:lnTo>
                  <a:lnTo>
                    <a:pt x="11853" y="0"/>
                  </a:lnTo>
                  <a:lnTo>
                    <a:pt x="11865" y="1"/>
                  </a:lnTo>
                  <a:lnTo>
                    <a:pt x="11875" y="3"/>
                  </a:lnTo>
                  <a:lnTo>
                    <a:pt x="11886" y="8"/>
                  </a:lnTo>
                  <a:lnTo>
                    <a:pt x="11896" y="15"/>
                  </a:lnTo>
                  <a:lnTo>
                    <a:pt x="11906" y="23"/>
                  </a:lnTo>
                  <a:lnTo>
                    <a:pt x="13146" y="1263"/>
                  </a:lnTo>
                  <a:lnTo>
                    <a:pt x="13161" y="1280"/>
                  </a:lnTo>
                  <a:lnTo>
                    <a:pt x="13175" y="1298"/>
                  </a:lnTo>
                  <a:lnTo>
                    <a:pt x="13185" y="1317"/>
                  </a:lnTo>
                  <a:lnTo>
                    <a:pt x="13195" y="1337"/>
                  </a:lnTo>
                  <a:lnTo>
                    <a:pt x="13203" y="1358"/>
                  </a:lnTo>
                  <a:lnTo>
                    <a:pt x="13207" y="1379"/>
                  </a:lnTo>
                  <a:lnTo>
                    <a:pt x="13211" y="1401"/>
                  </a:lnTo>
                  <a:lnTo>
                    <a:pt x="13212" y="1422"/>
                  </a:lnTo>
                  <a:lnTo>
                    <a:pt x="13211" y="1445"/>
                  </a:lnTo>
                  <a:lnTo>
                    <a:pt x="13207" y="1466"/>
                  </a:lnTo>
                  <a:lnTo>
                    <a:pt x="13203" y="1488"/>
                  </a:lnTo>
                  <a:lnTo>
                    <a:pt x="13195" y="1509"/>
                  </a:lnTo>
                  <a:lnTo>
                    <a:pt x="13185" y="1529"/>
                  </a:lnTo>
                  <a:lnTo>
                    <a:pt x="13175" y="1547"/>
                  </a:lnTo>
                  <a:lnTo>
                    <a:pt x="13161" y="1566"/>
                  </a:lnTo>
                  <a:lnTo>
                    <a:pt x="13146" y="1583"/>
                  </a:lnTo>
                  <a:lnTo>
                    <a:pt x="11906" y="2823"/>
                  </a:lnTo>
                  <a:lnTo>
                    <a:pt x="11896" y="2831"/>
                  </a:lnTo>
                  <a:lnTo>
                    <a:pt x="11886" y="2837"/>
                  </a:lnTo>
                  <a:lnTo>
                    <a:pt x="11875" y="2842"/>
                  </a:lnTo>
                  <a:lnTo>
                    <a:pt x="11865" y="2845"/>
                  </a:lnTo>
                  <a:lnTo>
                    <a:pt x="11853" y="2847"/>
                  </a:lnTo>
                  <a:lnTo>
                    <a:pt x="11841" y="2847"/>
                  </a:lnTo>
                  <a:lnTo>
                    <a:pt x="11830" y="2844"/>
                  </a:lnTo>
                  <a:lnTo>
                    <a:pt x="11818" y="2841"/>
                  </a:lnTo>
                  <a:lnTo>
                    <a:pt x="11808" y="2835"/>
                  </a:lnTo>
                  <a:lnTo>
                    <a:pt x="11798" y="2828"/>
                  </a:lnTo>
                  <a:lnTo>
                    <a:pt x="11790" y="2821"/>
                  </a:lnTo>
                  <a:lnTo>
                    <a:pt x="11783" y="2812"/>
                  </a:lnTo>
                  <a:lnTo>
                    <a:pt x="11777" y="2801"/>
                  </a:lnTo>
                  <a:lnTo>
                    <a:pt x="11773" y="2791"/>
                  </a:lnTo>
                  <a:lnTo>
                    <a:pt x="11770" y="2779"/>
                  </a:lnTo>
                  <a:lnTo>
                    <a:pt x="11769" y="2767"/>
                  </a:lnTo>
                  <a:lnTo>
                    <a:pt x="11769" y="2410"/>
                  </a:lnTo>
                  <a:lnTo>
                    <a:pt x="0" y="241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53" name="Freeform 26"/>
            <p:cNvSpPr>
              <a:spLocks noChangeAspect="1"/>
            </p:cNvSpPr>
            <p:nvPr/>
          </p:nvSpPr>
          <p:spPr bwMode="auto">
            <a:xfrm>
              <a:off x="0" y="4315304"/>
              <a:ext cx="823870" cy="923149"/>
            </a:xfrm>
            <a:custGeom>
              <a:avLst/>
              <a:gdLst>
                <a:gd name="T0" fmla="*/ 55 w 2778"/>
                <a:gd name="T1" fmla="*/ 515 h 3117"/>
                <a:gd name="T2" fmla="*/ 164 w 2778"/>
                <a:gd name="T3" fmla="*/ 495 h 3117"/>
                <a:gd name="T4" fmla="*/ 272 w 2778"/>
                <a:gd name="T5" fmla="*/ 474 h 3117"/>
                <a:gd name="T6" fmla="*/ 379 w 2778"/>
                <a:gd name="T7" fmla="*/ 454 h 3117"/>
                <a:gd name="T8" fmla="*/ 484 w 2778"/>
                <a:gd name="T9" fmla="*/ 435 h 3117"/>
                <a:gd name="T10" fmla="*/ 589 w 2778"/>
                <a:gd name="T11" fmla="*/ 415 h 3117"/>
                <a:gd name="T12" fmla="*/ 692 w 2778"/>
                <a:gd name="T13" fmla="*/ 395 h 3117"/>
                <a:gd name="T14" fmla="*/ 793 w 2778"/>
                <a:gd name="T15" fmla="*/ 375 h 3117"/>
                <a:gd name="T16" fmla="*/ 939 w 2778"/>
                <a:gd name="T17" fmla="*/ 347 h 3117"/>
                <a:gd name="T18" fmla="*/ 1126 w 2778"/>
                <a:gd name="T19" fmla="*/ 312 h 3117"/>
                <a:gd name="T20" fmla="*/ 1309 w 2778"/>
                <a:gd name="T21" fmla="*/ 277 h 3117"/>
                <a:gd name="T22" fmla="*/ 1487 w 2778"/>
                <a:gd name="T23" fmla="*/ 243 h 3117"/>
                <a:gd name="T24" fmla="*/ 1658 w 2778"/>
                <a:gd name="T25" fmla="*/ 211 h 3117"/>
                <a:gd name="T26" fmla="*/ 1821 w 2778"/>
                <a:gd name="T27" fmla="*/ 180 h 3117"/>
                <a:gd name="T28" fmla="*/ 1981 w 2778"/>
                <a:gd name="T29" fmla="*/ 150 h 3117"/>
                <a:gd name="T30" fmla="*/ 2137 w 2778"/>
                <a:gd name="T31" fmla="*/ 121 h 3117"/>
                <a:gd name="T32" fmla="*/ 2286 w 2778"/>
                <a:gd name="T33" fmla="*/ 93 h 3117"/>
                <a:gd name="T34" fmla="*/ 2430 w 2778"/>
                <a:gd name="T35" fmla="*/ 65 h 3117"/>
                <a:gd name="T36" fmla="*/ 2571 w 2778"/>
                <a:gd name="T37" fmla="*/ 38 h 3117"/>
                <a:gd name="T38" fmla="*/ 2709 w 2778"/>
                <a:gd name="T39" fmla="*/ 12 h 3117"/>
                <a:gd name="T40" fmla="*/ 2778 w 2778"/>
                <a:gd name="T41" fmla="*/ 123 h 3117"/>
                <a:gd name="T42" fmla="*/ 2778 w 2778"/>
                <a:gd name="T43" fmla="*/ 369 h 3117"/>
                <a:gd name="T44" fmla="*/ 2778 w 2778"/>
                <a:gd name="T45" fmla="*/ 617 h 3117"/>
                <a:gd name="T46" fmla="*/ 2778 w 2778"/>
                <a:gd name="T47" fmla="*/ 864 h 3117"/>
                <a:gd name="T48" fmla="*/ 2778 w 2778"/>
                <a:gd name="T49" fmla="*/ 1110 h 3117"/>
                <a:gd name="T50" fmla="*/ 2778 w 2778"/>
                <a:gd name="T51" fmla="*/ 1356 h 3117"/>
                <a:gd name="T52" fmla="*/ 2778 w 2778"/>
                <a:gd name="T53" fmla="*/ 1603 h 3117"/>
                <a:gd name="T54" fmla="*/ 2778 w 2778"/>
                <a:gd name="T55" fmla="*/ 1849 h 3117"/>
                <a:gd name="T56" fmla="*/ 2710 w 2778"/>
                <a:gd name="T57" fmla="*/ 2001 h 3117"/>
                <a:gd name="T58" fmla="*/ 2571 w 2778"/>
                <a:gd name="T59" fmla="*/ 2058 h 3117"/>
                <a:gd name="T60" fmla="*/ 2430 w 2778"/>
                <a:gd name="T61" fmla="*/ 2117 h 3117"/>
                <a:gd name="T62" fmla="*/ 2286 w 2778"/>
                <a:gd name="T63" fmla="*/ 2176 h 3117"/>
                <a:gd name="T64" fmla="*/ 2137 w 2778"/>
                <a:gd name="T65" fmla="*/ 2238 h 3117"/>
                <a:gd name="T66" fmla="*/ 1981 w 2778"/>
                <a:gd name="T67" fmla="*/ 2302 h 3117"/>
                <a:gd name="T68" fmla="*/ 1821 w 2778"/>
                <a:gd name="T69" fmla="*/ 2367 h 3117"/>
                <a:gd name="T70" fmla="*/ 1658 w 2778"/>
                <a:gd name="T71" fmla="*/ 2434 h 3117"/>
                <a:gd name="T72" fmla="*/ 1487 w 2778"/>
                <a:gd name="T73" fmla="*/ 2504 h 3117"/>
                <a:gd name="T74" fmla="*/ 1309 w 2778"/>
                <a:gd name="T75" fmla="*/ 2578 h 3117"/>
                <a:gd name="T76" fmla="*/ 1126 w 2778"/>
                <a:gd name="T77" fmla="*/ 2654 h 3117"/>
                <a:gd name="T78" fmla="*/ 939 w 2778"/>
                <a:gd name="T79" fmla="*/ 2732 h 3117"/>
                <a:gd name="T80" fmla="*/ 793 w 2778"/>
                <a:gd name="T81" fmla="*/ 2792 h 3117"/>
                <a:gd name="T82" fmla="*/ 692 w 2778"/>
                <a:gd name="T83" fmla="*/ 2834 h 3117"/>
                <a:gd name="T84" fmla="*/ 589 w 2778"/>
                <a:gd name="T85" fmla="*/ 2876 h 3117"/>
                <a:gd name="T86" fmla="*/ 484 w 2778"/>
                <a:gd name="T87" fmla="*/ 2919 h 3117"/>
                <a:gd name="T88" fmla="*/ 379 w 2778"/>
                <a:gd name="T89" fmla="*/ 2962 h 3117"/>
                <a:gd name="T90" fmla="*/ 272 w 2778"/>
                <a:gd name="T91" fmla="*/ 3005 h 3117"/>
                <a:gd name="T92" fmla="*/ 164 w 2778"/>
                <a:gd name="T93" fmla="*/ 3050 h 3117"/>
                <a:gd name="T94" fmla="*/ 55 w 2778"/>
                <a:gd name="T95" fmla="*/ 3094 h 3117"/>
                <a:gd name="T96" fmla="*/ 0 w 2778"/>
                <a:gd name="T97" fmla="*/ 2955 h 3117"/>
                <a:gd name="T98" fmla="*/ 0 w 2778"/>
                <a:gd name="T99" fmla="*/ 2632 h 3117"/>
                <a:gd name="T100" fmla="*/ 0 w 2778"/>
                <a:gd name="T101" fmla="*/ 2308 h 3117"/>
                <a:gd name="T102" fmla="*/ 0 w 2778"/>
                <a:gd name="T103" fmla="*/ 1984 h 3117"/>
                <a:gd name="T104" fmla="*/ 0 w 2778"/>
                <a:gd name="T105" fmla="*/ 1660 h 3117"/>
                <a:gd name="T106" fmla="*/ 0 w 2778"/>
                <a:gd name="T107" fmla="*/ 1336 h 3117"/>
                <a:gd name="T108" fmla="*/ 0 w 2778"/>
                <a:gd name="T109" fmla="*/ 1012 h 3117"/>
                <a:gd name="T110" fmla="*/ 0 w 2778"/>
                <a:gd name="T111" fmla="*/ 688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78" h="3117">
                  <a:moveTo>
                    <a:pt x="0" y="526"/>
                  </a:moveTo>
                  <a:lnTo>
                    <a:pt x="55" y="515"/>
                  </a:lnTo>
                  <a:lnTo>
                    <a:pt x="110" y="506"/>
                  </a:lnTo>
                  <a:lnTo>
                    <a:pt x="164" y="495"/>
                  </a:lnTo>
                  <a:lnTo>
                    <a:pt x="218" y="485"/>
                  </a:lnTo>
                  <a:lnTo>
                    <a:pt x="272" y="474"/>
                  </a:lnTo>
                  <a:lnTo>
                    <a:pt x="325" y="464"/>
                  </a:lnTo>
                  <a:lnTo>
                    <a:pt x="379" y="454"/>
                  </a:lnTo>
                  <a:lnTo>
                    <a:pt x="432" y="444"/>
                  </a:lnTo>
                  <a:lnTo>
                    <a:pt x="484" y="435"/>
                  </a:lnTo>
                  <a:lnTo>
                    <a:pt x="537" y="424"/>
                  </a:lnTo>
                  <a:lnTo>
                    <a:pt x="589" y="415"/>
                  </a:lnTo>
                  <a:lnTo>
                    <a:pt x="640" y="404"/>
                  </a:lnTo>
                  <a:lnTo>
                    <a:pt x="692" y="395"/>
                  </a:lnTo>
                  <a:lnTo>
                    <a:pt x="743" y="386"/>
                  </a:lnTo>
                  <a:lnTo>
                    <a:pt x="793" y="375"/>
                  </a:lnTo>
                  <a:lnTo>
                    <a:pt x="843" y="366"/>
                  </a:lnTo>
                  <a:lnTo>
                    <a:pt x="939" y="347"/>
                  </a:lnTo>
                  <a:lnTo>
                    <a:pt x="1032" y="330"/>
                  </a:lnTo>
                  <a:lnTo>
                    <a:pt x="1126" y="312"/>
                  </a:lnTo>
                  <a:lnTo>
                    <a:pt x="1218" y="295"/>
                  </a:lnTo>
                  <a:lnTo>
                    <a:pt x="1309" y="277"/>
                  </a:lnTo>
                  <a:lnTo>
                    <a:pt x="1399" y="260"/>
                  </a:lnTo>
                  <a:lnTo>
                    <a:pt x="1487" y="243"/>
                  </a:lnTo>
                  <a:lnTo>
                    <a:pt x="1575" y="227"/>
                  </a:lnTo>
                  <a:lnTo>
                    <a:pt x="1658" y="211"/>
                  </a:lnTo>
                  <a:lnTo>
                    <a:pt x="1739" y="196"/>
                  </a:lnTo>
                  <a:lnTo>
                    <a:pt x="1821" y="180"/>
                  </a:lnTo>
                  <a:lnTo>
                    <a:pt x="1901" y="165"/>
                  </a:lnTo>
                  <a:lnTo>
                    <a:pt x="1981" y="150"/>
                  </a:lnTo>
                  <a:lnTo>
                    <a:pt x="2059" y="136"/>
                  </a:lnTo>
                  <a:lnTo>
                    <a:pt x="2137" y="121"/>
                  </a:lnTo>
                  <a:lnTo>
                    <a:pt x="2214" y="106"/>
                  </a:lnTo>
                  <a:lnTo>
                    <a:pt x="2286" y="93"/>
                  </a:lnTo>
                  <a:lnTo>
                    <a:pt x="2359" y="79"/>
                  </a:lnTo>
                  <a:lnTo>
                    <a:pt x="2430" y="65"/>
                  </a:lnTo>
                  <a:lnTo>
                    <a:pt x="2501" y="52"/>
                  </a:lnTo>
                  <a:lnTo>
                    <a:pt x="2571" y="38"/>
                  </a:lnTo>
                  <a:lnTo>
                    <a:pt x="2641" y="25"/>
                  </a:lnTo>
                  <a:lnTo>
                    <a:pt x="2709" y="12"/>
                  </a:lnTo>
                  <a:lnTo>
                    <a:pt x="2778" y="0"/>
                  </a:lnTo>
                  <a:lnTo>
                    <a:pt x="2778" y="123"/>
                  </a:lnTo>
                  <a:lnTo>
                    <a:pt x="2778" y="247"/>
                  </a:lnTo>
                  <a:lnTo>
                    <a:pt x="2778" y="369"/>
                  </a:lnTo>
                  <a:lnTo>
                    <a:pt x="2778" y="493"/>
                  </a:lnTo>
                  <a:lnTo>
                    <a:pt x="2778" y="617"/>
                  </a:lnTo>
                  <a:lnTo>
                    <a:pt x="2778" y="740"/>
                  </a:lnTo>
                  <a:lnTo>
                    <a:pt x="2778" y="864"/>
                  </a:lnTo>
                  <a:lnTo>
                    <a:pt x="2778" y="986"/>
                  </a:lnTo>
                  <a:lnTo>
                    <a:pt x="2778" y="1110"/>
                  </a:lnTo>
                  <a:lnTo>
                    <a:pt x="2778" y="1234"/>
                  </a:lnTo>
                  <a:lnTo>
                    <a:pt x="2778" y="1356"/>
                  </a:lnTo>
                  <a:lnTo>
                    <a:pt x="2778" y="1480"/>
                  </a:lnTo>
                  <a:lnTo>
                    <a:pt x="2778" y="1603"/>
                  </a:lnTo>
                  <a:lnTo>
                    <a:pt x="2778" y="1726"/>
                  </a:lnTo>
                  <a:lnTo>
                    <a:pt x="2778" y="1849"/>
                  </a:lnTo>
                  <a:lnTo>
                    <a:pt x="2778" y="1973"/>
                  </a:lnTo>
                  <a:lnTo>
                    <a:pt x="2710" y="2001"/>
                  </a:lnTo>
                  <a:lnTo>
                    <a:pt x="2641" y="2029"/>
                  </a:lnTo>
                  <a:lnTo>
                    <a:pt x="2571" y="2058"/>
                  </a:lnTo>
                  <a:lnTo>
                    <a:pt x="2501" y="2087"/>
                  </a:lnTo>
                  <a:lnTo>
                    <a:pt x="2430" y="2117"/>
                  </a:lnTo>
                  <a:lnTo>
                    <a:pt x="2359" y="2146"/>
                  </a:lnTo>
                  <a:lnTo>
                    <a:pt x="2286" y="2176"/>
                  </a:lnTo>
                  <a:lnTo>
                    <a:pt x="2214" y="2206"/>
                  </a:lnTo>
                  <a:lnTo>
                    <a:pt x="2137" y="2238"/>
                  </a:lnTo>
                  <a:lnTo>
                    <a:pt x="2059" y="2269"/>
                  </a:lnTo>
                  <a:lnTo>
                    <a:pt x="1981" y="2302"/>
                  </a:lnTo>
                  <a:lnTo>
                    <a:pt x="1901" y="2335"/>
                  </a:lnTo>
                  <a:lnTo>
                    <a:pt x="1821" y="2367"/>
                  </a:lnTo>
                  <a:lnTo>
                    <a:pt x="1739" y="2400"/>
                  </a:lnTo>
                  <a:lnTo>
                    <a:pt x="1658" y="2434"/>
                  </a:lnTo>
                  <a:lnTo>
                    <a:pt x="1575" y="2468"/>
                  </a:lnTo>
                  <a:lnTo>
                    <a:pt x="1487" y="2504"/>
                  </a:lnTo>
                  <a:lnTo>
                    <a:pt x="1399" y="2541"/>
                  </a:lnTo>
                  <a:lnTo>
                    <a:pt x="1309" y="2578"/>
                  </a:lnTo>
                  <a:lnTo>
                    <a:pt x="1218" y="2616"/>
                  </a:lnTo>
                  <a:lnTo>
                    <a:pt x="1126" y="2654"/>
                  </a:lnTo>
                  <a:lnTo>
                    <a:pt x="1032" y="2693"/>
                  </a:lnTo>
                  <a:lnTo>
                    <a:pt x="939" y="2732"/>
                  </a:lnTo>
                  <a:lnTo>
                    <a:pt x="843" y="2771"/>
                  </a:lnTo>
                  <a:lnTo>
                    <a:pt x="793" y="2792"/>
                  </a:lnTo>
                  <a:lnTo>
                    <a:pt x="743" y="2813"/>
                  </a:lnTo>
                  <a:lnTo>
                    <a:pt x="692" y="2834"/>
                  </a:lnTo>
                  <a:lnTo>
                    <a:pt x="640" y="2855"/>
                  </a:lnTo>
                  <a:lnTo>
                    <a:pt x="589" y="2876"/>
                  </a:lnTo>
                  <a:lnTo>
                    <a:pt x="537" y="2897"/>
                  </a:lnTo>
                  <a:lnTo>
                    <a:pt x="484" y="2919"/>
                  </a:lnTo>
                  <a:lnTo>
                    <a:pt x="432" y="2940"/>
                  </a:lnTo>
                  <a:lnTo>
                    <a:pt x="379" y="2962"/>
                  </a:lnTo>
                  <a:lnTo>
                    <a:pt x="325" y="2983"/>
                  </a:lnTo>
                  <a:lnTo>
                    <a:pt x="272" y="3005"/>
                  </a:lnTo>
                  <a:lnTo>
                    <a:pt x="218" y="3027"/>
                  </a:lnTo>
                  <a:lnTo>
                    <a:pt x="164" y="3050"/>
                  </a:lnTo>
                  <a:lnTo>
                    <a:pt x="110" y="3072"/>
                  </a:lnTo>
                  <a:lnTo>
                    <a:pt x="55" y="3094"/>
                  </a:lnTo>
                  <a:lnTo>
                    <a:pt x="0" y="3117"/>
                  </a:lnTo>
                  <a:lnTo>
                    <a:pt x="0" y="2955"/>
                  </a:lnTo>
                  <a:lnTo>
                    <a:pt x="0" y="2793"/>
                  </a:lnTo>
                  <a:lnTo>
                    <a:pt x="0" y="2632"/>
                  </a:lnTo>
                  <a:lnTo>
                    <a:pt x="0" y="2470"/>
                  </a:lnTo>
                  <a:lnTo>
                    <a:pt x="0" y="2308"/>
                  </a:lnTo>
                  <a:lnTo>
                    <a:pt x="0" y="2146"/>
                  </a:lnTo>
                  <a:lnTo>
                    <a:pt x="0" y="1984"/>
                  </a:lnTo>
                  <a:lnTo>
                    <a:pt x="0" y="1823"/>
                  </a:lnTo>
                  <a:lnTo>
                    <a:pt x="0" y="1660"/>
                  </a:lnTo>
                  <a:lnTo>
                    <a:pt x="0" y="1498"/>
                  </a:lnTo>
                  <a:lnTo>
                    <a:pt x="0" y="1336"/>
                  </a:lnTo>
                  <a:lnTo>
                    <a:pt x="0" y="1174"/>
                  </a:lnTo>
                  <a:lnTo>
                    <a:pt x="0" y="1012"/>
                  </a:lnTo>
                  <a:lnTo>
                    <a:pt x="0" y="850"/>
                  </a:lnTo>
                  <a:lnTo>
                    <a:pt x="0" y="688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54" name="组合 53"/>
          <p:cNvGrpSpPr>
            <a:grpSpLocks noChangeAspect="1"/>
          </p:cNvGrpSpPr>
          <p:nvPr/>
        </p:nvGrpSpPr>
        <p:grpSpPr>
          <a:xfrm>
            <a:off x="1587" y="5151885"/>
            <a:ext cx="3944953" cy="1300664"/>
            <a:chOff x="0" y="4976178"/>
            <a:chExt cx="3945980" cy="1301003"/>
          </a:xfrm>
          <a:solidFill>
            <a:srgbClr val="9E2133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55" name="Freeform 22"/>
            <p:cNvSpPr>
              <a:spLocks noChangeAspect="1"/>
            </p:cNvSpPr>
            <p:nvPr/>
          </p:nvSpPr>
          <p:spPr bwMode="auto">
            <a:xfrm>
              <a:off x="823870" y="4976178"/>
              <a:ext cx="3122110" cy="844615"/>
            </a:xfrm>
            <a:custGeom>
              <a:avLst/>
              <a:gdLst>
                <a:gd name="T0" fmla="*/ 0 w 10536"/>
                <a:gd name="T1" fmla="*/ 436 h 2847"/>
                <a:gd name="T2" fmla="*/ 9094 w 10536"/>
                <a:gd name="T3" fmla="*/ 436 h 2847"/>
                <a:gd name="T4" fmla="*/ 9094 w 10536"/>
                <a:gd name="T5" fmla="*/ 79 h 2847"/>
                <a:gd name="T6" fmla="*/ 9095 w 10536"/>
                <a:gd name="T7" fmla="*/ 68 h 2847"/>
                <a:gd name="T8" fmla="*/ 9098 w 10536"/>
                <a:gd name="T9" fmla="*/ 56 h 2847"/>
                <a:gd name="T10" fmla="*/ 9101 w 10536"/>
                <a:gd name="T11" fmla="*/ 45 h 2847"/>
                <a:gd name="T12" fmla="*/ 9107 w 10536"/>
                <a:gd name="T13" fmla="*/ 35 h 2847"/>
                <a:gd name="T14" fmla="*/ 9114 w 10536"/>
                <a:gd name="T15" fmla="*/ 26 h 2847"/>
                <a:gd name="T16" fmla="*/ 9122 w 10536"/>
                <a:gd name="T17" fmla="*/ 19 h 2847"/>
                <a:gd name="T18" fmla="*/ 9133 w 10536"/>
                <a:gd name="T19" fmla="*/ 12 h 2847"/>
                <a:gd name="T20" fmla="*/ 9143 w 10536"/>
                <a:gd name="T21" fmla="*/ 6 h 2847"/>
                <a:gd name="T22" fmla="*/ 9155 w 10536"/>
                <a:gd name="T23" fmla="*/ 2 h 2847"/>
                <a:gd name="T24" fmla="*/ 9166 w 10536"/>
                <a:gd name="T25" fmla="*/ 0 h 2847"/>
                <a:gd name="T26" fmla="*/ 9178 w 10536"/>
                <a:gd name="T27" fmla="*/ 0 h 2847"/>
                <a:gd name="T28" fmla="*/ 9189 w 10536"/>
                <a:gd name="T29" fmla="*/ 1 h 2847"/>
                <a:gd name="T30" fmla="*/ 9200 w 10536"/>
                <a:gd name="T31" fmla="*/ 5 h 2847"/>
                <a:gd name="T32" fmla="*/ 9211 w 10536"/>
                <a:gd name="T33" fmla="*/ 9 h 2847"/>
                <a:gd name="T34" fmla="*/ 9220 w 10536"/>
                <a:gd name="T35" fmla="*/ 15 h 2847"/>
                <a:gd name="T36" fmla="*/ 9229 w 10536"/>
                <a:gd name="T37" fmla="*/ 23 h 2847"/>
                <a:gd name="T38" fmla="*/ 10469 w 10536"/>
                <a:gd name="T39" fmla="*/ 1263 h 2847"/>
                <a:gd name="T40" fmla="*/ 10486 w 10536"/>
                <a:gd name="T41" fmla="*/ 1281 h 2847"/>
                <a:gd name="T42" fmla="*/ 10499 w 10536"/>
                <a:gd name="T43" fmla="*/ 1299 h 2847"/>
                <a:gd name="T44" fmla="*/ 10510 w 10536"/>
                <a:gd name="T45" fmla="*/ 1318 h 2847"/>
                <a:gd name="T46" fmla="*/ 10520 w 10536"/>
                <a:gd name="T47" fmla="*/ 1338 h 2847"/>
                <a:gd name="T48" fmla="*/ 10527 w 10536"/>
                <a:gd name="T49" fmla="*/ 1359 h 2847"/>
                <a:gd name="T50" fmla="*/ 10532 w 10536"/>
                <a:gd name="T51" fmla="*/ 1380 h 2847"/>
                <a:gd name="T52" fmla="*/ 10535 w 10536"/>
                <a:gd name="T53" fmla="*/ 1402 h 2847"/>
                <a:gd name="T54" fmla="*/ 10536 w 10536"/>
                <a:gd name="T55" fmla="*/ 1424 h 2847"/>
                <a:gd name="T56" fmla="*/ 10535 w 10536"/>
                <a:gd name="T57" fmla="*/ 1445 h 2847"/>
                <a:gd name="T58" fmla="*/ 10532 w 10536"/>
                <a:gd name="T59" fmla="*/ 1467 h 2847"/>
                <a:gd name="T60" fmla="*/ 10527 w 10536"/>
                <a:gd name="T61" fmla="*/ 1488 h 2847"/>
                <a:gd name="T62" fmla="*/ 10520 w 10536"/>
                <a:gd name="T63" fmla="*/ 1509 h 2847"/>
                <a:gd name="T64" fmla="*/ 10510 w 10536"/>
                <a:gd name="T65" fmla="*/ 1529 h 2847"/>
                <a:gd name="T66" fmla="*/ 10499 w 10536"/>
                <a:gd name="T67" fmla="*/ 1549 h 2847"/>
                <a:gd name="T68" fmla="*/ 10486 w 10536"/>
                <a:gd name="T69" fmla="*/ 1566 h 2847"/>
                <a:gd name="T70" fmla="*/ 10469 w 10536"/>
                <a:gd name="T71" fmla="*/ 1584 h 2847"/>
                <a:gd name="T72" fmla="*/ 9229 w 10536"/>
                <a:gd name="T73" fmla="*/ 2824 h 2847"/>
                <a:gd name="T74" fmla="*/ 9220 w 10536"/>
                <a:gd name="T75" fmla="*/ 2832 h 2847"/>
                <a:gd name="T76" fmla="*/ 9211 w 10536"/>
                <a:gd name="T77" fmla="*/ 2839 h 2847"/>
                <a:gd name="T78" fmla="*/ 9200 w 10536"/>
                <a:gd name="T79" fmla="*/ 2844 h 2847"/>
                <a:gd name="T80" fmla="*/ 9189 w 10536"/>
                <a:gd name="T81" fmla="*/ 2846 h 2847"/>
                <a:gd name="T82" fmla="*/ 9178 w 10536"/>
                <a:gd name="T83" fmla="*/ 2847 h 2847"/>
                <a:gd name="T84" fmla="*/ 9166 w 10536"/>
                <a:gd name="T85" fmla="*/ 2847 h 2847"/>
                <a:gd name="T86" fmla="*/ 9155 w 10536"/>
                <a:gd name="T87" fmla="*/ 2845 h 2847"/>
                <a:gd name="T88" fmla="*/ 9143 w 10536"/>
                <a:gd name="T89" fmla="*/ 2841 h 2847"/>
                <a:gd name="T90" fmla="*/ 9133 w 10536"/>
                <a:gd name="T91" fmla="*/ 2835 h 2847"/>
                <a:gd name="T92" fmla="*/ 9122 w 10536"/>
                <a:gd name="T93" fmla="*/ 2830 h 2847"/>
                <a:gd name="T94" fmla="*/ 9114 w 10536"/>
                <a:gd name="T95" fmla="*/ 2821 h 2847"/>
                <a:gd name="T96" fmla="*/ 9107 w 10536"/>
                <a:gd name="T97" fmla="*/ 2812 h 2847"/>
                <a:gd name="T98" fmla="*/ 9101 w 10536"/>
                <a:gd name="T99" fmla="*/ 2803 h 2847"/>
                <a:gd name="T100" fmla="*/ 9098 w 10536"/>
                <a:gd name="T101" fmla="*/ 2791 h 2847"/>
                <a:gd name="T102" fmla="*/ 9095 w 10536"/>
                <a:gd name="T103" fmla="*/ 2781 h 2847"/>
                <a:gd name="T104" fmla="*/ 9094 w 10536"/>
                <a:gd name="T105" fmla="*/ 2768 h 2847"/>
                <a:gd name="T106" fmla="*/ 9094 w 10536"/>
                <a:gd name="T107" fmla="*/ 2412 h 2847"/>
                <a:gd name="T108" fmla="*/ 0 w 10536"/>
                <a:gd name="T109" fmla="*/ 2412 h 2847"/>
                <a:gd name="T110" fmla="*/ 0 w 10536"/>
                <a:gd name="T111" fmla="*/ 436 h 2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36" h="2847">
                  <a:moveTo>
                    <a:pt x="0" y="436"/>
                  </a:moveTo>
                  <a:lnTo>
                    <a:pt x="9094" y="436"/>
                  </a:lnTo>
                  <a:lnTo>
                    <a:pt x="9094" y="79"/>
                  </a:lnTo>
                  <a:lnTo>
                    <a:pt x="9095" y="68"/>
                  </a:lnTo>
                  <a:lnTo>
                    <a:pt x="9098" y="56"/>
                  </a:lnTo>
                  <a:lnTo>
                    <a:pt x="9101" y="45"/>
                  </a:lnTo>
                  <a:lnTo>
                    <a:pt x="9107" y="35"/>
                  </a:lnTo>
                  <a:lnTo>
                    <a:pt x="9114" y="26"/>
                  </a:lnTo>
                  <a:lnTo>
                    <a:pt x="9122" y="19"/>
                  </a:lnTo>
                  <a:lnTo>
                    <a:pt x="9133" y="12"/>
                  </a:lnTo>
                  <a:lnTo>
                    <a:pt x="9143" y="6"/>
                  </a:lnTo>
                  <a:lnTo>
                    <a:pt x="9155" y="2"/>
                  </a:lnTo>
                  <a:lnTo>
                    <a:pt x="9166" y="0"/>
                  </a:lnTo>
                  <a:lnTo>
                    <a:pt x="9178" y="0"/>
                  </a:lnTo>
                  <a:lnTo>
                    <a:pt x="9189" y="1"/>
                  </a:lnTo>
                  <a:lnTo>
                    <a:pt x="9200" y="5"/>
                  </a:lnTo>
                  <a:lnTo>
                    <a:pt x="9211" y="9"/>
                  </a:lnTo>
                  <a:lnTo>
                    <a:pt x="9220" y="15"/>
                  </a:lnTo>
                  <a:lnTo>
                    <a:pt x="9229" y="23"/>
                  </a:lnTo>
                  <a:lnTo>
                    <a:pt x="10469" y="1263"/>
                  </a:lnTo>
                  <a:lnTo>
                    <a:pt x="10486" y="1281"/>
                  </a:lnTo>
                  <a:lnTo>
                    <a:pt x="10499" y="1299"/>
                  </a:lnTo>
                  <a:lnTo>
                    <a:pt x="10510" y="1318"/>
                  </a:lnTo>
                  <a:lnTo>
                    <a:pt x="10520" y="1338"/>
                  </a:lnTo>
                  <a:lnTo>
                    <a:pt x="10527" y="1359"/>
                  </a:lnTo>
                  <a:lnTo>
                    <a:pt x="10532" y="1380"/>
                  </a:lnTo>
                  <a:lnTo>
                    <a:pt x="10535" y="1402"/>
                  </a:lnTo>
                  <a:lnTo>
                    <a:pt x="10536" y="1424"/>
                  </a:lnTo>
                  <a:lnTo>
                    <a:pt x="10535" y="1445"/>
                  </a:lnTo>
                  <a:lnTo>
                    <a:pt x="10532" y="1467"/>
                  </a:lnTo>
                  <a:lnTo>
                    <a:pt x="10527" y="1488"/>
                  </a:lnTo>
                  <a:lnTo>
                    <a:pt x="10520" y="1509"/>
                  </a:lnTo>
                  <a:lnTo>
                    <a:pt x="10510" y="1529"/>
                  </a:lnTo>
                  <a:lnTo>
                    <a:pt x="10499" y="1549"/>
                  </a:lnTo>
                  <a:lnTo>
                    <a:pt x="10486" y="1566"/>
                  </a:lnTo>
                  <a:lnTo>
                    <a:pt x="10469" y="1584"/>
                  </a:lnTo>
                  <a:lnTo>
                    <a:pt x="9229" y="2824"/>
                  </a:lnTo>
                  <a:lnTo>
                    <a:pt x="9220" y="2832"/>
                  </a:lnTo>
                  <a:lnTo>
                    <a:pt x="9211" y="2839"/>
                  </a:lnTo>
                  <a:lnTo>
                    <a:pt x="9200" y="2844"/>
                  </a:lnTo>
                  <a:lnTo>
                    <a:pt x="9189" y="2846"/>
                  </a:lnTo>
                  <a:lnTo>
                    <a:pt x="9178" y="2847"/>
                  </a:lnTo>
                  <a:lnTo>
                    <a:pt x="9166" y="2847"/>
                  </a:lnTo>
                  <a:lnTo>
                    <a:pt x="9155" y="2845"/>
                  </a:lnTo>
                  <a:lnTo>
                    <a:pt x="9143" y="2841"/>
                  </a:lnTo>
                  <a:lnTo>
                    <a:pt x="9133" y="2835"/>
                  </a:lnTo>
                  <a:lnTo>
                    <a:pt x="9122" y="2830"/>
                  </a:lnTo>
                  <a:lnTo>
                    <a:pt x="9114" y="2821"/>
                  </a:lnTo>
                  <a:lnTo>
                    <a:pt x="9107" y="2812"/>
                  </a:lnTo>
                  <a:lnTo>
                    <a:pt x="9101" y="2803"/>
                  </a:lnTo>
                  <a:lnTo>
                    <a:pt x="9098" y="2791"/>
                  </a:lnTo>
                  <a:lnTo>
                    <a:pt x="9095" y="2781"/>
                  </a:lnTo>
                  <a:lnTo>
                    <a:pt x="9094" y="2768"/>
                  </a:lnTo>
                  <a:lnTo>
                    <a:pt x="9094" y="2412"/>
                  </a:lnTo>
                  <a:lnTo>
                    <a:pt x="0" y="2412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56" name="Freeform 27"/>
            <p:cNvSpPr>
              <a:spLocks noChangeAspect="1"/>
            </p:cNvSpPr>
            <p:nvPr/>
          </p:nvSpPr>
          <p:spPr bwMode="auto">
            <a:xfrm>
              <a:off x="0" y="5106575"/>
              <a:ext cx="823870" cy="1170606"/>
            </a:xfrm>
            <a:custGeom>
              <a:avLst/>
              <a:gdLst>
                <a:gd name="T0" fmla="*/ 55 w 2778"/>
                <a:gd name="T1" fmla="*/ 1337 h 3948"/>
                <a:gd name="T2" fmla="*/ 164 w 2778"/>
                <a:gd name="T3" fmla="*/ 1283 h 3948"/>
                <a:gd name="T4" fmla="*/ 272 w 2778"/>
                <a:gd name="T5" fmla="*/ 1230 h 3948"/>
                <a:gd name="T6" fmla="*/ 379 w 2778"/>
                <a:gd name="T7" fmla="*/ 1178 h 3948"/>
                <a:gd name="T8" fmla="*/ 484 w 2778"/>
                <a:gd name="T9" fmla="*/ 1127 h 3948"/>
                <a:gd name="T10" fmla="*/ 588 w 2778"/>
                <a:gd name="T11" fmla="*/ 1075 h 3948"/>
                <a:gd name="T12" fmla="*/ 691 w 2778"/>
                <a:gd name="T13" fmla="*/ 1024 h 3948"/>
                <a:gd name="T14" fmla="*/ 793 w 2778"/>
                <a:gd name="T15" fmla="*/ 975 h 3948"/>
                <a:gd name="T16" fmla="*/ 938 w 2778"/>
                <a:gd name="T17" fmla="*/ 903 h 3948"/>
                <a:gd name="T18" fmla="*/ 1126 w 2778"/>
                <a:gd name="T19" fmla="*/ 810 h 3948"/>
                <a:gd name="T20" fmla="*/ 1309 w 2778"/>
                <a:gd name="T21" fmla="*/ 721 h 3948"/>
                <a:gd name="T22" fmla="*/ 1487 w 2778"/>
                <a:gd name="T23" fmla="*/ 632 h 3948"/>
                <a:gd name="T24" fmla="*/ 1658 w 2778"/>
                <a:gd name="T25" fmla="*/ 549 h 3948"/>
                <a:gd name="T26" fmla="*/ 1821 w 2778"/>
                <a:gd name="T27" fmla="*/ 469 h 3948"/>
                <a:gd name="T28" fmla="*/ 1981 w 2778"/>
                <a:gd name="T29" fmla="*/ 391 h 3948"/>
                <a:gd name="T30" fmla="*/ 2137 w 2778"/>
                <a:gd name="T31" fmla="*/ 315 h 3948"/>
                <a:gd name="T32" fmla="*/ 2286 w 2778"/>
                <a:gd name="T33" fmla="*/ 241 h 3948"/>
                <a:gd name="T34" fmla="*/ 2431 w 2778"/>
                <a:gd name="T35" fmla="*/ 170 h 3948"/>
                <a:gd name="T36" fmla="*/ 2571 w 2778"/>
                <a:gd name="T37" fmla="*/ 100 h 3948"/>
                <a:gd name="T38" fmla="*/ 2710 w 2778"/>
                <a:gd name="T39" fmla="*/ 33 h 3948"/>
                <a:gd name="T40" fmla="*/ 2778 w 2778"/>
                <a:gd name="T41" fmla="*/ 123 h 3948"/>
                <a:gd name="T42" fmla="*/ 2778 w 2778"/>
                <a:gd name="T43" fmla="*/ 370 h 3948"/>
                <a:gd name="T44" fmla="*/ 2778 w 2778"/>
                <a:gd name="T45" fmla="*/ 617 h 3948"/>
                <a:gd name="T46" fmla="*/ 2778 w 2778"/>
                <a:gd name="T47" fmla="*/ 863 h 3948"/>
                <a:gd name="T48" fmla="*/ 2778 w 2778"/>
                <a:gd name="T49" fmla="*/ 1109 h 3948"/>
                <a:gd name="T50" fmla="*/ 2778 w 2778"/>
                <a:gd name="T51" fmla="*/ 1355 h 3948"/>
                <a:gd name="T52" fmla="*/ 2778 w 2778"/>
                <a:gd name="T53" fmla="*/ 1601 h 3948"/>
                <a:gd name="T54" fmla="*/ 2778 w 2778"/>
                <a:gd name="T55" fmla="*/ 1847 h 3948"/>
                <a:gd name="T56" fmla="*/ 2710 w 2778"/>
                <a:gd name="T57" fmla="*/ 2019 h 3948"/>
                <a:gd name="T58" fmla="*/ 2571 w 2778"/>
                <a:gd name="T59" fmla="*/ 2117 h 3948"/>
                <a:gd name="T60" fmla="*/ 2431 w 2778"/>
                <a:gd name="T61" fmla="*/ 2217 h 3948"/>
                <a:gd name="T62" fmla="*/ 2288 w 2778"/>
                <a:gd name="T63" fmla="*/ 2320 h 3948"/>
                <a:gd name="T64" fmla="*/ 2137 w 2778"/>
                <a:gd name="T65" fmla="*/ 2426 h 3948"/>
                <a:gd name="T66" fmla="*/ 1981 w 2778"/>
                <a:gd name="T67" fmla="*/ 2537 h 3948"/>
                <a:gd name="T68" fmla="*/ 1821 w 2778"/>
                <a:gd name="T69" fmla="*/ 2651 h 3948"/>
                <a:gd name="T70" fmla="*/ 1658 w 2778"/>
                <a:gd name="T71" fmla="*/ 2768 h 3948"/>
                <a:gd name="T72" fmla="*/ 1487 w 2778"/>
                <a:gd name="T73" fmla="*/ 2889 h 3948"/>
                <a:gd name="T74" fmla="*/ 1309 w 2778"/>
                <a:gd name="T75" fmla="*/ 3016 h 3948"/>
                <a:gd name="T76" fmla="*/ 1126 w 2778"/>
                <a:gd name="T77" fmla="*/ 3147 h 3948"/>
                <a:gd name="T78" fmla="*/ 938 w 2778"/>
                <a:gd name="T79" fmla="*/ 3280 h 3948"/>
                <a:gd name="T80" fmla="*/ 792 w 2778"/>
                <a:gd name="T81" fmla="*/ 3383 h 3948"/>
                <a:gd name="T82" fmla="*/ 691 w 2778"/>
                <a:gd name="T83" fmla="*/ 3456 h 3948"/>
                <a:gd name="T84" fmla="*/ 588 w 2778"/>
                <a:gd name="T85" fmla="*/ 3529 h 3948"/>
                <a:gd name="T86" fmla="*/ 484 w 2778"/>
                <a:gd name="T87" fmla="*/ 3604 h 3948"/>
                <a:gd name="T88" fmla="*/ 378 w 2778"/>
                <a:gd name="T89" fmla="*/ 3679 h 3948"/>
                <a:gd name="T90" fmla="*/ 272 w 2778"/>
                <a:gd name="T91" fmla="*/ 3754 h 3948"/>
                <a:gd name="T92" fmla="*/ 164 w 2778"/>
                <a:gd name="T93" fmla="*/ 3831 h 3948"/>
                <a:gd name="T94" fmla="*/ 55 w 2778"/>
                <a:gd name="T95" fmla="*/ 3908 h 3948"/>
                <a:gd name="T96" fmla="*/ 0 w 2778"/>
                <a:gd name="T97" fmla="*/ 3787 h 3948"/>
                <a:gd name="T98" fmla="*/ 0 w 2778"/>
                <a:gd name="T99" fmla="*/ 3465 h 3948"/>
                <a:gd name="T100" fmla="*/ 0 w 2778"/>
                <a:gd name="T101" fmla="*/ 3142 h 3948"/>
                <a:gd name="T102" fmla="*/ 0 w 2778"/>
                <a:gd name="T103" fmla="*/ 2820 h 3948"/>
                <a:gd name="T104" fmla="*/ 0 w 2778"/>
                <a:gd name="T105" fmla="*/ 2497 h 3948"/>
                <a:gd name="T106" fmla="*/ 0 w 2778"/>
                <a:gd name="T107" fmla="*/ 2174 h 3948"/>
                <a:gd name="T108" fmla="*/ 0 w 2778"/>
                <a:gd name="T109" fmla="*/ 1850 h 3948"/>
                <a:gd name="T110" fmla="*/ 0 w 2778"/>
                <a:gd name="T111" fmla="*/ 1525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78" h="3947">
                  <a:moveTo>
                    <a:pt x="0" y="1363"/>
                  </a:moveTo>
                  <a:lnTo>
                    <a:pt x="55" y="1337"/>
                  </a:lnTo>
                  <a:lnTo>
                    <a:pt x="110" y="1310"/>
                  </a:lnTo>
                  <a:lnTo>
                    <a:pt x="164" y="1283"/>
                  </a:lnTo>
                  <a:lnTo>
                    <a:pt x="218" y="1256"/>
                  </a:lnTo>
                  <a:lnTo>
                    <a:pt x="272" y="1230"/>
                  </a:lnTo>
                  <a:lnTo>
                    <a:pt x="325" y="1204"/>
                  </a:lnTo>
                  <a:lnTo>
                    <a:pt x="379" y="1178"/>
                  </a:lnTo>
                  <a:lnTo>
                    <a:pt x="432" y="1152"/>
                  </a:lnTo>
                  <a:lnTo>
                    <a:pt x="484" y="1127"/>
                  </a:lnTo>
                  <a:lnTo>
                    <a:pt x="537" y="1101"/>
                  </a:lnTo>
                  <a:lnTo>
                    <a:pt x="588" y="1075"/>
                  </a:lnTo>
                  <a:lnTo>
                    <a:pt x="640" y="1050"/>
                  </a:lnTo>
                  <a:lnTo>
                    <a:pt x="691" y="1024"/>
                  </a:lnTo>
                  <a:lnTo>
                    <a:pt x="742" y="999"/>
                  </a:lnTo>
                  <a:lnTo>
                    <a:pt x="793" y="975"/>
                  </a:lnTo>
                  <a:lnTo>
                    <a:pt x="843" y="949"/>
                  </a:lnTo>
                  <a:lnTo>
                    <a:pt x="938" y="903"/>
                  </a:lnTo>
                  <a:lnTo>
                    <a:pt x="1032" y="857"/>
                  </a:lnTo>
                  <a:lnTo>
                    <a:pt x="1126" y="810"/>
                  </a:lnTo>
                  <a:lnTo>
                    <a:pt x="1218" y="765"/>
                  </a:lnTo>
                  <a:lnTo>
                    <a:pt x="1309" y="721"/>
                  </a:lnTo>
                  <a:lnTo>
                    <a:pt x="1399" y="676"/>
                  </a:lnTo>
                  <a:lnTo>
                    <a:pt x="1487" y="632"/>
                  </a:lnTo>
                  <a:lnTo>
                    <a:pt x="1575" y="589"/>
                  </a:lnTo>
                  <a:lnTo>
                    <a:pt x="1658" y="549"/>
                  </a:lnTo>
                  <a:lnTo>
                    <a:pt x="1739" y="508"/>
                  </a:lnTo>
                  <a:lnTo>
                    <a:pt x="1821" y="469"/>
                  </a:lnTo>
                  <a:lnTo>
                    <a:pt x="1901" y="430"/>
                  </a:lnTo>
                  <a:lnTo>
                    <a:pt x="1981" y="391"/>
                  </a:lnTo>
                  <a:lnTo>
                    <a:pt x="2059" y="352"/>
                  </a:lnTo>
                  <a:lnTo>
                    <a:pt x="2137" y="315"/>
                  </a:lnTo>
                  <a:lnTo>
                    <a:pt x="2214" y="276"/>
                  </a:lnTo>
                  <a:lnTo>
                    <a:pt x="2286" y="241"/>
                  </a:lnTo>
                  <a:lnTo>
                    <a:pt x="2359" y="205"/>
                  </a:lnTo>
                  <a:lnTo>
                    <a:pt x="2431" y="170"/>
                  </a:lnTo>
                  <a:lnTo>
                    <a:pt x="2501" y="135"/>
                  </a:lnTo>
                  <a:lnTo>
                    <a:pt x="2571" y="100"/>
                  </a:lnTo>
                  <a:lnTo>
                    <a:pt x="2641" y="66"/>
                  </a:lnTo>
                  <a:lnTo>
                    <a:pt x="2710" y="33"/>
                  </a:lnTo>
                  <a:lnTo>
                    <a:pt x="2778" y="0"/>
                  </a:lnTo>
                  <a:lnTo>
                    <a:pt x="2778" y="123"/>
                  </a:lnTo>
                  <a:lnTo>
                    <a:pt x="2778" y="246"/>
                  </a:lnTo>
                  <a:lnTo>
                    <a:pt x="2778" y="370"/>
                  </a:lnTo>
                  <a:lnTo>
                    <a:pt x="2778" y="493"/>
                  </a:lnTo>
                  <a:lnTo>
                    <a:pt x="2778" y="617"/>
                  </a:lnTo>
                  <a:lnTo>
                    <a:pt x="2778" y="741"/>
                  </a:lnTo>
                  <a:lnTo>
                    <a:pt x="2778" y="863"/>
                  </a:lnTo>
                  <a:lnTo>
                    <a:pt x="2778" y="987"/>
                  </a:lnTo>
                  <a:lnTo>
                    <a:pt x="2778" y="1109"/>
                  </a:lnTo>
                  <a:lnTo>
                    <a:pt x="2778" y="1233"/>
                  </a:lnTo>
                  <a:lnTo>
                    <a:pt x="2778" y="1355"/>
                  </a:lnTo>
                  <a:lnTo>
                    <a:pt x="2778" y="1479"/>
                  </a:lnTo>
                  <a:lnTo>
                    <a:pt x="2778" y="1601"/>
                  </a:lnTo>
                  <a:lnTo>
                    <a:pt x="2778" y="1725"/>
                  </a:lnTo>
                  <a:lnTo>
                    <a:pt x="2778" y="1847"/>
                  </a:lnTo>
                  <a:lnTo>
                    <a:pt x="2778" y="1971"/>
                  </a:lnTo>
                  <a:lnTo>
                    <a:pt x="2710" y="2019"/>
                  </a:lnTo>
                  <a:lnTo>
                    <a:pt x="2641" y="2068"/>
                  </a:lnTo>
                  <a:lnTo>
                    <a:pt x="2571" y="2117"/>
                  </a:lnTo>
                  <a:lnTo>
                    <a:pt x="2501" y="2167"/>
                  </a:lnTo>
                  <a:lnTo>
                    <a:pt x="2431" y="2217"/>
                  </a:lnTo>
                  <a:lnTo>
                    <a:pt x="2359" y="2267"/>
                  </a:lnTo>
                  <a:lnTo>
                    <a:pt x="2288" y="2320"/>
                  </a:lnTo>
                  <a:lnTo>
                    <a:pt x="2214" y="2371"/>
                  </a:lnTo>
                  <a:lnTo>
                    <a:pt x="2137" y="2426"/>
                  </a:lnTo>
                  <a:lnTo>
                    <a:pt x="2060" y="2481"/>
                  </a:lnTo>
                  <a:lnTo>
                    <a:pt x="1981" y="2537"/>
                  </a:lnTo>
                  <a:lnTo>
                    <a:pt x="1901" y="2594"/>
                  </a:lnTo>
                  <a:lnTo>
                    <a:pt x="1821" y="2651"/>
                  </a:lnTo>
                  <a:lnTo>
                    <a:pt x="1741" y="2709"/>
                  </a:lnTo>
                  <a:lnTo>
                    <a:pt x="1658" y="2768"/>
                  </a:lnTo>
                  <a:lnTo>
                    <a:pt x="1575" y="2826"/>
                  </a:lnTo>
                  <a:lnTo>
                    <a:pt x="1487" y="2889"/>
                  </a:lnTo>
                  <a:lnTo>
                    <a:pt x="1399" y="2952"/>
                  </a:lnTo>
                  <a:lnTo>
                    <a:pt x="1309" y="3016"/>
                  </a:lnTo>
                  <a:lnTo>
                    <a:pt x="1218" y="3081"/>
                  </a:lnTo>
                  <a:lnTo>
                    <a:pt x="1126" y="3147"/>
                  </a:lnTo>
                  <a:lnTo>
                    <a:pt x="1032" y="3213"/>
                  </a:lnTo>
                  <a:lnTo>
                    <a:pt x="938" y="3280"/>
                  </a:lnTo>
                  <a:lnTo>
                    <a:pt x="843" y="3347"/>
                  </a:lnTo>
                  <a:lnTo>
                    <a:pt x="792" y="3383"/>
                  </a:lnTo>
                  <a:lnTo>
                    <a:pt x="742" y="3420"/>
                  </a:lnTo>
                  <a:lnTo>
                    <a:pt x="691" y="3456"/>
                  </a:lnTo>
                  <a:lnTo>
                    <a:pt x="639" y="3492"/>
                  </a:lnTo>
                  <a:lnTo>
                    <a:pt x="588" y="3529"/>
                  </a:lnTo>
                  <a:lnTo>
                    <a:pt x="535" y="3567"/>
                  </a:lnTo>
                  <a:lnTo>
                    <a:pt x="484" y="3604"/>
                  </a:lnTo>
                  <a:lnTo>
                    <a:pt x="432" y="3641"/>
                  </a:lnTo>
                  <a:lnTo>
                    <a:pt x="378" y="3679"/>
                  </a:lnTo>
                  <a:lnTo>
                    <a:pt x="325" y="3716"/>
                  </a:lnTo>
                  <a:lnTo>
                    <a:pt x="272" y="3754"/>
                  </a:lnTo>
                  <a:lnTo>
                    <a:pt x="218" y="3793"/>
                  </a:lnTo>
                  <a:lnTo>
                    <a:pt x="164" y="3831"/>
                  </a:lnTo>
                  <a:lnTo>
                    <a:pt x="110" y="3870"/>
                  </a:lnTo>
                  <a:lnTo>
                    <a:pt x="55" y="3908"/>
                  </a:lnTo>
                  <a:lnTo>
                    <a:pt x="0" y="3948"/>
                  </a:lnTo>
                  <a:lnTo>
                    <a:pt x="0" y="3787"/>
                  </a:lnTo>
                  <a:lnTo>
                    <a:pt x="0" y="3626"/>
                  </a:lnTo>
                  <a:lnTo>
                    <a:pt x="0" y="3465"/>
                  </a:lnTo>
                  <a:lnTo>
                    <a:pt x="0" y="3304"/>
                  </a:lnTo>
                  <a:lnTo>
                    <a:pt x="0" y="3142"/>
                  </a:lnTo>
                  <a:lnTo>
                    <a:pt x="0" y="2981"/>
                  </a:lnTo>
                  <a:lnTo>
                    <a:pt x="0" y="2820"/>
                  </a:lnTo>
                  <a:lnTo>
                    <a:pt x="0" y="2658"/>
                  </a:lnTo>
                  <a:lnTo>
                    <a:pt x="0" y="2497"/>
                  </a:lnTo>
                  <a:lnTo>
                    <a:pt x="0" y="2335"/>
                  </a:lnTo>
                  <a:lnTo>
                    <a:pt x="0" y="2174"/>
                  </a:lnTo>
                  <a:lnTo>
                    <a:pt x="0" y="2012"/>
                  </a:lnTo>
                  <a:lnTo>
                    <a:pt x="0" y="1850"/>
                  </a:lnTo>
                  <a:lnTo>
                    <a:pt x="0" y="1688"/>
                  </a:lnTo>
                  <a:lnTo>
                    <a:pt x="0" y="1525"/>
                  </a:lnTo>
                  <a:lnTo>
                    <a:pt x="0" y="13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5619200" y="2142946"/>
            <a:ext cx="404204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426991" y="2935493"/>
            <a:ext cx="404204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208662" y="3728038"/>
            <a:ext cx="404204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413348" y="4520584"/>
            <a:ext cx="404204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607356" y="5313129"/>
            <a:ext cx="404204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5639010" y="3988989"/>
            <a:ext cx="1439625" cy="0"/>
          </a:xfrm>
          <a:prstGeom prst="line">
            <a:avLst/>
          </a:prstGeom>
          <a:noFill/>
          <a:ln w="19050" cap="rnd" cmpd="sng" algn="ctr">
            <a:solidFill>
              <a:schemeClr val="accent1"/>
            </a:solidFill>
            <a:prstDash val="sysDash"/>
            <a:miter lim="800000"/>
            <a:tailEnd type="oval" w="lg" len="lg"/>
          </a:ln>
          <a:effectLst/>
        </p:spPr>
      </p:cxn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1389219" y="2264108"/>
            <a:ext cx="1600887" cy="361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rgbClr val="FFFFFF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64" name="Rectangle 35"/>
          <p:cNvSpPr>
            <a:spLocks noChangeArrowheads="1"/>
          </p:cNvSpPr>
          <p:nvPr/>
        </p:nvSpPr>
        <p:spPr bwMode="auto">
          <a:xfrm>
            <a:off x="1940704" y="3056655"/>
            <a:ext cx="1600887" cy="361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rgbClr val="FFFFFF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2492188" y="3849201"/>
            <a:ext cx="1600887" cy="361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rgbClr val="FFFFFF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1940704" y="4641746"/>
            <a:ext cx="1600887" cy="361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rgbClr val="FFFFFF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1389219" y="5434292"/>
            <a:ext cx="1600887" cy="361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rgbClr val="FFFFFF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sym typeface="思源黑体 CN Regular" panose="020B0500000000000000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4045208" y="2403897"/>
            <a:ext cx="1439625" cy="0"/>
          </a:xfrm>
          <a:prstGeom prst="line">
            <a:avLst/>
          </a:prstGeom>
          <a:noFill/>
          <a:ln w="19050" cap="rnd" cmpd="sng" algn="ctr">
            <a:solidFill>
              <a:schemeClr val="accent1"/>
            </a:solidFill>
            <a:prstDash val="sysDash"/>
            <a:miter lim="800000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9" name="直接连接符 68"/>
          <p:cNvCxnSpPr/>
          <p:nvPr/>
        </p:nvCxnSpPr>
        <p:spPr>
          <a:xfrm>
            <a:off x="4843225" y="3196444"/>
            <a:ext cx="1439625" cy="0"/>
          </a:xfrm>
          <a:prstGeom prst="line">
            <a:avLst/>
          </a:prstGeom>
          <a:noFill/>
          <a:ln w="19050" cap="rnd" cmpd="sng" algn="ctr">
            <a:solidFill>
              <a:schemeClr val="accent1"/>
            </a:solidFill>
            <a:prstDash val="sysDash"/>
            <a:miter lim="800000"/>
            <a:tailEnd type="oval" w="lg" len="lg"/>
          </a:ln>
          <a:effectLst/>
        </p:spPr>
      </p:cxnSp>
      <p:cxnSp>
        <p:nvCxnSpPr>
          <p:cNvPr id="70" name="直接连接符 69"/>
          <p:cNvCxnSpPr/>
          <p:nvPr/>
        </p:nvCxnSpPr>
        <p:spPr>
          <a:xfrm>
            <a:off x="4845230" y="4781535"/>
            <a:ext cx="1439625" cy="0"/>
          </a:xfrm>
          <a:prstGeom prst="line">
            <a:avLst/>
          </a:prstGeom>
          <a:noFill/>
          <a:ln w="19050" cap="rnd" cmpd="sng" algn="ctr">
            <a:solidFill>
              <a:schemeClr val="accent1"/>
            </a:solidFill>
            <a:prstDash val="sysDash"/>
            <a:miter lim="800000"/>
            <a:tailEnd type="oval" w="lg" len="lg"/>
          </a:ln>
          <a:effectLst/>
        </p:spPr>
      </p:cxnSp>
      <p:cxnSp>
        <p:nvCxnSpPr>
          <p:cNvPr id="71" name="直接连接符 70"/>
          <p:cNvCxnSpPr/>
          <p:nvPr/>
        </p:nvCxnSpPr>
        <p:spPr>
          <a:xfrm>
            <a:off x="4041912" y="5574080"/>
            <a:ext cx="1439625" cy="0"/>
          </a:xfrm>
          <a:prstGeom prst="line">
            <a:avLst/>
          </a:prstGeom>
          <a:noFill/>
          <a:ln w="19050" cap="rnd" cmpd="sng" algn="ctr">
            <a:solidFill>
              <a:schemeClr val="accent1"/>
            </a:solidFill>
            <a:prstDash val="sysDash"/>
            <a:miter lim="800000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7" name="组合 6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8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dur="1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3801E-06 -2.96296E-06 L -0.22676 -2.96296E-06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8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dur="100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29576E-07 4.07407E-06 L -0.19422 4.07407E-06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dur="100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29576E-07 0 L -0.19422 0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dur="1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0443E-06 3.7037E-07 L -0.16181 3.7037E-07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dur="1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0443E-06 -4.81481E-06 L -0.16181 -4.81481E-06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-2.96296E-06 L 0.14127 -2.96296E-06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8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3.7037E-06 L 0.14128 -3.7037E-06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8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-2.96296E-06 L 0.14128 -2.96296E-06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8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92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2.22222E-06 L 0.14128 -2.22222E-06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10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dur="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-1.48148E-06 L 0.14127 -1.48148E-06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8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육각형 69"/>
          <p:cNvSpPr/>
          <p:nvPr/>
        </p:nvSpPr>
        <p:spPr>
          <a:xfrm rot="16200000">
            <a:off x="9299366" y="2394883"/>
            <a:ext cx="2087687" cy="1781129"/>
          </a:xfrm>
          <a:prstGeom prst="hexagon">
            <a:avLst>
              <a:gd name="adj" fmla="val 29575"/>
              <a:gd name="vf" fmla="val 115470"/>
            </a:avLst>
          </a:prstGeom>
          <a:blipFill dpi="0" rotWithShape="0">
            <a:blip r:embed="rId3"/>
            <a:stretch>
              <a:fillRect/>
            </a:stretch>
          </a:blip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prstClr val="white"/>
              </a:solidFill>
              <a:latin typeface="方正综艺简体" panose="03000509000000000000" pitchFamily="65" charset="-122"/>
            </a:endParaRPr>
          </a:p>
        </p:txBody>
      </p:sp>
      <p:sp>
        <p:nvSpPr>
          <p:cNvPr id="3" name="육각형 70"/>
          <p:cNvSpPr/>
          <p:nvPr/>
        </p:nvSpPr>
        <p:spPr>
          <a:xfrm rot="16200000">
            <a:off x="6525525" y="2394883"/>
            <a:ext cx="2087687" cy="1781129"/>
          </a:xfrm>
          <a:prstGeom prst="hexagon">
            <a:avLst>
              <a:gd name="adj" fmla="val 29575"/>
              <a:gd name="vf" fmla="val 115470"/>
            </a:avLst>
          </a:prstGeom>
          <a:blipFill dpi="0" rotWithShape="0">
            <a:blip r:embed="rId4"/>
            <a:stretch>
              <a:fillRect/>
            </a:stretch>
          </a:blip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prstClr val="white"/>
              </a:solidFill>
              <a:latin typeface="方正综艺简体" panose="03000509000000000000" pitchFamily="65" charset="-122"/>
            </a:endParaRPr>
          </a:p>
        </p:txBody>
      </p:sp>
      <p:sp>
        <p:nvSpPr>
          <p:cNvPr id="4" name="육각형 71"/>
          <p:cNvSpPr/>
          <p:nvPr/>
        </p:nvSpPr>
        <p:spPr>
          <a:xfrm rot="16200000">
            <a:off x="3751683" y="2366477"/>
            <a:ext cx="2087687" cy="1781129"/>
          </a:xfrm>
          <a:prstGeom prst="hexagon">
            <a:avLst>
              <a:gd name="adj" fmla="val 29575"/>
              <a:gd name="vf" fmla="val 115470"/>
            </a:avLst>
          </a:prstGeom>
          <a:blipFill dpi="0" rotWithShape="0">
            <a:blip r:embed="rId5"/>
            <a:stretch>
              <a:fillRect/>
            </a:stretch>
          </a:blip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prstClr val="white"/>
              </a:solidFill>
              <a:latin typeface="方正综艺简体" panose="03000509000000000000" pitchFamily="65" charset="-122"/>
            </a:endParaRPr>
          </a:p>
        </p:txBody>
      </p:sp>
      <p:sp>
        <p:nvSpPr>
          <p:cNvPr id="5" name="육각형 72"/>
          <p:cNvSpPr/>
          <p:nvPr/>
        </p:nvSpPr>
        <p:spPr>
          <a:xfrm rot="16200000">
            <a:off x="977841" y="2366474"/>
            <a:ext cx="2087687" cy="1781129"/>
          </a:xfrm>
          <a:prstGeom prst="hexagon">
            <a:avLst>
              <a:gd name="adj" fmla="val 29575"/>
              <a:gd name="vf" fmla="val 115470"/>
            </a:avLst>
          </a:prstGeom>
          <a:blipFill dpi="0" rotWithShape="0">
            <a:blip r:embed="rId6"/>
            <a:stretch>
              <a:fillRect/>
            </a:stretch>
          </a:blip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prstClr val="white"/>
              </a:solidFill>
              <a:latin typeface="方正综艺简体" panose="03000509000000000000" pitchFamily="65" charset="-122"/>
            </a:endParaRPr>
          </a:p>
        </p:txBody>
      </p:sp>
      <p:grpSp>
        <p:nvGrpSpPr>
          <p:cNvPr id="10" name="그룹 90"/>
          <p:cNvGrpSpPr/>
          <p:nvPr/>
        </p:nvGrpSpPr>
        <p:grpSpPr>
          <a:xfrm>
            <a:off x="1288387" y="4060043"/>
            <a:ext cx="1466592" cy="262043"/>
            <a:chOff x="8177948" y="5123577"/>
            <a:chExt cx="1466592" cy="262043"/>
          </a:xfrm>
        </p:grpSpPr>
        <p:sp>
          <p:nvSpPr>
            <p:cNvPr id="11" name="모서리가 둥근 직사각형 91"/>
            <p:cNvSpPr/>
            <p:nvPr/>
          </p:nvSpPr>
          <p:spPr>
            <a:xfrm>
              <a:off x="8177948" y="5123577"/>
              <a:ext cx="1466592" cy="2620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ko-KR" sz="1200" b="1" dirty="0">
                  <a:solidFill>
                    <a:prstClr val="white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01</a:t>
              </a:r>
            </a:p>
          </p:txBody>
        </p:sp>
        <p:sp>
          <p:nvSpPr>
            <p:cNvPr id="12" name="모서리가 둥근 직사각형 92"/>
            <p:cNvSpPr/>
            <p:nvPr/>
          </p:nvSpPr>
          <p:spPr>
            <a:xfrm>
              <a:off x="8283422" y="5200598"/>
              <a:ext cx="108000" cy="10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6350"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white"/>
                </a:solidFill>
                <a:latin typeface="方正综艺简体" panose="03000509000000000000" pitchFamily="65" charset="-122"/>
              </a:endParaRPr>
            </a:p>
          </p:txBody>
        </p:sp>
      </p:grpSp>
      <p:grpSp>
        <p:nvGrpSpPr>
          <p:cNvPr id="13" name="그룹 94"/>
          <p:cNvGrpSpPr/>
          <p:nvPr/>
        </p:nvGrpSpPr>
        <p:grpSpPr>
          <a:xfrm>
            <a:off x="4062229" y="4060043"/>
            <a:ext cx="1466592" cy="262043"/>
            <a:chOff x="8177948" y="5123577"/>
            <a:chExt cx="1466592" cy="262043"/>
          </a:xfrm>
        </p:grpSpPr>
        <p:sp>
          <p:nvSpPr>
            <p:cNvPr id="14" name="모서리가 둥근 직사각형 95"/>
            <p:cNvSpPr/>
            <p:nvPr/>
          </p:nvSpPr>
          <p:spPr>
            <a:xfrm>
              <a:off x="8177948" y="5123577"/>
              <a:ext cx="1466592" cy="26204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ko-KR" sz="1200" b="1" dirty="0">
                  <a:solidFill>
                    <a:prstClr val="white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02</a:t>
              </a:r>
            </a:p>
          </p:txBody>
        </p:sp>
        <p:sp>
          <p:nvSpPr>
            <p:cNvPr id="15" name="모서리가 둥근 직사각형 96"/>
            <p:cNvSpPr/>
            <p:nvPr/>
          </p:nvSpPr>
          <p:spPr>
            <a:xfrm>
              <a:off x="8283422" y="5200598"/>
              <a:ext cx="108000" cy="10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6350"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white"/>
                </a:solidFill>
                <a:latin typeface="方正综艺简体" panose="03000509000000000000" pitchFamily="65" charset="-122"/>
              </a:endParaRPr>
            </a:p>
          </p:txBody>
        </p:sp>
      </p:grpSp>
      <p:grpSp>
        <p:nvGrpSpPr>
          <p:cNvPr id="16" name="그룹 97"/>
          <p:cNvGrpSpPr/>
          <p:nvPr/>
        </p:nvGrpSpPr>
        <p:grpSpPr>
          <a:xfrm>
            <a:off x="6836071" y="4060043"/>
            <a:ext cx="1466592" cy="262043"/>
            <a:chOff x="8177948" y="5123577"/>
            <a:chExt cx="1466592" cy="262043"/>
          </a:xfrm>
        </p:grpSpPr>
        <p:sp>
          <p:nvSpPr>
            <p:cNvPr id="17" name="모서리가 둥근 직사각형 98"/>
            <p:cNvSpPr/>
            <p:nvPr/>
          </p:nvSpPr>
          <p:spPr>
            <a:xfrm>
              <a:off x="8177948" y="5123577"/>
              <a:ext cx="1466592" cy="2620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ko-KR" sz="1200" b="1" dirty="0">
                  <a:solidFill>
                    <a:prstClr val="white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03</a:t>
              </a:r>
            </a:p>
          </p:txBody>
        </p:sp>
        <p:sp>
          <p:nvSpPr>
            <p:cNvPr id="18" name="모서리가 둥근 직사각형 99"/>
            <p:cNvSpPr/>
            <p:nvPr/>
          </p:nvSpPr>
          <p:spPr>
            <a:xfrm>
              <a:off x="8283422" y="5200598"/>
              <a:ext cx="108000" cy="10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6350"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white"/>
                </a:solidFill>
                <a:latin typeface="方正综艺简体" panose="03000509000000000000" pitchFamily="65" charset="-122"/>
              </a:endParaRPr>
            </a:p>
          </p:txBody>
        </p:sp>
      </p:grpSp>
      <p:grpSp>
        <p:nvGrpSpPr>
          <p:cNvPr id="19" name="그룹 100"/>
          <p:cNvGrpSpPr/>
          <p:nvPr/>
        </p:nvGrpSpPr>
        <p:grpSpPr>
          <a:xfrm>
            <a:off x="9609913" y="4060043"/>
            <a:ext cx="1466592" cy="262043"/>
            <a:chOff x="8177948" y="5123577"/>
            <a:chExt cx="1466592" cy="262043"/>
          </a:xfrm>
        </p:grpSpPr>
        <p:sp>
          <p:nvSpPr>
            <p:cNvPr id="20" name="모서리가 둥근 직사각형 101"/>
            <p:cNvSpPr/>
            <p:nvPr/>
          </p:nvSpPr>
          <p:spPr>
            <a:xfrm>
              <a:off x="8177948" y="5123577"/>
              <a:ext cx="1466592" cy="26204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ko-KR" sz="1200" b="1" dirty="0">
                  <a:solidFill>
                    <a:prstClr val="white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04</a:t>
              </a:r>
            </a:p>
          </p:txBody>
        </p:sp>
        <p:sp>
          <p:nvSpPr>
            <p:cNvPr id="21" name="모서리가 둥근 직사각형 102"/>
            <p:cNvSpPr/>
            <p:nvPr/>
          </p:nvSpPr>
          <p:spPr>
            <a:xfrm>
              <a:off x="8283422" y="5200598"/>
              <a:ext cx="108000" cy="10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6350"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>
                <a:solidFill>
                  <a:prstClr val="white"/>
                </a:solidFill>
                <a:latin typeface="方正综艺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98863" y="4538031"/>
            <a:ext cx="1845640" cy="1256194"/>
            <a:chOff x="1376126" y="4079063"/>
            <a:chExt cx="1845640" cy="1256194"/>
          </a:xfrm>
        </p:grpSpPr>
        <p:sp>
          <p:nvSpPr>
            <p:cNvPr id="23" name="矩形 22"/>
            <p:cNvSpPr/>
            <p:nvPr/>
          </p:nvSpPr>
          <p:spPr>
            <a:xfrm>
              <a:off x="1376126" y="4542219"/>
              <a:ext cx="1845640" cy="79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76126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872705" y="4538031"/>
            <a:ext cx="1845640" cy="1256194"/>
            <a:chOff x="1376126" y="4079063"/>
            <a:chExt cx="1845640" cy="1256194"/>
          </a:xfrm>
        </p:grpSpPr>
        <p:sp>
          <p:nvSpPr>
            <p:cNvPr id="26" name="矩形 25"/>
            <p:cNvSpPr/>
            <p:nvPr/>
          </p:nvSpPr>
          <p:spPr>
            <a:xfrm>
              <a:off x="1376126" y="4542219"/>
              <a:ext cx="1845640" cy="79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376126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46547" y="4538031"/>
            <a:ext cx="1845640" cy="1256194"/>
            <a:chOff x="1376126" y="4079063"/>
            <a:chExt cx="1845640" cy="1256194"/>
          </a:xfrm>
        </p:grpSpPr>
        <p:sp>
          <p:nvSpPr>
            <p:cNvPr id="29" name="矩形 28"/>
            <p:cNvSpPr/>
            <p:nvPr/>
          </p:nvSpPr>
          <p:spPr>
            <a:xfrm>
              <a:off x="1376126" y="4542219"/>
              <a:ext cx="1845640" cy="79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376126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420389" y="4538031"/>
            <a:ext cx="1845640" cy="1256194"/>
            <a:chOff x="1376126" y="4079063"/>
            <a:chExt cx="1845640" cy="1256194"/>
          </a:xfrm>
        </p:grpSpPr>
        <p:sp>
          <p:nvSpPr>
            <p:cNvPr id="32" name="矩形 31"/>
            <p:cNvSpPr/>
            <p:nvPr/>
          </p:nvSpPr>
          <p:spPr>
            <a:xfrm>
              <a:off x="1376126" y="4542219"/>
              <a:ext cx="1845640" cy="793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376126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36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66"/>
          <p:cNvSpPr/>
          <p:nvPr/>
        </p:nvSpPr>
        <p:spPr>
          <a:xfrm rot="10800000">
            <a:off x="1312205" y="1696374"/>
            <a:ext cx="540000" cy="4044615"/>
          </a:xfrm>
          <a:custGeom>
            <a:avLst/>
            <a:gdLst>
              <a:gd name="connsiteX0" fmla="*/ 269999 w 540000"/>
              <a:gd name="connsiteY0" fmla="*/ 4044615 h 4044615"/>
              <a:gd name="connsiteX1" fmla="*/ 119834 w 540000"/>
              <a:gd name="connsiteY1" fmla="*/ 3894450 h 4044615"/>
              <a:gd name="connsiteX2" fmla="*/ 119834 w 540000"/>
              <a:gd name="connsiteY2" fmla="*/ 488395 h 4044615"/>
              <a:gd name="connsiteX3" fmla="*/ 79081 w 540000"/>
              <a:gd name="connsiteY3" fmla="*/ 460919 h 4044615"/>
              <a:gd name="connsiteX4" fmla="*/ 0 w 540000"/>
              <a:gd name="connsiteY4" fmla="*/ 270000 h 4044615"/>
              <a:gd name="connsiteX5" fmla="*/ 270000 w 540000"/>
              <a:gd name="connsiteY5" fmla="*/ 0 h 4044615"/>
              <a:gd name="connsiteX6" fmla="*/ 540000 w 540000"/>
              <a:gd name="connsiteY6" fmla="*/ 270000 h 4044615"/>
              <a:gd name="connsiteX7" fmla="*/ 460919 w 540000"/>
              <a:gd name="connsiteY7" fmla="*/ 460919 h 4044615"/>
              <a:gd name="connsiteX8" fmla="*/ 420164 w 540000"/>
              <a:gd name="connsiteY8" fmla="*/ 488397 h 4044615"/>
              <a:gd name="connsiteX9" fmla="*/ 420164 w 540000"/>
              <a:gd name="connsiteY9" fmla="*/ 3894450 h 4044615"/>
              <a:gd name="connsiteX10" fmla="*/ 269999 w 540000"/>
              <a:gd name="connsiteY10" fmla="*/ 4044615 h 40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000" h="4044615">
                <a:moveTo>
                  <a:pt x="269999" y="4044615"/>
                </a:moveTo>
                <a:cubicBezTo>
                  <a:pt x="187065" y="4044615"/>
                  <a:pt x="119834" y="3977384"/>
                  <a:pt x="119834" y="3894450"/>
                </a:cubicBezTo>
                <a:lnTo>
                  <a:pt x="119834" y="488395"/>
                </a:lnTo>
                <a:lnTo>
                  <a:pt x="79081" y="460919"/>
                </a:lnTo>
                <a:cubicBezTo>
                  <a:pt x="30221" y="412059"/>
                  <a:pt x="0" y="344559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ubicBezTo>
                  <a:pt x="419117" y="0"/>
                  <a:pt x="540000" y="120883"/>
                  <a:pt x="540000" y="270000"/>
                </a:cubicBezTo>
                <a:cubicBezTo>
                  <a:pt x="540000" y="344559"/>
                  <a:pt x="509779" y="412059"/>
                  <a:pt x="460919" y="460919"/>
                </a:cubicBezTo>
                <a:lnTo>
                  <a:pt x="420164" y="488397"/>
                </a:lnTo>
                <a:lnTo>
                  <a:pt x="420164" y="3894450"/>
                </a:lnTo>
                <a:cubicBezTo>
                  <a:pt x="420164" y="3977384"/>
                  <a:pt x="352933" y="4044615"/>
                  <a:pt x="269999" y="4044615"/>
                </a:cubicBez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모서리가 둥근 직사각형 67"/>
          <p:cNvSpPr/>
          <p:nvPr/>
        </p:nvSpPr>
        <p:spPr>
          <a:xfrm rot="10800000">
            <a:off x="1491192" y="2156919"/>
            <a:ext cx="180000" cy="32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타원 68"/>
          <p:cNvSpPr/>
          <p:nvPr/>
        </p:nvSpPr>
        <p:spPr>
          <a:xfrm>
            <a:off x="1365192" y="5262578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28"/>
          <p:cNvGrpSpPr>
            <a:grpSpLocks noChangeAspect="1"/>
          </p:cNvGrpSpPr>
          <p:nvPr/>
        </p:nvGrpSpPr>
        <p:grpSpPr>
          <a:xfrm>
            <a:off x="1474688" y="5395740"/>
            <a:ext cx="196504" cy="171979"/>
            <a:chOff x="496" y="4251"/>
            <a:chExt cx="641" cy="561"/>
          </a:xfrm>
          <a:solidFill>
            <a:schemeClr val="bg1">
              <a:lumMod val="95000"/>
            </a:schemeClr>
          </a:solidFill>
        </p:grpSpPr>
        <p:sp>
          <p:nvSpPr>
            <p:cNvPr id="6" name="Freeform 30"/>
            <p:cNvSpPr/>
            <p:nvPr/>
          </p:nvSpPr>
          <p:spPr bwMode="auto">
            <a:xfrm>
              <a:off x="709" y="4720"/>
              <a:ext cx="88" cy="92"/>
            </a:xfrm>
            <a:custGeom>
              <a:avLst/>
              <a:gdLst>
                <a:gd name="T0" fmla="*/ 0 w 526"/>
                <a:gd name="T1" fmla="*/ 0 h 553"/>
                <a:gd name="T2" fmla="*/ 526 w 526"/>
                <a:gd name="T3" fmla="*/ 250 h 553"/>
                <a:gd name="T4" fmla="*/ 97 w 526"/>
                <a:gd name="T5" fmla="*/ 542 h 553"/>
                <a:gd name="T6" fmla="*/ 81 w 526"/>
                <a:gd name="T7" fmla="*/ 549 h 553"/>
                <a:gd name="T8" fmla="*/ 65 w 526"/>
                <a:gd name="T9" fmla="*/ 553 h 553"/>
                <a:gd name="T10" fmla="*/ 49 w 526"/>
                <a:gd name="T11" fmla="*/ 552 h 553"/>
                <a:gd name="T12" fmla="*/ 34 w 526"/>
                <a:gd name="T13" fmla="*/ 546 h 553"/>
                <a:gd name="T14" fmla="*/ 20 w 526"/>
                <a:gd name="T15" fmla="*/ 535 h 553"/>
                <a:gd name="T16" fmla="*/ 9 w 526"/>
                <a:gd name="T17" fmla="*/ 522 h 553"/>
                <a:gd name="T18" fmla="*/ 2 w 526"/>
                <a:gd name="T19" fmla="*/ 507 h 553"/>
                <a:gd name="T20" fmla="*/ 0 w 526"/>
                <a:gd name="T21" fmla="*/ 490 h 553"/>
                <a:gd name="T22" fmla="*/ 0 w 526"/>
                <a:gd name="T2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553">
                  <a:moveTo>
                    <a:pt x="0" y="0"/>
                  </a:moveTo>
                  <a:lnTo>
                    <a:pt x="526" y="250"/>
                  </a:lnTo>
                  <a:lnTo>
                    <a:pt x="97" y="542"/>
                  </a:lnTo>
                  <a:lnTo>
                    <a:pt x="81" y="549"/>
                  </a:lnTo>
                  <a:lnTo>
                    <a:pt x="65" y="553"/>
                  </a:lnTo>
                  <a:lnTo>
                    <a:pt x="49" y="552"/>
                  </a:lnTo>
                  <a:lnTo>
                    <a:pt x="34" y="546"/>
                  </a:lnTo>
                  <a:lnTo>
                    <a:pt x="20" y="535"/>
                  </a:lnTo>
                  <a:lnTo>
                    <a:pt x="9" y="522"/>
                  </a:lnTo>
                  <a:lnTo>
                    <a:pt x="2" y="507"/>
                  </a:lnTo>
                  <a:lnTo>
                    <a:pt x="0" y="4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31"/>
            <p:cNvSpPr/>
            <p:nvPr/>
          </p:nvSpPr>
          <p:spPr bwMode="auto">
            <a:xfrm>
              <a:off x="496" y="4251"/>
              <a:ext cx="641" cy="530"/>
            </a:xfrm>
            <a:custGeom>
              <a:avLst/>
              <a:gdLst>
                <a:gd name="T0" fmla="*/ 3785 w 3847"/>
                <a:gd name="T1" fmla="*/ 0 h 3180"/>
                <a:gd name="T2" fmla="*/ 3800 w 3847"/>
                <a:gd name="T3" fmla="*/ 2 h 3180"/>
                <a:gd name="T4" fmla="*/ 3814 w 3847"/>
                <a:gd name="T5" fmla="*/ 7 h 3180"/>
                <a:gd name="T6" fmla="*/ 3827 w 3847"/>
                <a:gd name="T7" fmla="*/ 16 h 3180"/>
                <a:gd name="T8" fmla="*/ 3839 w 3847"/>
                <a:gd name="T9" fmla="*/ 31 h 3180"/>
                <a:gd name="T10" fmla="*/ 3846 w 3847"/>
                <a:gd name="T11" fmla="*/ 49 h 3180"/>
                <a:gd name="T12" fmla="*/ 3847 w 3847"/>
                <a:gd name="T13" fmla="*/ 66 h 3180"/>
                <a:gd name="T14" fmla="*/ 3842 w 3847"/>
                <a:gd name="T15" fmla="*/ 85 h 3180"/>
                <a:gd name="T16" fmla="*/ 2642 w 3847"/>
                <a:gd name="T17" fmla="*/ 3110 h 3180"/>
                <a:gd name="T18" fmla="*/ 2631 w 3847"/>
                <a:gd name="T19" fmla="*/ 3130 h 3180"/>
                <a:gd name="T20" fmla="*/ 2617 w 3847"/>
                <a:gd name="T21" fmla="*/ 3147 h 3180"/>
                <a:gd name="T22" fmla="*/ 2600 w 3847"/>
                <a:gd name="T23" fmla="*/ 3161 h 3180"/>
                <a:gd name="T24" fmla="*/ 2579 w 3847"/>
                <a:gd name="T25" fmla="*/ 3172 h 3180"/>
                <a:gd name="T26" fmla="*/ 2559 w 3847"/>
                <a:gd name="T27" fmla="*/ 3178 h 3180"/>
                <a:gd name="T28" fmla="*/ 2539 w 3847"/>
                <a:gd name="T29" fmla="*/ 3180 h 3180"/>
                <a:gd name="T30" fmla="*/ 2514 w 3847"/>
                <a:gd name="T31" fmla="*/ 3177 h 3180"/>
                <a:gd name="T32" fmla="*/ 2491 w 3847"/>
                <a:gd name="T33" fmla="*/ 3168 h 3180"/>
                <a:gd name="T34" fmla="*/ 1278 w 3847"/>
                <a:gd name="T35" fmla="*/ 2591 h 3180"/>
                <a:gd name="T36" fmla="*/ 2984 w 3847"/>
                <a:gd name="T37" fmla="*/ 878 h 3180"/>
                <a:gd name="T38" fmla="*/ 1036 w 3847"/>
                <a:gd name="T39" fmla="*/ 2477 h 3180"/>
                <a:gd name="T40" fmla="*/ 63 w 3847"/>
                <a:gd name="T41" fmla="*/ 2014 h 3180"/>
                <a:gd name="T42" fmla="*/ 42 w 3847"/>
                <a:gd name="T43" fmla="*/ 2000 h 3180"/>
                <a:gd name="T44" fmla="*/ 24 w 3847"/>
                <a:gd name="T45" fmla="*/ 1983 h 3180"/>
                <a:gd name="T46" fmla="*/ 11 w 3847"/>
                <a:gd name="T47" fmla="*/ 1963 h 3180"/>
                <a:gd name="T48" fmla="*/ 3 w 3847"/>
                <a:gd name="T49" fmla="*/ 1940 h 3180"/>
                <a:gd name="T50" fmla="*/ 0 w 3847"/>
                <a:gd name="T51" fmla="*/ 1915 h 3180"/>
                <a:gd name="T52" fmla="*/ 2 w 3847"/>
                <a:gd name="T53" fmla="*/ 1891 h 3180"/>
                <a:gd name="T54" fmla="*/ 10 w 3847"/>
                <a:gd name="T55" fmla="*/ 1867 h 3180"/>
                <a:gd name="T56" fmla="*/ 23 w 3847"/>
                <a:gd name="T57" fmla="*/ 1846 h 3180"/>
                <a:gd name="T58" fmla="*/ 41 w 3847"/>
                <a:gd name="T59" fmla="*/ 1829 h 3180"/>
                <a:gd name="T60" fmla="*/ 62 w 3847"/>
                <a:gd name="T61" fmla="*/ 1816 h 3180"/>
                <a:gd name="T62" fmla="*/ 3757 w 3847"/>
                <a:gd name="T63" fmla="*/ 5 h 3180"/>
                <a:gd name="T64" fmla="*/ 3771 w 3847"/>
                <a:gd name="T65" fmla="*/ 1 h 3180"/>
                <a:gd name="T66" fmla="*/ 3785 w 3847"/>
                <a:gd name="T67" fmla="*/ 0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3180">
                  <a:moveTo>
                    <a:pt x="3785" y="0"/>
                  </a:moveTo>
                  <a:lnTo>
                    <a:pt x="3800" y="2"/>
                  </a:lnTo>
                  <a:lnTo>
                    <a:pt x="3814" y="7"/>
                  </a:lnTo>
                  <a:lnTo>
                    <a:pt x="3827" y="16"/>
                  </a:lnTo>
                  <a:lnTo>
                    <a:pt x="3839" y="31"/>
                  </a:lnTo>
                  <a:lnTo>
                    <a:pt x="3846" y="49"/>
                  </a:lnTo>
                  <a:lnTo>
                    <a:pt x="3847" y="66"/>
                  </a:lnTo>
                  <a:lnTo>
                    <a:pt x="3842" y="85"/>
                  </a:lnTo>
                  <a:lnTo>
                    <a:pt x="2642" y="3110"/>
                  </a:lnTo>
                  <a:lnTo>
                    <a:pt x="2631" y="3130"/>
                  </a:lnTo>
                  <a:lnTo>
                    <a:pt x="2617" y="3147"/>
                  </a:lnTo>
                  <a:lnTo>
                    <a:pt x="2600" y="3161"/>
                  </a:lnTo>
                  <a:lnTo>
                    <a:pt x="2579" y="3172"/>
                  </a:lnTo>
                  <a:lnTo>
                    <a:pt x="2559" y="3178"/>
                  </a:lnTo>
                  <a:lnTo>
                    <a:pt x="2539" y="3180"/>
                  </a:lnTo>
                  <a:lnTo>
                    <a:pt x="2514" y="3177"/>
                  </a:lnTo>
                  <a:lnTo>
                    <a:pt x="2491" y="3168"/>
                  </a:lnTo>
                  <a:lnTo>
                    <a:pt x="1278" y="2591"/>
                  </a:lnTo>
                  <a:lnTo>
                    <a:pt x="2984" y="878"/>
                  </a:lnTo>
                  <a:lnTo>
                    <a:pt x="1036" y="2477"/>
                  </a:lnTo>
                  <a:lnTo>
                    <a:pt x="63" y="2014"/>
                  </a:lnTo>
                  <a:lnTo>
                    <a:pt x="42" y="2000"/>
                  </a:lnTo>
                  <a:lnTo>
                    <a:pt x="24" y="1983"/>
                  </a:lnTo>
                  <a:lnTo>
                    <a:pt x="11" y="1963"/>
                  </a:lnTo>
                  <a:lnTo>
                    <a:pt x="3" y="1940"/>
                  </a:lnTo>
                  <a:lnTo>
                    <a:pt x="0" y="1915"/>
                  </a:lnTo>
                  <a:lnTo>
                    <a:pt x="2" y="1891"/>
                  </a:lnTo>
                  <a:lnTo>
                    <a:pt x="10" y="1867"/>
                  </a:lnTo>
                  <a:lnTo>
                    <a:pt x="23" y="1846"/>
                  </a:lnTo>
                  <a:lnTo>
                    <a:pt x="41" y="1829"/>
                  </a:lnTo>
                  <a:lnTo>
                    <a:pt x="62" y="1816"/>
                  </a:lnTo>
                  <a:lnTo>
                    <a:pt x="3757" y="5"/>
                  </a:lnTo>
                  <a:lnTo>
                    <a:pt x="3771" y="1"/>
                  </a:lnTo>
                  <a:lnTo>
                    <a:pt x="37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그룹 72"/>
          <p:cNvGrpSpPr/>
          <p:nvPr/>
        </p:nvGrpSpPr>
        <p:grpSpPr>
          <a:xfrm>
            <a:off x="1556610" y="1623803"/>
            <a:ext cx="1692000" cy="533116"/>
            <a:chOff x="2718660" y="2200242"/>
            <a:chExt cx="1692000" cy="533116"/>
          </a:xfrm>
        </p:grpSpPr>
        <p:cxnSp>
          <p:nvCxnSpPr>
            <p:cNvPr id="9" name="직선 연결선 73"/>
            <p:cNvCxnSpPr/>
            <p:nvPr/>
          </p:nvCxnSpPr>
          <p:spPr>
            <a:xfrm>
              <a:off x="2718660" y="2733358"/>
              <a:ext cx="1692000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74"/>
            <p:cNvSpPr/>
            <p:nvPr/>
          </p:nvSpPr>
          <p:spPr>
            <a:xfrm>
              <a:off x="2949446" y="2200242"/>
              <a:ext cx="641521" cy="5311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2400" b="1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90</a:t>
              </a:r>
              <a:r>
                <a:rPr lang="en-US" altLang="ko-KR" sz="10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%</a:t>
              </a:r>
              <a:endParaRPr lang="ko-KR" altLang="en-US" sz="1000" dirty="0">
                <a:latin typeface="方正综艺简体" panose="03000509000000000000" pitchFamily="65" charset="-122"/>
              </a:endParaRPr>
            </a:p>
          </p:txBody>
        </p:sp>
      </p:grpSp>
      <p:sp>
        <p:nvSpPr>
          <p:cNvPr id="12" name="자유형 76"/>
          <p:cNvSpPr/>
          <p:nvPr/>
        </p:nvSpPr>
        <p:spPr>
          <a:xfrm rot="10800000">
            <a:off x="4681818" y="1696374"/>
            <a:ext cx="540000" cy="4044615"/>
          </a:xfrm>
          <a:custGeom>
            <a:avLst/>
            <a:gdLst>
              <a:gd name="connsiteX0" fmla="*/ 269999 w 540000"/>
              <a:gd name="connsiteY0" fmla="*/ 4044615 h 4044615"/>
              <a:gd name="connsiteX1" fmla="*/ 119834 w 540000"/>
              <a:gd name="connsiteY1" fmla="*/ 3894450 h 4044615"/>
              <a:gd name="connsiteX2" fmla="*/ 119834 w 540000"/>
              <a:gd name="connsiteY2" fmla="*/ 488395 h 4044615"/>
              <a:gd name="connsiteX3" fmla="*/ 79081 w 540000"/>
              <a:gd name="connsiteY3" fmla="*/ 460919 h 4044615"/>
              <a:gd name="connsiteX4" fmla="*/ 0 w 540000"/>
              <a:gd name="connsiteY4" fmla="*/ 270000 h 4044615"/>
              <a:gd name="connsiteX5" fmla="*/ 270000 w 540000"/>
              <a:gd name="connsiteY5" fmla="*/ 0 h 4044615"/>
              <a:gd name="connsiteX6" fmla="*/ 540000 w 540000"/>
              <a:gd name="connsiteY6" fmla="*/ 270000 h 4044615"/>
              <a:gd name="connsiteX7" fmla="*/ 460919 w 540000"/>
              <a:gd name="connsiteY7" fmla="*/ 460919 h 4044615"/>
              <a:gd name="connsiteX8" fmla="*/ 420164 w 540000"/>
              <a:gd name="connsiteY8" fmla="*/ 488397 h 4044615"/>
              <a:gd name="connsiteX9" fmla="*/ 420164 w 540000"/>
              <a:gd name="connsiteY9" fmla="*/ 3894450 h 4044615"/>
              <a:gd name="connsiteX10" fmla="*/ 269999 w 540000"/>
              <a:gd name="connsiteY10" fmla="*/ 4044615 h 40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000" h="4044615">
                <a:moveTo>
                  <a:pt x="269999" y="4044615"/>
                </a:moveTo>
                <a:cubicBezTo>
                  <a:pt x="187065" y="4044615"/>
                  <a:pt x="119834" y="3977384"/>
                  <a:pt x="119834" y="3894450"/>
                </a:cubicBezTo>
                <a:lnTo>
                  <a:pt x="119834" y="488395"/>
                </a:lnTo>
                <a:lnTo>
                  <a:pt x="79081" y="460919"/>
                </a:lnTo>
                <a:cubicBezTo>
                  <a:pt x="30221" y="412059"/>
                  <a:pt x="0" y="344559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ubicBezTo>
                  <a:pt x="419117" y="0"/>
                  <a:pt x="540000" y="120883"/>
                  <a:pt x="540000" y="270000"/>
                </a:cubicBezTo>
                <a:cubicBezTo>
                  <a:pt x="540000" y="344559"/>
                  <a:pt x="509779" y="412059"/>
                  <a:pt x="460919" y="460919"/>
                </a:cubicBezTo>
                <a:lnTo>
                  <a:pt x="420164" y="488397"/>
                </a:lnTo>
                <a:lnTo>
                  <a:pt x="420164" y="3894450"/>
                </a:lnTo>
                <a:cubicBezTo>
                  <a:pt x="420164" y="3977384"/>
                  <a:pt x="352933" y="4044615"/>
                  <a:pt x="269999" y="4044615"/>
                </a:cubicBez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모서리가 둥근 직사각형 77"/>
          <p:cNvSpPr/>
          <p:nvPr/>
        </p:nvSpPr>
        <p:spPr>
          <a:xfrm rot="10800000">
            <a:off x="4860805" y="3344919"/>
            <a:ext cx="180000" cy="205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타원 78"/>
          <p:cNvSpPr/>
          <p:nvPr/>
        </p:nvSpPr>
        <p:spPr>
          <a:xfrm>
            <a:off x="4734805" y="5262578"/>
            <a:ext cx="432000" cy="43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" name="그룹 79"/>
          <p:cNvGrpSpPr/>
          <p:nvPr/>
        </p:nvGrpSpPr>
        <p:grpSpPr>
          <a:xfrm>
            <a:off x="4926223" y="2843003"/>
            <a:ext cx="1692000" cy="533116"/>
            <a:chOff x="2718660" y="2200242"/>
            <a:chExt cx="1692000" cy="533116"/>
          </a:xfrm>
        </p:grpSpPr>
        <p:cxnSp>
          <p:nvCxnSpPr>
            <p:cNvPr id="16" name="직선 연결선 80"/>
            <p:cNvCxnSpPr/>
            <p:nvPr/>
          </p:nvCxnSpPr>
          <p:spPr>
            <a:xfrm>
              <a:off x="2718660" y="2733358"/>
              <a:ext cx="1692000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81"/>
            <p:cNvSpPr/>
            <p:nvPr/>
          </p:nvSpPr>
          <p:spPr>
            <a:xfrm>
              <a:off x="2949446" y="2200242"/>
              <a:ext cx="641521" cy="5311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2400" b="1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57</a:t>
              </a:r>
              <a:r>
                <a:rPr lang="en-US" altLang="ko-KR" sz="10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%</a:t>
              </a:r>
              <a:endParaRPr lang="ko-KR" altLang="en-US" sz="1000" dirty="0">
                <a:latin typeface="方正综艺简体" panose="03000509000000000000" pitchFamily="65" charset="-122"/>
              </a:endParaRPr>
            </a:p>
          </p:txBody>
        </p:sp>
      </p:grpSp>
      <p:sp>
        <p:nvSpPr>
          <p:cNvPr id="19" name="자유형 83"/>
          <p:cNvSpPr/>
          <p:nvPr/>
        </p:nvSpPr>
        <p:spPr>
          <a:xfrm rot="10800000">
            <a:off x="8051431" y="1696374"/>
            <a:ext cx="540000" cy="4044615"/>
          </a:xfrm>
          <a:custGeom>
            <a:avLst/>
            <a:gdLst>
              <a:gd name="connsiteX0" fmla="*/ 269999 w 540000"/>
              <a:gd name="connsiteY0" fmla="*/ 4044615 h 4044615"/>
              <a:gd name="connsiteX1" fmla="*/ 119834 w 540000"/>
              <a:gd name="connsiteY1" fmla="*/ 3894450 h 4044615"/>
              <a:gd name="connsiteX2" fmla="*/ 119834 w 540000"/>
              <a:gd name="connsiteY2" fmla="*/ 488395 h 4044615"/>
              <a:gd name="connsiteX3" fmla="*/ 79081 w 540000"/>
              <a:gd name="connsiteY3" fmla="*/ 460919 h 4044615"/>
              <a:gd name="connsiteX4" fmla="*/ 0 w 540000"/>
              <a:gd name="connsiteY4" fmla="*/ 270000 h 4044615"/>
              <a:gd name="connsiteX5" fmla="*/ 270000 w 540000"/>
              <a:gd name="connsiteY5" fmla="*/ 0 h 4044615"/>
              <a:gd name="connsiteX6" fmla="*/ 540000 w 540000"/>
              <a:gd name="connsiteY6" fmla="*/ 270000 h 4044615"/>
              <a:gd name="connsiteX7" fmla="*/ 460919 w 540000"/>
              <a:gd name="connsiteY7" fmla="*/ 460919 h 4044615"/>
              <a:gd name="connsiteX8" fmla="*/ 420164 w 540000"/>
              <a:gd name="connsiteY8" fmla="*/ 488397 h 4044615"/>
              <a:gd name="connsiteX9" fmla="*/ 420164 w 540000"/>
              <a:gd name="connsiteY9" fmla="*/ 3894450 h 4044615"/>
              <a:gd name="connsiteX10" fmla="*/ 269999 w 540000"/>
              <a:gd name="connsiteY10" fmla="*/ 4044615 h 40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000" h="4044615">
                <a:moveTo>
                  <a:pt x="269999" y="4044615"/>
                </a:moveTo>
                <a:cubicBezTo>
                  <a:pt x="187065" y="4044615"/>
                  <a:pt x="119834" y="3977384"/>
                  <a:pt x="119834" y="3894450"/>
                </a:cubicBezTo>
                <a:lnTo>
                  <a:pt x="119834" y="488395"/>
                </a:lnTo>
                <a:lnTo>
                  <a:pt x="79081" y="460919"/>
                </a:lnTo>
                <a:cubicBezTo>
                  <a:pt x="30221" y="412059"/>
                  <a:pt x="0" y="344559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ubicBezTo>
                  <a:pt x="419117" y="0"/>
                  <a:pt x="540000" y="120883"/>
                  <a:pt x="540000" y="270000"/>
                </a:cubicBezTo>
                <a:cubicBezTo>
                  <a:pt x="540000" y="344559"/>
                  <a:pt x="509779" y="412059"/>
                  <a:pt x="460919" y="460919"/>
                </a:cubicBezTo>
                <a:lnTo>
                  <a:pt x="420164" y="488397"/>
                </a:lnTo>
                <a:lnTo>
                  <a:pt x="420164" y="3894450"/>
                </a:lnTo>
                <a:cubicBezTo>
                  <a:pt x="420164" y="3977384"/>
                  <a:pt x="352933" y="4044615"/>
                  <a:pt x="269999" y="4044615"/>
                </a:cubicBez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모서리가 둥근 직사각형 84"/>
          <p:cNvSpPr/>
          <p:nvPr/>
        </p:nvSpPr>
        <p:spPr>
          <a:xfrm rot="10800000">
            <a:off x="8230418" y="4028919"/>
            <a:ext cx="180000" cy="136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타원 85"/>
          <p:cNvSpPr/>
          <p:nvPr/>
        </p:nvSpPr>
        <p:spPr>
          <a:xfrm>
            <a:off x="8104418" y="5262578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2" name="그룹 86"/>
          <p:cNvGrpSpPr/>
          <p:nvPr/>
        </p:nvGrpSpPr>
        <p:grpSpPr>
          <a:xfrm>
            <a:off x="8295836" y="3510661"/>
            <a:ext cx="1692000" cy="533116"/>
            <a:chOff x="2718660" y="2200242"/>
            <a:chExt cx="1692000" cy="533116"/>
          </a:xfrm>
        </p:grpSpPr>
        <p:cxnSp>
          <p:nvCxnSpPr>
            <p:cNvPr id="23" name="직선 연결선 87"/>
            <p:cNvCxnSpPr/>
            <p:nvPr/>
          </p:nvCxnSpPr>
          <p:spPr>
            <a:xfrm>
              <a:off x="2718660" y="2733358"/>
              <a:ext cx="1692000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88"/>
            <p:cNvSpPr/>
            <p:nvPr/>
          </p:nvSpPr>
          <p:spPr>
            <a:xfrm>
              <a:off x="2949446" y="2200242"/>
              <a:ext cx="641521" cy="5311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2400" b="1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38</a:t>
              </a:r>
              <a:r>
                <a:rPr lang="en-US" altLang="ko-KR" sz="1000" dirty="0"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%</a:t>
              </a:r>
              <a:endParaRPr lang="ko-KR" altLang="en-US" sz="1000" dirty="0">
                <a:latin typeface="方正综艺简体" panose="03000509000000000000" pitchFamily="65" charset="-122"/>
              </a:endParaRPr>
            </a:p>
          </p:txBody>
        </p:sp>
      </p:grpSp>
      <p:grpSp>
        <p:nvGrpSpPr>
          <p:cNvPr id="26" name="Group 14"/>
          <p:cNvGrpSpPr>
            <a:grpSpLocks noChangeAspect="1"/>
          </p:cNvGrpSpPr>
          <p:nvPr/>
        </p:nvGrpSpPr>
        <p:grpSpPr>
          <a:xfrm>
            <a:off x="8228557" y="5411778"/>
            <a:ext cx="181587" cy="154030"/>
            <a:chOff x="3669" y="3943"/>
            <a:chExt cx="626" cy="531"/>
          </a:xfrm>
          <a:solidFill>
            <a:schemeClr val="bg1"/>
          </a:solidFill>
        </p:grpSpPr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3669" y="3943"/>
              <a:ext cx="626" cy="531"/>
            </a:xfrm>
            <a:custGeom>
              <a:avLst/>
              <a:gdLst>
                <a:gd name="T0" fmla="*/ 1532 w 3756"/>
                <a:gd name="T1" fmla="*/ 2536 h 3186"/>
                <a:gd name="T2" fmla="*/ 1516 w 3756"/>
                <a:gd name="T3" fmla="*/ 2550 h 3186"/>
                <a:gd name="T4" fmla="*/ 1450 w 3756"/>
                <a:gd name="T5" fmla="*/ 2904 h 3186"/>
                <a:gd name="T6" fmla="*/ 1457 w 3756"/>
                <a:gd name="T7" fmla="*/ 2929 h 3186"/>
                <a:gd name="T8" fmla="*/ 1481 w 3756"/>
                <a:gd name="T9" fmla="*/ 2941 h 3186"/>
                <a:gd name="T10" fmla="*/ 2288 w 3756"/>
                <a:gd name="T11" fmla="*/ 2937 h 3186"/>
                <a:gd name="T12" fmla="*/ 2304 w 3756"/>
                <a:gd name="T13" fmla="*/ 2921 h 3186"/>
                <a:gd name="T14" fmla="*/ 2306 w 3756"/>
                <a:gd name="T15" fmla="*/ 2905 h 3186"/>
                <a:gd name="T16" fmla="*/ 2243 w 3756"/>
                <a:gd name="T17" fmla="*/ 2560 h 3186"/>
                <a:gd name="T18" fmla="*/ 2233 w 3756"/>
                <a:gd name="T19" fmla="*/ 2542 h 3186"/>
                <a:gd name="T20" fmla="*/ 2214 w 3756"/>
                <a:gd name="T21" fmla="*/ 2534 h 3186"/>
                <a:gd name="T22" fmla="*/ 585 w 3756"/>
                <a:gd name="T23" fmla="*/ 305 h 3186"/>
                <a:gd name="T24" fmla="*/ 560 w 3756"/>
                <a:gd name="T25" fmla="*/ 314 h 3186"/>
                <a:gd name="T26" fmla="*/ 544 w 3756"/>
                <a:gd name="T27" fmla="*/ 336 h 3186"/>
                <a:gd name="T28" fmla="*/ 542 w 3756"/>
                <a:gd name="T29" fmla="*/ 1890 h 3186"/>
                <a:gd name="T30" fmla="*/ 553 w 3756"/>
                <a:gd name="T31" fmla="*/ 1921 h 3186"/>
                <a:gd name="T32" fmla="*/ 3188 w 3756"/>
                <a:gd name="T33" fmla="*/ 1930 h 3186"/>
                <a:gd name="T34" fmla="*/ 3211 w 3756"/>
                <a:gd name="T35" fmla="*/ 1906 h 3186"/>
                <a:gd name="T36" fmla="*/ 3214 w 3756"/>
                <a:gd name="T37" fmla="*/ 350 h 3186"/>
                <a:gd name="T38" fmla="*/ 3206 w 3756"/>
                <a:gd name="T39" fmla="*/ 324 h 3186"/>
                <a:gd name="T40" fmla="*/ 3185 w 3756"/>
                <a:gd name="T41" fmla="*/ 308 h 3186"/>
                <a:gd name="T42" fmla="*/ 585 w 3756"/>
                <a:gd name="T43" fmla="*/ 305 h 3186"/>
                <a:gd name="T44" fmla="*/ 3170 w 3756"/>
                <a:gd name="T45" fmla="*/ 0 h 3186"/>
                <a:gd name="T46" fmla="*/ 3263 w 3756"/>
                <a:gd name="T47" fmla="*/ 13 h 3186"/>
                <a:gd name="T48" fmla="*/ 3346 w 3756"/>
                <a:gd name="T49" fmla="*/ 48 h 3186"/>
                <a:gd name="T50" fmla="*/ 3418 w 3756"/>
                <a:gd name="T51" fmla="*/ 103 h 3186"/>
                <a:gd name="T52" fmla="*/ 3473 w 3756"/>
                <a:gd name="T53" fmla="*/ 173 h 3186"/>
                <a:gd name="T54" fmla="*/ 3508 w 3756"/>
                <a:gd name="T55" fmla="*/ 256 h 3186"/>
                <a:gd name="T56" fmla="*/ 3520 w 3756"/>
                <a:gd name="T57" fmla="*/ 350 h 3186"/>
                <a:gd name="T58" fmla="*/ 3518 w 3756"/>
                <a:gd name="T59" fmla="*/ 1931 h 3186"/>
                <a:gd name="T60" fmla="*/ 3500 w 3756"/>
                <a:gd name="T61" fmla="*/ 2009 h 3186"/>
                <a:gd name="T62" fmla="*/ 3516 w 3756"/>
                <a:gd name="T63" fmla="*/ 2049 h 3186"/>
                <a:gd name="T64" fmla="*/ 3754 w 3756"/>
                <a:gd name="T65" fmla="*/ 3006 h 3186"/>
                <a:gd name="T66" fmla="*/ 3753 w 3756"/>
                <a:gd name="T67" fmla="*/ 3060 h 3186"/>
                <a:gd name="T68" fmla="*/ 3729 w 3756"/>
                <a:gd name="T69" fmla="*/ 3116 h 3186"/>
                <a:gd name="T70" fmla="*/ 3687 w 3756"/>
                <a:gd name="T71" fmla="*/ 3158 h 3186"/>
                <a:gd name="T72" fmla="*/ 3631 w 3756"/>
                <a:gd name="T73" fmla="*/ 3182 h 3186"/>
                <a:gd name="T74" fmla="*/ 157 w 3756"/>
                <a:gd name="T75" fmla="*/ 3186 h 3186"/>
                <a:gd name="T76" fmla="*/ 101 w 3756"/>
                <a:gd name="T77" fmla="*/ 3175 h 3186"/>
                <a:gd name="T78" fmla="*/ 52 w 3756"/>
                <a:gd name="T79" fmla="*/ 3146 h 3186"/>
                <a:gd name="T80" fmla="*/ 18 w 3756"/>
                <a:gd name="T81" fmla="*/ 3101 h 3186"/>
                <a:gd name="T82" fmla="*/ 1 w 3756"/>
                <a:gd name="T83" fmla="*/ 3047 h 3186"/>
                <a:gd name="T84" fmla="*/ 5 w 3756"/>
                <a:gd name="T85" fmla="*/ 2991 h 3186"/>
                <a:gd name="T86" fmla="*/ 247 w 3756"/>
                <a:gd name="T87" fmla="*/ 2028 h 3186"/>
                <a:gd name="T88" fmla="*/ 245 w 3756"/>
                <a:gd name="T89" fmla="*/ 1970 h 3186"/>
                <a:gd name="T90" fmla="*/ 236 w 3756"/>
                <a:gd name="T91" fmla="*/ 1890 h 3186"/>
                <a:gd name="T92" fmla="*/ 239 w 3756"/>
                <a:gd name="T93" fmla="*/ 302 h 3186"/>
                <a:gd name="T94" fmla="*/ 263 w 3756"/>
                <a:gd name="T95" fmla="*/ 214 h 3186"/>
                <a:gd name="T96" fmla="*/ 308 w 3756"/>
                <a:gd name="T97" fmla="*/ 136 h 3186"/>
                <a:gd name="T98" fmla="*/ 372 w 3756"/>
                <a:gd name="T99" fmla="*/ 73 h 3186"/>
                <a:gd name="T100" fmla="*/ 450 w 3756"/>
                <a:gd name="T101" fmla="*/ 27 h 3186"/>
                <a:gd name="T102" fmla="*/ 538 w 3756"/>
                <a:gd name="T103" fmla="*/ 3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56" h="3185">
                  <a:moveTo>
                    <a:pt x="1542" y="2534"/>
                  </a:moveTo>
                  <a:lnTo>
                    <a:pt x="1532" y="2536"/>
                  </a:lnTo>
                  <a:lnTo>
                    <a:pt x="1523" y="2542"/>
                  </a:lnTo>
                  <a:lnTo>
                    <a:pt x="1516" y="2550"/>
                  </a:lnTo>
                  <a:lnTo>
                    <a:pt x="1513" y="2560"/>
                  </a:lnTo>
                  <a:lnTo>
                    <a:pt x="1450" y="2904"/>
                  </a:lnTo>
                  <a:lnTo>
                    <a:pt x="1451" y="2917"/>
                  </a:lnTo>
                  <a:lnTo>
                    <a:pt x="1457" y="2929"/>
                  </a:lnTo>
                  <a:lnTo>
                    <a:pt x="1467" y="2937"/>
                  </a:lnTo>
                  <a:lnTo>
                    <a:pt x="1481" y="2941"/>
                  </a:lnTo>
                  <a:lnTo>
                    <a:pt x="2275" y="2941"/>
                  </a:lnTo>
                  <a:lnTo>
                    <a:pt x="2288" y="2937"/>
                  </a:lnTo>
                  <a:lnTo>
                    <a:pt x="2297" y="2932"/>
                  </a:lnTo>
                  <a:lnTo>
                    <a:pt x="2304" y="2921"/>
                  </a:lnTo>
                  <a:lnTo>
                    <a:pt x="2306" y="2909"/>
                  </a:lnTo>
                  <a:lnTo>
                    <a:pt x="2306" y="2905"/>
                  </a:lnTo>
                  <a:lnTo>
                    <a:pt x="2305" y="2901"/>
                  </a:lnTo>
                  <a:lnTo>
                    <a:pt x="2243" y="2560"/>
                  </a:lnTo>
                  <a:lnTo>
                    <a:pt x="2240" y="2550"/>
                  </a:lnTo>
                  <a:lnTo>
                    <a:pt x="2233" y="2542"/>
                  </a:lnTo>
                  <a:lnTo>
                    <a:pt x="2224" y="2536"/>
                  </a:lnTo>
                  <a:lnTo>
                    <a:pt x="2214" y="2534"/>
                  </a:lnTo>
                  <a:lnTo>
                    <a:pt x="1542" y="2534"/>
                  </a:lnTo>
                  <a:close/>
                  <a:moveTo>
                    <a:pt x="585" y="305"/>
                  </a:moveTo>
                  <a:lnTo>
                    <a:pt x="571" y="308"/>
                  </a:lnTo>
                  <a:lnTo>
                    <a:pt x="560" y="314"/>
                  </a:lnTo>
                  <a:lnTo>
                    <a:pt x="550" y="324"/>
                  </a:lnTo>
                  <a:lnTo>
                    <a:pt x="544" y="336"/>
                  </a:lnTo>
                  <a:lnTo>
                    <a:pt x="542" y="350"/>
                  </a:lnTo>
                  <a:lnTo>
                    <a:pt x="542" y="1890"/>
                  </a:lnTo>
                  <a:lnTo>
                    <a:pt x="544" y="1906"/>
                  </a:lnTo>
                  <a:lnTo>
                    <a:pt x="553" y="1921"/>
                  </a:lnTo>
                  <a:lnTo>
                    <a:pt x="567" y="1930"/>
                  </a:lnTo>
                  <a:lnTo>
                    <a:pt x="3188" y="1930"/>
                  </a:lnTo>
                  <a:lnTo>
                    <a:pt x="3202" y="1921"/>
                  </a:lnTo>
                  <a:lnTo>
                    <a:pt x="3211" y="1906"/>
                  </a:lnTo>
                  <a:lnTo>
                    <a:pt x="3214" y="1890"/>
                  </a:lnTo>
                  <a:lnTo>
                    <a:pt x="3214" y="350"/>
                  </a:lnTo>
                  <a:lnTo>
                    <a:pt x="3212" y="336"/>
                  </a:lnTo>
                  <a:lnTo>
                    <a:pt x="3206" y="324"/>
                  </a:lnTo>
                  <a:lnTo>
                    <a:pt x="3196" y="314"/>
                  </a:lnTo>
                  <a:lnTo>
                    <a:pt x="3185" y="308"/>
                  </a:lnTo>
                  <a:lnTo>
                    <a:pt x="3170" y="305"/>
                  </a:lnTo>
                  <a:lnTo>
                    <a:pt x="585" y="305"/>
                  </a:lnTo>
                  <a:close/>
                  <a:moveTo>
                    <a:pt x="585" y="0"/>
                  </a:moveTo>
                  <a:lnTo>
                    <a:pt x="3170" y="0"/>
                  </a:lnTo>
                  <a:lnTo>
                    <a:pt x="3218" y="3"/>
                  </a:lnTo>
                  <a:lnTo>
                    <a:pt x="3263" y="13"/>
                  </a:lnTo>
                  <a:lnTo>
                    <a:pt x="3306" y="27"/>
                  </a:lnTo>
                  <a:lnTo>
                    <a:pt x="3346" y="48"/>
                  </a:lnTo>
                  <a:lnTo>
                    <a:pt x="3384" y="73"/>
                  </a:lnTo>
                  <a:lnTo>
                    <a:pt x="3418" y="103"/>
                  </a:lnTo>
                  <a:lnTo>
                    <a:pt x="3448" y="136"/>
                  </a:lnTo>
                  <a:lnTo>
                    <a:pt x="3473" y="173"/>
                  </a:lnTo>
                  <a:lnTo>
                    <a:pt x="3493" y="214"/>
                  </a:lnTo>
                  <a:lnTo>
                    <a:pt x="3508" y="256"/>
                  </a:lnTo>
                  <a:lnTo>
                    <a:pt x="3517" y="302"/>
                  </a:lnTo>
                  <a:lnTo>
                    <a:pt x="3520" y="350"/>
                  </a:lnTo>
                  <a:lnTo>
                    <a:pt x="3520" y="1890"/>
                  </a:lnTo>
                  <a:lnTo>
                    <a:pt x="3518" y="1931"/>
                  </a:lnTo>
                  <a:lnTo>
                    <a:pt x="3510" y="1970"/>
                  </a:lnTo>
                  <a:lnTo>
                    <a:pt x="3500" y="2009"/>
                  </a:lnTo>
                  <a:lnTo>
                    <a:pt x="3509" y="2028"/>
                  </a:lnTo>
                  <a:lnTo>
                    <a:pt x="3516" y="2049"/>
                  </a:lnTo>
                  <a:lnTo>
                    <a:pt x="3749" y="2983"/>
                  </a:lnTo>
                  <a:lnTo>
                    <a:pt x="3754" y="3006"/>
                  </a:lnTo>
                  <a:lnTo>
                    <a:pt x="3756" y="3029"/>
                  </a:lnTo>
                  <a:lnTo>
                    <a:pt x="3753" y="3060"/>
                  </a:lnTo>
                  <a:lnTo>
                    <a:pt x="3743" y="3090"/>
                  </a:lnTo>
                  <a:lnTo>
                    <a:pt x="3729" y="3116"/>
                  </a:lnTo>
                  <a:lnTo>
                    <a:pt x="3710" y="3140"/>
                  </a:lnTo>
                  <a:lnTo>
                    <a:pt x="3687" y="3158"/>
                  </a:lnTo>
                  <a:lnTo>
                    <a:pt x="3660" y="3173"/>
                  </a:lnTo>
                  <a:lnTo>
                    <a:pt x="3631" y="3182"/>
                  </a:lnTo>
                  <a:lnTo>
                    <a:pt x="3599" y="3186"/>
                  </a:lnTo>
                  <a:lnTo>
                    <a:pt x="157" y="3186"/>
                  </a:lnTo>
                  <a:lnTo>
                    <a:pt x="129" y="3183"/>
                  </a:lnTo>
                  <a:lnTo>
                    <a:pt x="101" y="3175"/>
                  </a:lnTo>
                  <a:lnTo>
                    <a:pt x="75" y="3163"/>
                  </a:lnTo>
                  <a:lnTo>
                    <a:pt x="52" y="3146"/>
                  </a:lnTo>
                  <a:lnTo>
                    <a:pt x="33" y="3125"/>
                  </a:lnTo>
                  <a:lnTo>
                    <a:pt x="18" y="3101"/>
                  </a:lnTo>
                  <a:lnTo>
                    <a:pt x="7" y="3075"/>
                  </a:lnTo>
                  <a:lnTo>
                    <a:pt x="1" y="3047"/>
                  </a:lnTo>
                  <a:lnTo>
                    <a:pt x="0" y="3019"/>
                  </a:lnTo>
                  <a:lnTo>
                    <a:pt x="5" y="2991"/>
                  </a:lnTo>
                  <a:lnTo>
                    <a:pt x="240" y="2049"/>
                  </a:lnTo>
                  <a:lnTo>
                    <a:pt x="247" y="2028"/>
                  </a:lnTo>
                  <a:lnTo>
                    <a:pt x="256" y="2009"/>
                  </a:lnTo>
                  <a:lnTo>
                    <a:pt x="245" y="1970"/>
                  </a:lnTo>
                  <a:lnTo>
                    <a:pt x="238" y="1931"/>
                  </a:lnTo>
                  <a:lnTo>
                    <a:pt x="236" y="1890"/>
                  </a:lnTo>
                  <a:lnTo>
                    <a:pt x="236" y="350"/>
                  </a:lnTo>
                  <a:lnTo>
                    <a:pt x="239" y="302"/>
                  </a:lnTo>
                  <a:lnTo>
                    <a:pt x="248" y="256"/>
                  </a:lnTo>
                  <a:lnTo>
                    <a:pt x="263" y="214"/>
                  </a:lnTo>
                  <a:lnTo>
                    <a:pt x="283" y="173"/>
                  </a:lnTo>
                  <a:lnTo>
                    <a:pt x="308" y="136"/>
                  </a:lnTo>
                  <a:lnTo>
                    <a:pt x="338" y="103"/>
                  </a:lnTo>
                  <a:lnTo>
                    <a:pt x="372" y="73"/>
                  </a:lnTo>
                  <a:lnTo>
                    <a:pt x="409" y="48"/>
                  </a:lnTo>
                  <a:lnTo>
                    <a:pt x="450" y="27"/>
                  </a:lnTo>
                  <a:lnTo>
                    <a:pt x="493" y="13"/>
                  </a:lnTo>
                  <a:lnTo>
                    <a:pt x="538" y="3"/>
                  </a:lnTo>
                  <a:lnTo>
                    <a:pt x="5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3928" y="4071"/>
              <a:ext cx="108" cy="109"/>
            </a:xfrm>
            <a:custGeom>
              <a:avLst/>
              <a:gdLst>
                <a:gd name="T0" fmla="*/ 49 w 654"/>
                <a:gd name="T1" fmla="*/ 0 h 654"/>
                <a:gd name="T2" fmla="*/ 63 w 654"/>
                <a:gd name="T3" fmla="*/ 2 h 654"/>
                <a:gd name="T4" fmla="*/ 515 w 654"/>
                <a:gd name="T5" fmla="*/ 174 h 654"/>
                <a:gd name="T6" fmla="*/ 527 w 654"/>
                <a:gd name="T7" fmla="*/ 181 h 654"/>
                <a:gd name="T8" fmla="*/ 536 w 654"/>
                <a:gd name="T9" fmla="*/ 192 h 654"/>
                <a:gd name="T10" fmla="*/ 542 w 654"/>
                <a:gd name="T11" fmla="*/ 205 h 654"/>
                <a:gd name="T12" fmla="*/ 544 w 654"/>
                <a:gd name="T13" fmla="*/ 220 h 654"/>
                <a:gd name="T14" fmla="*/ 541 w 654"/>
                <a:gd name="T15" fmla="*/ 234 h 654"/>
                <a:gd name="T16" fmla="*/ 534 w 654"/>
                <a:gd name="T17" fmla="*/ 247 h 654"/>
                <a:gd name="T18" fmla="*/ 524 w 654"/>
                <a:gd name="T19" fmla="*/ 256 h 654"/>
                <a:gd name="T20" fmla="*/ 510 w 654"/>
                <a:gd name="T21" fmla="*/ 262 h 654"/>
                <a:gd name="T22" fmla="*/ 412 w 654"/>
                <a:gd name="T23" fmla="*/ 289 h 654"/>
                <a:gd name="T24" fmla="*/ 641 w 654"/>
                <a:gd name="T25" fmla="*/ 518 h 654"/>
                <a:gd name="T26" fmla="*/ 649 w 654"/>
                <a:gd name="T27" fmla="*/ 529 h 654"/>
                <a:gd name="T28" fmla="*/ 654 w 654"/>
                <a:gd name="T29" fmla="*/ 543 h 654"/>
                <a:gd name="T30" fmla="*/ 654 w 654"/>
                <a:gd name="T31" fmla="*/ 558 h 654"/>
                <a:gd name="T32" fmla="*/ 649 w 654"/>
                <a:gd name="T33" fmla="*/ 572 h 654"/>
                <a:gd name="T34" fmla="*/ 641 w 654"/>
                <a:gd name="T35" fmla="*/ 583 h 654"/>
                <a:gd name="T36" fmla="*/ 583 w 654"/>
                <a:gd name="T37" fmla="*/ 641 h 654"/>
                <a:gd name="T38" fmla="*/ 571 w 654"/>
                <a:gd name="T39" fmla="*/ 649 h 654"/>
                <a:gd name="T40" fmla="*/ 557 w 654"/>
                <a:gd name="T41" fmla="*/ 654 h 654"/>
                <a:gd name="T42" fmla="*/ 543 w 654"/>
                <a:gd name="T43" fmla="*/ 654 h 654"/>
                <a:gd name="T44" fmla="*/ 530 w 654"/>
                <a:gd name="T45" fmla="*/ 649 h 654"/>
                <a:gd name="T46" fmla="*/ 517 w 654"/>
                <a:gd name="T47" fmla="*/ 641 h 654"/>
                <a:gd name="T48" fmla="*/ 289 w 654"/>
                <a:gd name="T49" fmla="*/ 412 h 654"/>
                <a:gd name="T50" fmla="*/ 262 w 654"/>
                <a:gd name="T51" fmla="*/ 510 h 654"/>
                <a:gd name="T52" fmla="*/ 256 w 654"/>
                <a:gd name="T53" fmla="*/ 524 h 654"/>
                <a:gd name="T54" fmla="*/ 246 w 654"/>
                <a:gd name="T55" fmla="*/ 534 h 654"/>
                <a:gd name="T56" fmla="*/ 234 w 654"/>
                <a:gd name="T57" fmla="*/ 541 h 654"/>
                <a:gd name="T58" fmla="*/ 220 w 654"/>
                <a:gd name="T59" fmla="*/ 544 h 654"/>
                <a:gd name="T60" fmla="*/ 205 w 654"/>
                <a:gd name="T61" fmla="*/ 543 h 654"/>
                <a:gd name="T62" fmla="*/ 192 w 654"/>
                <a:gd name="T63" fmla="*/ 536 h 654"/>
                <a:gd name="T64" fmla="*/ 181 w 654"/>
                <a:gd name="T65" fmla="*/ 527 h 654"/>
                <a:gd name="T66" fmla="*/ 174 w 654"/>
                <a:gd name="T67" fmla="*/ 515 h 654"/>
                <a:gd name="T68" fmla="*/ 3 w 654"/>
                <a:gd name="T69" fmla="*/ 62 h 654"/>
                <a:gd name="T70" fmla="*/ 0 w 654"/>
                <a:gd name="T71" fmla="*/ 50 h 654"/>
                <a:gd name="T72" fmla="*/ 0 w 654"/>
                <a:gd name="T73" fmla="*/ 36 h 654"/>
                <a:gd name="T74" fmla="*/ 5 w 654"/>
                <a:gd name="T75" fmla="*/ 24 h 654"/>
                <a:gd name="T76" fmla="*/ 14 w 654"/>
                <a:gd name="T77" fmla="*/ 13 h 654"/>
                <a:gd name="T78" fmla="*/ 24 w 654"/>
                <a:gd name="T79" fmla="*/ 5 h 654"/>
                <a:gd name="T80" fmla="*/ 37 w 654"/>
                <a:gd name="T81" fmla="*/ 1 h 654"/>
                <a:gd name="T82" fmla="*/ 49 w 654"/>
                <a:gd name="T8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654">
                  <a:moveTo>
                    <a:pt x="49" y="0"/>
                  </a:moveTo>
                  <a:lnTo>
                    <a:pt x="63" y="2"/>
                  </a:lnTo>
                  <a:lnTo>
                    <a:pt x="515" y="174"/>
                  </a:lnTo>
                  <a:lnTo>
                    <a:pt x="527" y="181"/>
                  </a:lnTo>
                  <a:lnTo>
                    <a:pt x="536" y="192"/>
                  </a:lnTo>
                  <a:lnTo>
                    <a:pt x="542" y="205"/>
                  </a:lnTo>
                  <a:lnTo>
                    <a:pt x="544" y="220"/>
                  </a:lnTo>
                  <a:lnTo>
                    <a:pt x="541" y="234"/>
                  </a:lnTo>
                  <a:lnTo>
                    <a:pt x="534" y="247"/>
                  </a:lnTo>
                  <a:lnTo>
                    <a:pt x="524" y="256"/>
                  </a:lnTo>
                  <a:lnTo>
                    <a:pt x="510" y="262"/>
                  </a:lnTo>
                  <a:lnTo>
                    <a:pt x="412" y="289"/>
                  </a:lnTo>
                  <a:lnTo>
                    <a:pt x="641" y="518"/>
                  </a:lnTo>
                  <a:lnTo>
                    <a:pt x="649" y="529"/>
                  </a:lnTo>
                  <a:lnTo>
                    <a:pt x="654" y="543"/>
                  </a:lnTo>
                  <a:lnTo>
                    <a:pt x="654" y="558"/>
                  </a:lnTo>
                  <a:lnTo>
                    <a:pt x="649" y="572"/>
                  </a:lnTo>
                  <a:lnTo>
                    <a:pt x="641" y="583"/>
                  </a:lnTo>
                  <a:lnTo>
                    <a:pt x="583" y="641"/>
                  </a:lnTo>
                  <a:lnTo>
                    <a:pt x="571" y="649"/>
                  </a:lnTo>
                  <a:lnTo>
                    <a:pt x="557" y="654"/>
                  </a:lnTo>
                  <a:lnTo>
                    <a:pt x="543" y="654"/>
                  </a:lnTo>
                  <a:lnTo>
                    <a:pt x="530" y="649"/>
                  </a:lnTo>
                  <a:lnTo>
                    <a:pt x="517" y="641"/>
                  </a:lnTo>
                  <a:lnTo>
                    <a:pt x="289" y="412"/>
                  </a:lnTo>
                  <a:lnTo>
                    <a:pt x="262" y="510"/>
                  </a:lnTo>
                  <a:lnTo>
                    <a:pt x="256" y="524"/>
                  </a:lnTo>
                  <a:lnTo>
                    <a:pt x="246" y="534"/>
                  </a:lnTo>
                  <a:lnTo>
                    <a:pt x="234" y="541"/>
                  </a:lnTo>
                  <a:lnTo>
                    <a:pt x="220" y="544"/>
                  </a:lnTo>
                  <a:lnTo>
                    <a:pt x="205" y="543"/>
                  </a:lnTo>
                  <a:lnTo>
                    <a:pt x="192" y="536"/>
                  </a:lnTo>
                  <a:lnTo>
                    <a:pt x="181" y="527"/>
                  </a:lnTo>
                  <a:lnTo>
                    <a:pt x="174" y="515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4" y="13"/>
                  </a:lnTo>
                  <a:lnTo>
                    <a:pt x="24" y="5"/>
                  </a:lnTo>
                  <a:lnTo>
                    <a:pt x="3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Freeform 11"/>
          <p:cNvSpPr>
            <a:spLocks noEditPoints="1"/>
          </p:cNvSpPr>
          <p:nvPr/>
        </p:nvSpPr>
        <p:spPr bwMode="auto">
          <a:xfrm>
            <a:off x="4884334" y="5385320"/>
            <a:ext cx="155094" cy="190412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1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30000"/>
              </a:lnSpc>
            </a:pPr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784189" y="2300563"/>
            <a:ext cx="1862490" cy="1252283"/>
            <a:chOff x="1456764" y="4079063"/>
            <a:chExt cx="1862490" cy="1252283"/>
          </a:xfrm>
        </p:grpSpPr>
        <p:sp>
          <p:nvSpPr>
            <p:cNvPr id="31" name="矩形 30"/>
            <p:cNvSpPr/>
            <p:nvPr/>
          </p:nvSpPr>
          <p:spPr>
            <a:xfrm>
              <a:off x="1456764" y="4542219"/>
              <a:ext cx="1489388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473614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153803" y="3505411"/>
            <a:ext cx="1862490" cy="1252283"/>
            <a:chOff x="1456764" y="4079063"/>
            <a:chExt cx="1862490" cy="1252283"/>
          </a:xfrm>
        </p:grpSpPr>
        <p:sp>
          <p:nvSpPr>
            <p:cNvPr id="34" name="矩形 33"/>
            <p:cNvSpPr/>
            <p:nvPr/>
          </p:nvSpPr>
          <p:spPr>
            <a:xfrm>
              <a:off x="1456764" y="4542219"/>
              <a:ext cx="1489388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473614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576841" y="4177681"/>
            <a:ext cx="1862490" cy="1252283"/>
            <a:chOff x="1456764" y="4079063"/>
            <a:chExt cx="1862490" cy="1252283"/>
          </a:xfrm>
        </p:grpSpPr>
        <p:sp>
          <p:nvSpPr>
            <p:cNvPr id="37" name="矩形 36"/>
            <p:cNvSpPr/>
            <p:nvPr/>
          </p:nvSpPr>
          <p:spPr>
            <a:xfrm>
              <a:off x="1456764" y="4542219"/>
              <a:ext cx="1489388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35号-经典雅黑" panose="02000000000000000000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473614" y="4079063"/>
              <a:ext cx="1845640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000" kern="0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+mn-ea"/>
                  <a:sym typeface="思源黑体 CN Bold" panose="020B0800000000000000" pitchFamily="34" charset="-122"/>
                </a:rPr>
                <a:t>Add title text</a:t>
              </a:r>
              <a:endParaRPr lang="en-US" altLang="zh-CN" sz="2000" kern="0" dirty="0">
                <a:latin typeface="方正综艺简体" panose="03000509000000000000" pitchFamily="65" charset="-122"/>
                <a:ea typeface="方正综艺简体" panose="03000509000000000000" pitchFamily="65" charset="-122"/>
                <a:sym typeface="字魂35号-经典雅黑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42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flipH="1">
            <a:off x="6364748" y="-348339"/>
            <a:ext cx="6509514" cy="43488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91679" y="4621448"/>
            <a:ext cx="10834000" cy="1034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7130303" y="-2105005"/>
            <a:ext cx="5743959" cy="5409581"/>
            <a:chOff x="6344849" y="-1419409"/>
            <a:chExt cx="7080645" cy="6668453"/>
          </a:xfrm>
        </p:grpSpPr>
        <p:sp>
          <p:nvSpPr>
            <p:cNvPr id="19" name="矩形 18"/>
            <p:cNvSpPr/>
            <p:nvPr/>
          </p:nvSpPr>
          <p:spPr>
            <a:xfrm rot="2700000">
              <a:off x="10033626" y="-426805"/>
              <a:ext cx="1049311" cy="5734424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700000">
              <a:off x="8340478" y="-1297852"/>
              <a:ext cx="1049311" cy="504056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700000">
              <a:off x="5923506" y="1190737"/>
              <a:ext cx="6180925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700000">
              <a:off x="10248705" y="2126153"/>
              <a:ext cx="2903854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700000">
              <a:off x="4143060" y="1431677"/>
              <a:ext cx="6180925" cy="145380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圆角矩形 7"/>
          <p:cNvSpPr/>
          <p:nvPr/>
        </p:nvSpPr>
        <p:spPr>
          <a:xfrm>
            <a:off x="691679" y="4218347"/>
            <a:ext cx="2060520" cy="826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" rIns="180000" bIns="46800" rtlCol="0" anchor="ctr"/>
          <a:lstStyle/>
          <a:p>
            <a:r>
              <a:rPr lang="en-US" altLang="zh-CN" sz="2000" dirty="0">
                <a:latin typeface="方正综艺简体" panose="03000509000000000000" pitchFamily="65" charset="-122"/>
                <a:ea typeface="方正综艺简体" panose="03000509000000000000" pitchFamily="65" charset="-122"/>
              </a:rPr>
              <a:t>Add title text</a:t>
            </a:r>
            <a:endParaRPr lang="zh-CN" altLang="en-US" sz="2000" dirty="0"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043" y="3431094"/>
            <a:ext cx="840818" cy="630123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00" b="1"/>
              <a:t>0</a:t>
            </a:r>
            <a:r>
              <a:rPr lang="en-US" altLang="zh-CN" sz="100" b="1"/>
              <a:t> </a:t>
            </a:r>
            <a:r>
              <a:rPr lang="en-US" altLang="zh-CN" sz="1600" b="1"/>
              <a:t>1</a:t>
            </a:r>
            <a:endParaRPr lang="zh-CN" altLang="en-US" sz="1600" b="1"/>
          </a:p>
        </p:txBody>
      </p:sp>
      <p:sp>
        <p:nvSpPr>
          <p:cNvPr id="7" name="圆角矩形 9"/>
          <p:cNvSpPr/>
          <p:nvPr/>
        </p:nvSpPr>
        <p:spPr>
          <a:xfrm>
            <a:off x="3657166" y="4218347"/>
            <a:ext cx="2060520" cy="826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" rIns="180000" bIns="46800" rtlCol="0" anchor="ctr"/>
          <a:lstStyle/>
          <a:p>
            <a:r>
              <a:rPr lang="en-US" altLang="zh-CN" sz="2000" dirty="0">
                <a:latin typeface="方正综艺简体" panose="03000509000000000000" pitchFamily="65" charset="-122"/>
                <a:ea typeface="方正综艺简体" panose="03000509000000000000" pitchFamily="65" charset="-122"/>
              </a:rPr>
              <a:t>Add title text</a:t>
            </a:r>
            <a:endParaRPr lang="zh-CN" altLang="en-US" sz="2000" dirty="0"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88530" y="3431094"/>
            <a:ext cx="840818" cy="630123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2000" b="1"/>
              <a:t>02</a:t>
            </a:r>
            <a:endParaRPr lang="zh-CN" altLang="en-US" sz="2000" b="1"/>
          </a:p>
        </p:txBody>
      </p:sp>
      <p:sp>
        <p:nvSpPr>
          <p:cNvPr id="9" name="圆角矩形 11"/>
          <p:cNvSpPr/>
          <p:nvPr/>
        </p:nvSpPr>
        <p:spPr>
          <a:xfrm>
            <a:off x="6622653" y="4218347"/>
            <a:ext cx="2060520" cy="826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" rIns="180000" bIns="46800" rtlCol="0" anchor="ctr"/>
          <a:lstStyle/>
          <a:p>
            <a:r>
              <a:rPr lang="en-US" altLang="zh-CN" sz="2000" dirty="0">
                <a:latin typeface="方正综艺简体" panose="03000509000000000000" pitchFamily="65" charset="-122"/>
                <a:ea typeface="方正综艺简体" panose="03000509000000000000" pitchFamily="65" charset="-122"/>
              </a:rPr>
              <a:t>Add title text</a:t>
            </a:r>
            <a:endParaRPr lang="zh-CN" altLang="en-US" sz="2000" dirty="0"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54017" y="3431094"/>
            <a:ext cx="840818" cy="630123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2000" b="1"/>
              <a:t>03</a:t>
            </a:r>
            <a:endParaRPr lang="zh-CN" altLang="en-US" sz="2000" b="1"/>
          </a:p>
        </p:txBody>
      </p:sp>
      <p:sp>
        <p:nvSpPr>
          <p:cNvPr id="11" name="圆角矩形 13"/>
          <p:cNvSpPr/>
          <p:nvPr/>
        </p:nvSpPr>
        <p:spPr>
          <a:xfrm>
            <a:off x="9588141" y="4218347"/>
            <a:ext cx="2060520" cy="826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" rIns="180000" bIns="46800" rtlCol="0" anchor="ctr"/>
          <a:lstStyle/>
          <a:p>
            <a:r>
              <a:rPr lang="en-US" altLang="zh-CN" sz="2000" dirty="0">
                <a:latin typeface="方正综艺简体" panose="03000509000000000000" pitchFamily="65" charset="-122"/>
                <a:ea typeface="方正综艺简体" panose="03000509000000000000" pitchFamily="65" charset="-122"/>
              </a:rPr>
              <a:t>Add title text</a:t>
            </a:r>
            <a:endParaRPr lang="zh-CN" altLang="en-US" sz="2000" dirty="0"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19505" y="3431094"/>
            <a:ext cx="840818" cy="630123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2000" b="1">
                <a:solidFill>
                  <a:schemeClr val="tx1">
                    <a:alpha val="91000"/>
                  </a:schemeClr>
                </a:solidFill>
              </a:rPr>
              <a:t>04</a:t>
            </a:r>
            <a:endParaRPr lang="zh-CN" altLang="en-US" sz="2000" b="1">
              <a:solidFill>
                <a:schemeClr val="tx1">
                  <a:alpha val="91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6557" y="854207"/>
            <a:ext cx="4117086" cy="1089415"/>
          </a:xfrm>
          <a:prstGeom prst="rect">
            <a:avLst/>
          </a:prstGeom>
        </p:spPr>
        <p:txBody>
          <a:bodyPr wrap="none" anchor="b" anchorCtr="0">
            <a:noAutofit/>
          </a:bodyPr>
          <a:lstStyle/>
          <a:p>
            <a:pPr algn="dist">
              <a:buSzPct val="25000"/>
            </a:pPr>
            <a:r>
              <a:rPr lang="en-US" altLang="zh-CN" sz="5400" b="1" dirty="0">
                <a:latin typeface="方正综艺简体" panose="03000509000000000000" pitchFamily="65" charset="-122"/>
                <a:ea typeface="方正综艺简体" panose="03000509000000000000" pitchFamily="65" charset="-122"/>
              </a:rPr>
              <a:t>CONTENTS</a:t>
            </a:r>
          </a:p>
        </p:txBody>
      </p:sp>
      <p:sp>
        <p:nvSpPr>
          <p:cNvPr id="28" name="矩形 27"/>
          <p:cNvSpPr/>
          <p:nvPr/>
        </p:nvSpPr>
        <p:spPr>
          <a:xfrm rot="2700000">
            <a:off x="-1688625" y="5105033"/>
            <a:ext cx="3343467" cy="1125516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2700000">
            <a:off x="554259" y="6122375"/>
            <a:ext cx="2180239" cy="95315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573490" y="3979551"/>
            <a:ext cx="8683615" cy="5152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4710016" y="-490330"/>
            <a:ext cx="9103953" cy="9321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2719162" y="-1419409"/>
            <a:ext cx="10706332" cy="8013116"/>
            <a:chOff x="2719162" y="-1419409"/>
            <a:chExt cx="10706332" cy="8013116"/>
          </a:xfrm>
        </p:grpSpPr>
        <p:sp>
          <p:nvSpPr>
            <p:cNvPr id="2" name="矩形 1"/>
            <p:cNvSpPr/>
            <p:nvPr/>
          </p:nvSpPr>
          <p:spPr>
            <a:xfrm rot="2700000">
              <a:off x="10033626" y="-426805"/>
              <a:ext cx="1049311" cy="5734424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700000">
              <a:off x="8340478" y="-1297852"/>
              <a:ext cx="1049311" cy="504056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700000">
              <a:off x="8349495" y="3804772"/>
              <a:ext cx="794574" cy="4783296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700000">
              <a:off x="6322021" y="4486486"/>
              <a:ext cx="628330" cy="2199588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700000">
              <a:off x="4872370" y="2572820"/>
              <a:ext cx="794574" cy="51009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700000">
              <a:off x="5923506" y="1190737"/>
              <a:ext cx="6180925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10248705" y="2126153"/>
              <a:ext cx="2903854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700000">
              <a:off x="4143060" y="1431677"/>
              <a:ext cx="6180925" cy="145380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700000">
              <a:off x="10994044" y="3866680"/>
              <a:ext cx="794574" cy="3207941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rot="2700000">
            <a:off x="-2317394" y="4759296"/>
            <a:ext cx="6581136" cy="117841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700000">
            <a:off x="-1158128" y="5389198"/>
            <a:ext cx="3343467" cy="112551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700000">
            <a:off x="916812" y="6064107"/>
            <a:ext cx="2180239" cy="95315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2700000">
            <a:off x="2147341" y="6227866"/>
            <a:ext cx="2931046" cy="690197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矩形 29"/>
          <p:cNvSpPr/>
          <p:nvPr>
            <p:custDataLst>
              <p:tags r:id="rId2"/>
            </p:custDataLst>
          </p:nvPr>
        </p:nvSpPr>
        <p:spPr>
          <a:xfrm>
            <a:off x="534655" y="2449982"/>
            <a:ext cx="6357670" cy="110799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66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Open Sans" panose="020B0606030504020204" pitchFamily="34" charset="0"/>
              </a:rPr>
              <a:t>THANKS YOU</a:t>
            </a:r>
            <a:endParaRPr lang="zh-CN" altLang="en-US" sz="6600" dirty="0">
              <a:latin typeface="方正综艺简体" panose="03000509000000000000" pitchFamily="65" charset="-122"/>
              <a:ea typeface="方正综艺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28" name="PA_矩形 29"/>
          <p:cNvSpPr/>
          <p:nvPr>
            <p:custDataLst>
              <p:tags r:id="rId3"/>
            </p:custDataLst>
          </p:nvPr>
        </p:nvSpPr>
        <p:spPr>
          <a:xfrm>
            <a:off x="558718" y="1626566"/>
            <a:ext cx="4447394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OFFICE TEMPLATE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8874" y="3861432"/>
            <a:ext cx="5333163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replacement text Click enter replacement text Click enter replacement text Click enter replacement text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 flipH="1">
            <a:off x="1151354" y="872268"/>
            <a:ext cx="127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微软雅黑" panose="020B0503020204020204" pitchFamily="34" charset="-122"/>
              </a:rPr>
              <a:t>LOGO</a:t>
            </a:r>
          </a:p>
        </p:txBody>
      </p:sp>
      <p:sp>
        <p:nvSpPr>
          <p:cNvPr id="33" name="Oval 19"/>
          <p:cNvSpPr/>
          <p:nvPr/>
        </p:nvSpPr>
        <p:spPr>
          <a:xfrm>
            <a:off x="652957" y="872268"/>
            <a:ext cx="382517" cy="382619"/>
          </a:xfrm>
          <a:custGeom>
            <a:avLst/>
            <a:gdLst>
              <a:gd name="T0" fmla="*/ 4772 w 7922"/>
              <a:gd name="T1" fmla="*/ 5491 h 7922"/>
              <a:gd name="T2" fmla="*/ 3405 w 7922"/>
              <a:gd name="T3" fmla="*/ 4124 h 7922"/>
              <a:gd name="T4" fmla="*/ 6555 w 7922"/>
              <a:gd name="T5" fmla="*/ 973 h 7922"/>
              <a:gd name="T6" fmla="*/ 3961 w 7922"/>
              <a:gd name="T7" fmla="*/ 0 h 7922"/>
              <a:gd name="T8" fmla="*/ 0 w 7922"/>
              <a:gd name="T9" fmla="*/ 3961 h 7922"/>
              <a:gd name="T10" fmla="*/ 3961 w 7922"/>
              <a:gd name="T11" fmla="*/ 7922 h 7922"/>
              <a:gd name="T12" fmla="*/ 7922 w 7922"/>
              <a:gd name="T13" fmla="*/ 3961 h 7922"/>
              <a:gd name="T14" fmla="*/ 7673 w 7922"/>
              <a:gd name="T15" fmla="*/ 2589 h 7922"/>
              <a:gd name="T16" fmla="*/ 4772 w 7922"/>
              <a:gd name="T17" fmla="*/ 5491 h 7922"/>
              <a:gd name="T18" fmla="*/ 2648 w 7922"/>
              <a:gd name="T19" fmla="*/ 6240 h 7922"/>
              <a:gd name="T20" fmla="*/ 3158 w 7922"/>
              <a:gd name="T21" fmla="*/ 4371 h 7922"/>
              <a:gd name="T22" fmla="*/ 4525 w 7922"/>
              <a:gd name="T23" fmla="*/ 5737 h 7922"/>
              <a:gd name="T24" fmla="*/ 2648 w 7922"/>
              <a:gd name="T25" fmla="*/ 6240 h 7922"/>
              <a:gd name="T26" fmla="*/ 2648 w 7922"/>
              <a:gd name="T27" fmla="*/ 6240 h 7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20" h="7920">
                <a:moveTo>
                  <a:pt x="4772" y="5491"/>
                </a:moveTo>
                <a:lnTo>
                  <a:pt x="3405" y="4124"/>
                </a:lnTo>
                <a:lnTo>
                  <a:pt x="6555" y="973"/>
                </a:lnTo>
                <a:cubicBezTo>
                  <a:pt x="5860" y="369"/>
                  <a:pt x="4954" y="0"/>
                  <a:pt x="3961" y="0"/>
                </a:cubicBezTo>
                <a:cubicBezTo>
                  <a:pt x="1773" y="0"/>
                  <a:pt x="0" y="1773"/>
                  <a:pt x="0" y="3961"/>
                </a:cubicBezTo>
                <a:cubicBezTo>
                  <a:pt x="0" y="6148"/>
                  <a:pt x="1773" y="7922"/>
                  <a:pt x="3961" y="7922"/>
                </a:cubicBezTo>
                <a:cubicBezTo>
                  <a:pt x="6148" y="7922"/>
                  <a:pt x="7922" y="6148"/>
                  <a:pt x="7922" y="3961"/>
                </a:cubicBezTo>
                <a:cubicBezTo>
                  <a:pt x="7922" y="3478"/>
                  <a:pt x="7830" y="3017"/>
                  <a:pt x="7673" y="2589"/>
                </a:cubicBezTo>
                <a:lnTo>
                  <a:pt x="4772" y="5491"/>
                </a:lnTo>
                <a:close/>
                <a:moveTo>
                  <a:pt x="2648" y="6240"/>
                </a:moveTo>
                <a:lnTo>
                  <a:pt x="3158" y="4371"/>
                </a:lnTo>
                <a:lnTo>
                  <a:pt x="4525" y="5737"/>
                </a:lnTo>
                <a:lnTo>
                  <a:pt x="2648" y="6240"/>
                </a:lnTo>
                <a:close/>
                <a:moveTo>
                  <a:pt x="2648" y="624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PA_圆角矩形 31">
            <a:extLst>
              <a:ext uri="{FF2B5EF4-FFF2-40B4-BE49-F238E27FC236}">
                <a16:creationId xmlns:a16="http://schemas.microsoft.com/office/drawing/2014/main" id="{DE74D736-3C32-5CA7-83D4-EA13F8EFA93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1144" y="4730671"/>
            <a:ext cx="1810572" cy="3733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FREEPPT7</a:t>
            </a:r>
          </a:p>
        </p:txBody>
      </p:sp>
      <p:sp>
        <p:nvSpPr>
          <p:cNvPr id="8" name="PA_圆角矩形 31">
            <a:extLst>
              <a:ext uri="{FF2B5EF4-FFF2-40B4-BE49-F238E27FC236}">
                <a16:creationId xmlns:a16="http://schemas.microsoft.com/office/drawing/2014/main" id="{35D04A2C-C669-4084-6BF1-03DBFA7240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4480" y="4730671"/>
            <a:ext cx="1610439" cy="3733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ur="7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1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70"/>
                            </p:stCondLst>
                            <p:childTnLst>
                              <p:par>
                                <p:cTn id="1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70"/>
                            </p:stCondLst>
                            <p:childTnLst>
                              <p:par>
                                <p:cTn id="21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0" grpId="0"/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20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800" dirty="0"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1065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20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20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flipH="1">
            <a:off x="7222413" y="4224884"/>
            <a:ext cx="6802355" cy="4036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1904425" y="854"/>
            <a:ext cx="7089831" cy="72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 flipH="1">
            <a:off x="-1966627" y="-615894"/>
            <a:ext cx="9698772" cy="7259011"/>
            <a:chOff x="2719162" y="-1419409"/>
            <a:chExt cx="10706332" cy="8013116"/>
          </a:xfrm>
        </p:grpSpPr>
        <p:sp>
          <p:nvSpPr>
            <p:cNvPr id="38" name="矩形 37"/>
            <p:cNvSpPr/>
            <p:nvPr/>
          </p:nvSpPr>
          <p:spPr>
            <a:xfrm rot="2700000">
              <a:off x="10033626" y="-426805"/>
              <a:ext cx="1049311" cy="5734424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2700000">
              <a:off x="8340478" y="-1297852"/>
              <a:ext cx="1049311" cy="504056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2700000">
              <a:off x="8349495" y="3804772"/>
              <a:ext cx="794574" cy="4783296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2700000">
              <a:off x="6322021" y="4486486"/>
              <a:ext cx="628330" cy="2199588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700000">
              <a:off x="4872370" y="2572820"/>
              <a:ext cx="794574" cy="51009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700000">
              <a:off x="5923506" y="1190737"/>
              <a:ext cx="6180925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700000">
              <a:off x="10248705" y="2126153"/>
              <a:ext cx="2903854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700000">
              <a:off x="4143060" y="1431677"/>
              <a:ext cx="6180925" cy="145380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700000">
              <a:off x="10994044" y="3866680"/>
              <a:ext cx="794574" cy="3207941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 rot="18900000" flipH="1">
            <a:off x="7552417" y="5009583"/>
            <a:ext cx="6581136" cy="117841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8900000" flipH="1">
            <a:off x="9724204" y="6062962"/>
            <a:ext cx="3343467" cy="112551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18900000" flipH="1">
            <a:off x="9048354" y="6110612"/>
            <a:ext cx="2524494" cy="95315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18900000" flipH="1">
            <a:off x="6831156" y="6901630"/>
            <a:ext cx="2931046" cy="690197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ïSļiḓé"/>
          <p:cNvSpPr txBox="1"/>
          <p:nvPr/>
        </p:nvSpPr>
        <p:spPr>
          <a:xfrm>
            <a:off x="6338311" y="2244171"/>
            <a:ext cx="4527806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algn="r">
              <a:buSzPct val="25000"/>
            </a:pPr>
            <a:r>
              <a:rPr lang="en-US" altLang="zh-CN" sz="4400" b="0" dirty="0">
                <a:solidFill>
                  <a:schemeClr val="accent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PART 01</a:t>
            </a:r>
            <a:endParaRPr lang="zh-CN" altLang="en-US" sz="4400" b="0" dirty="0">
              <a:solidFill>
                <a:schemeClr val="accent1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51" name="í$ľiďé"/>
          <p:cNvSpPr txBox="1"/>
          <p:nvPr/>
        </p:nvSpPr>
        <p:spPr>
          <a:xfrm>
            <a:off x="5946980" y="4106856"/>
            <a:ext cx="493818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</p:txBody>
      </p:sp>
      <p:sp>
        <p:nvSpPr>
          <p:cNvPr id="17" name="ïSļiḓé"/>
          <p:cNvSpPr txBox="1"/>
          <p:nvPr/>
        </p:nvSpPr>
        <p:spPr>
          <a:xfrm>
            <a:off x="5975685" y="3016809"/>
            <a:ext cx="493818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algn="r">
              <a:buSzPct val="25000"/>
            </a:pPr>
            <a:r>
              <a:rPr lang="en-US" altLang="zh-CN" sz="60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Add title text</a:t>
            </a:r>
            <a:endParaRPr lang="zh-CN" altLang="en-US" sz="6000" b="0" dirty="0">
              <a:solidFill>
                <a:schemeClr val="tx1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6" name="TextBox 32"/>
          <p:cNvSpPr txBox="1"/>
          <p:nvPr/>
        </p:nvSpPr>
        <p:spPr>
          <a:xfrm flipH="1">
            <a:off x="9709826" y="831070"/>
            <a:ext cx="127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微软雅黑" panose="020B0503020204020204" pitchFamily="34" charset="-122"/>
              </a:rPr>
              <a:t>LOGO</a:t>
            </a:r>
          </a:p>
        </p:txBody>
      </p:sp>
      <p:sp>
        <p:nvSpPr>
          <p:cNvPr id="47" name="Oval 19"/>
          <p:cNvSpPr/>
          <p:nvPr/>
        </p:nvSpPr>
        <p:spPr>
          <a:xfrm>
            <a:off x="11136383" y="812020"/>
            <a:ext cx="382517" cy="382619"/>
          </a:xfrm>
          <a:custGeom>
            <a:avLst/>
            <a:gdLst>
              <a:gd name="T0" fmla="*/ 4772 w 7922"/>
              <a:gd name="T1" fmla="*/ 5491 h 7922"/>
              <a:gd name="T2" fmla="*/ 3405 w 7922"/>
              <a:gd name="T3" fmla="*/ 4124 h 7922"/>
              <a:gd name="T4" fmla="*/ 6555 w 7922"/>
              <a:gd name="T5" fmla="*/ 973 h 7922"/>
              <a:gd name="T6" fmla="*/ 3961 w 7922"/>
              <a:gd name="T7" fmla="*/ 0 h 7922"/>
              <a:gd name="T8" fmla="*/ 0 w 7922"/>
              <a:gd name="T9" fmla="*/ 3961 h 7922"/>
              <a:gd name="T10" fmla="*/ 3961 w 7922"/>
              <a:gd name="T11" fmla="*/ 7922 h 7922"/>
              <a:gd name="T12" fmla="*/ 7922 w 7922"/>
              <a:gd name="T13" fmla="*/ 3961 h 7922"/>
              <a:gd name="T14" fmla="*/ 7673 w 7922"/>
              <a:gd name="T15" fmla="*/ 2589 h 7922"/>
              <a:gd name="T16" fmla="*/ 4772 w 7922"/>
              <a:gd name="T17" fmla="*/ 5491 h 7922"/>
              <a:gd name="T18" fmla="*/ 2648 w 7922"/>
              <a:gd name="T19" fmla="*/ 6240 h 7922"/>
              <a:gd name="T20" fmla="*/ 3158 w 7922"/>
              <a:gd name="T21" fmla="*/ 4371 h 7922"/>
              <a:gd name="T22" fmla="*/ 4525 w 7922"/>
              <a:gd name="T23" fmla="*/ 5737 h 7922"/>
              <a:gd name="T24" fmla="*/ 2648 w 7922"/>
              <a:gd name="T25" fmla="*/ 6240 h 7922"/>
              <a:gd name="T26" fmla="*/ 2648 w 7922"/>
              <a:gd name="T27" fmla="*/ 6240 h 7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20" h="7920">
                <a:moveTo>
                  <a:pt x="4772" y="5491"/>
                </a:moveTo>
                <a:lnTo>
                  <a:pt x="3405" y="4124"/>
                </a:lnTo>
                <a:lnTo>
                  <a:pt x="6555" y="973"/>
                </a:lnTo>
                <a:cubicBezTo>
                  <a:pt x="5860" y="369"/>
                  <a:pt x="4954" y="0"/>
                  <a:pt x="3961" y="0"/>
                </a:cubicBezTo>
                <a:cubicBezTo>
                  <a:pt x="1773" y="0"/>
                  <a:pt x="0" y="1773"/>
                  <a:pt x="0" y="3961"/>
                </a:cubicBezTo>
                <a:cubicBezTo>
                  <a:pt x="0" y="6148"/>
                  <a:pt x="1773" y="7922"/>
                  <a:pt x="3961" y="7922"/>
                </a:cubicBezTo>
                <a:cubicBezTo>
                  <a:pt x="6148" y="7922"/>
                  <a:pt x="7922" y="6148"/>
                  <a:pt x="7922" y="3961"/>
                </a:cubicBezTo>
                <a:cubicBezTo>
                  <a:pt x="7922" y="3478"/>
                  <a:pt x="7830" y="3017"/>
                  <a:pt x="7673" y="2589"/>
                </a:cubicBezTo>
                <a:lnTo>
                  <a:pt x="4772" y="5491"/>
                </a:lnTo>
                <a:close/>
                <a:moveTo>
                  <a:pt x="2648" y="6240"/>
                </a:moveTo>
                <a:lnTo>
                  <a:pt x="3158" y="4371"/>
                </a:lnTo>
                <a:lnTo>
                  <a:pt x="4525" y="5737"/>
                </a:lnTo>
                <a:lnTo>
                  <a:pt x="2648" y="6240"/>
                </a:lnTo>
                <a:close/>
                <a:moveTo>
                  <a:pt x="2648" y="624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59510" y="2024195"/>
            <a:ext cx="1707022" cy="3996746"/>
            <a:chOff x="5246594" y="1704883"/>
            <a:chExt cx="1707022" cy="3996746"/>
          </a:xfrm>
        </p:grpSpPr>
        <p:sp>
          <p:nvSpPr>
            <p:cNvPr id="26" name="Freeform 7"/>
            <p:cNvSpPr/>
            <p:nvPr/>
          </p:nvSpPr>
          <p:spPr bwMode="auto">
            <a:xfrm rot="16200000">
              <a:off x="5641574" y="2813571"/>
              <a:ext cx="1138016" cy="1486068"/>
            </a:xfrm>
            <a:custGeom>
              <a:avLst/>
              <a:gdLst>
                <a:gd name="T0" fmla="*/ 0 w 309"/>
                <a:gd name="T1" fmla="*/ 402 h 403"/>
                <a:gd name="T2" fmla="*/ 35 w 309"/>
                <a:gd name="T3" fmla="*/ 344 h 403"/>
                <a:gd name="T4" fmla="*/ 167 w 309"/>
                <a:gd name="T5" fmla="*/ 36 h 403"/>
                <a:gd name="T6" fmla="*/ 196 w 309"/>
                <a:gd name="T7" fmla="*/ 4 h 403"/>
                <a:gd name="T8" fmla="*/ 226 w 309"/>
                <a:gd name="T9" fmla="*/ 38 h 403"/>
                <a:gd name="T10" fmla="*/ 305 w 309"/>
                <a:gd name="T11" fmla="*/ 227 h 403"/>
                <a:gd name="T12" fmla="*/ 305 w 309"/>
                <a:gd name="T13" fmla="*/ 261 h 403"/>
                <a:gd name="T14" fmla="*/ 261 w 309"/>
                <a:gd name="T15" fmla="*/ 359 h 403"/>
                <a:gd name="T16" fmla="*/ 194 w 309"/>
                <a:gd name="T17" fmla="*/ 402 h 403"/>
                <a:gd name="T18" fmla="*/ 0 w 309"/>
                <a:gd name="T19" fmla="*/ 4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402">
                  <a:moveTo>
                    <a:pt x="0" y="402"/>
                  </a:moveTo>
                  <a:cubicBezTo>
                    <a:pt x="12" y="382"/>
                    <a:pt x="26" y="364"/>
                    <a:pt x="35" y="344"/>
                  </a:cubicBezTo>
                  <a:cubicBezTo>
                    <a:pt x="80" y="242"/>
                    <a:pt x="123" y="139"/>
                    <a:pt x="167" y="36"/>
                  </a:cubicBezTo>
                  <a:cubicBezTo>
                    <a:pt x="173" y="22"/>
                    <a:pt x="178" y="0"/>
                    <a:pt x="196" y="4"/>
                  </a:cubicBezTo>
                  <a:cubicBezTo>
                    <a:pt x="208" y="6"/>
                    <a:pt x="220" y="24"/>
                    <a:pt x="226" y="38"/>
                  </a:cubicBezTo>
                  <a:cubicBezTo>
                    <a:pt x="254" y="100"/>
                    <a:pt x="280" y="163"/>
                    <a:pt x="305" y="227"/>
                  </a:cubicBezTo>
                  <a:cubicBezTo>
                    <a:pt x="309" y="237"/>
                    <a:pt x="309" y="251"/>
                    <a:pt x="305" y="261"/>
                  </a:cubicBezTo>
                  <a:cubicBezTo>
                    <a:pt x="292" y="294"/>
                    <a:pt x="276" y="326"/>
                    <a:pt x="261" y="359"/>
                  </a:cubicBezTo>
                  <a:cubicBezTo>
                    <a:pt x="248" y="388"/>
                    <a:pt x="227" y="403"/>
                    <a:pt x="194" y="402"/>
                  </a:cubicBezTo>
                  <a:cubicBezTo>
                    <a:pt x="128" y="401"/>
                    <a:pt x="62" y="402"/>
                    <a:pt x="0" y="402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6235792" y="3280549"/>
              <a:ext cx="236350" cy="211798"/>
              <a:chOff x="7384500" y="4999605"/>
              <a:chExt cx="576302" cy="516437"/>
            </a:xfrm>
            <a:solidFill>
              <a:schemeClr val="bg1">
                <a:lumMod val="95000"/>
              </a:schemeClr>
            </a:solidFill>
          </p:grpSpPr>
          <p:sp>
            <p:nvSpPr>
              <p:cNvPr id="28" name="Freeform 387"/>
              <p:cNvSpPr/>
              <p:nvPr/>
            </p:nvSpPr>
            <p:spPr bwMode="auto">
              <a:xfrm>
                <a:off x="7691044" y="5267200"/>
                <a:ext cx="269758" cy="248842"/>
              </a:xfrm>
              <a:custGeom>
                <a:avLst/>
                <a:gdLst>
                  <a:gd name="T0" fmla="*/ 139 w 158"/>
                  <a:gd name="T1" fmla="*/ 74 h 146"/>
                  <a:gd name="T2" fmla="*/ 46 w 158"/>
                  <a:gd name="T3" fmla="*/ 0 h 146"/>
                  <a:gd name="T4" fmla="*/ 28 w 158"/>
                  <a:gd name="T5" fmla="*/ 33 h 146"/>
                  <a:gd name="T6" fmla="*/ 0 w 158"/>
                  <a:gd name="T7" fmla="*/ 58 h 146"/>
                  <a:gd name="T8" fmla="*/ 91 w 158"/>
                  <a:gd name="T9" fmla="*/ 131 h 146"/>
                  <a:gd name="T10" fmla="*/ 138 w 158"/>
                  <a:gd name="T11" fmla="*/ 121 h 146"/>
                  <a:gd name="T12" fmla="*/ 139 w 158"/>
                  <a:gd name="T13" fmla="*/ 7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46">
                    <a:moveTo>
                      <a:pt x="139" y="74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2" y="11"/>
                      <a:pt x="36" y="22"/>
                      <a:pt x="28" y="33"/>
                    </a:cubicBezTo>
                    <a:cubicBezTo>
                      <a:pt x="19" y="43"/>
                      <a:pt x="10" y="51"/>
                      <a:pt x="0" y="58"/>
                    </a:cubicBezTo>
                    <a:cubicBezTo>
                      <a:pt x="91" y="131"/>
                      <a:pt x="91" y="131"/>
                      <a:pt x="91" y="131"/>
                    </a:cubicBezTo>
                    <a:cubicBezTo>
                      <a:pt x="91" y="131"/>
                      <a:pt x="117" y="146"/>
                      <a:pt x="138" y="121"/>
                    </a:cubicBezTo>
                    <a:cubicBezTo>
                      <a:pt x="158" y="95"/>
                      <a:pt x="139" y="74"/>
                      <a:pt x="139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9" name="Freeform 388"/>
              <p:cNvSpPr/>
              <p:nvPr/>
            </p:nvSpPr>
            <p:spPr bwMode="auto">
              <a:xfrm>
                <a:off x="7384500" y="4999605"/>
                <a:ext cx="386606" cy="385163"/>
              </a:xfrm>
              <a:custGeom>
                <a:avLst/>
                <a:gdLst>
                  <a:gd name="T0" fmla="*/ 195 w 227"/>
                  <a:gd name="T1" fmla="*/ 180 h 226"/>
                  <a:gd name="T2" fmla="*/ 213 w 227"/>
                  <a:gd name="T3" fmla="*/ 146 h 226"/>
                  <a:gd name="T4" fmla="*/ 179 w 227"/>
                  <a:gd name="T5" fmla="*/ 30 h 226"/>
                  <a:gd name="T6" fmla="*/ 65 w 227"/>
                  <a:gd name="T7" fmla="*/ 18 h 226"/>
                  <a:gd name="T8" fmla="*/ 119 w 227"/>
                  <a:gd name="T9" fmla="*/ 61 h 226"/>
                  <a:gd name="T10" fmla="*/ 112 w 227"/>
                  <a:gd name="T11" fmla="*/ 113 h 226"/>
                  <a:gd name="T12" fmla="*/ 62 w 227"/>
                  <a:gd name="T13" fmla="*/ 135 h 226"/>
                  <a:gd name="T14" fmla="*/ 8 w 227"/>
                  <a:gd name="T15" fmla="*/ 91 h 226"/>
                  <a:gd name="T16" fmla="*/ 46 w 227"/>
                  <a:gd name="T17" fmla="*/ 196 h 226"/>
                  <a:gd name="T18" fmla="*/ 166 w 227"/>
                  <a:gd name="T19" fmla="*/ 204 h 226"/>
                  <a:gd name="T20" fmla="*/ 195 w 227"/>
                  <a:gd name="T21" fmla="*/ 18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6" h="226">
                    <a:moveTo>
                      <a:pt x="195" y="180"/>
                    </a:moveTo>
                    <a:cubicBezTo>
                      <a:pt x="203" y="169"/>
                      <a:pt x="209" y="158"/>
                      <a:pt x="213" y="146"/>
                    </a:cubicBezTo>
                    <a:cubicBezTo>
                      <a:pt x="227" y="105"/>
                      <a:pt x="214" y="58"/>
                      <a:pt x="179" y="30"/>
                    </a:cubicBezTo>
                    <a:cubicBezTo>
                      <a:pt x="145" y="3"/>
                      <a:pt x="101" y="0"/>
                      <a:pt x="65" y="18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62" y="135"/>
                      <a:pt x="62" y="135"/>
                      <a:pt x="62" y="135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0" y="129"/>
                      <a:pt x="13" y="170"/>
                      <a:pt x="46" y="196"/>
                    </a:cubicBezTo>
                    <a:cubicBezTo>
                      <a:pt x="81" y="225"/>
                      <a:pt x="129" y="226"/>
                      <a:pt x="166" y="204"/>
                    </a:cubicBezTo>
                    <a:cubicBezTo>
                      <a:pt x="177" y="198"/>
                      <a:pt x="187" y="190"/>
                      <a:pt x="195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30" name="Freeform 5"/>
            <p:cNvSpPr/>
            <p:nvPr/>
          </p:nvSpPr>
          <p:spPr bwMode="auto">
            <a:xfrm rot="16200000">
              <a:off x="5304275" y="1660889"/>
              <a:ext cx="1605347" cy="1693335"/>
            </a:xfrm>
            <a:custGeom>
              <a:avLst/>
              <a:gdLst>
                <a:gd name="T0" fmla="*/ 436 w 436"/>
                <a:gd name="T1" fmla="*/ 458 h 459"/>
                <a:gd name="T2" fmla="*/ 305 w 436"/>
                <a:gd name="T3" fmla="*/ 458 h 459"/>
                <a:gd name="T4" fmla="*/ 225 w 436"/>
                <a:gd name="T5" fmla="*/ 458 h 459"/>
                <a:gd name="T6" fmla="*/ 195 w 436"/>
                <a:gd name="T7" fmla="*/ 439 h 459"/>
                <a:gd name="T8" fmla="*/ 37 w 436"/>
                <a:gd name="T9" fmla="*/ 66 h 459"/>
                <a:gd name="T10" fmla="*/ 0 w 436"/>
                <a:gd name="T11" fmla="*/ 2 h 459"/>
                <a:gd name="T12" fmla="*/ 63 w 436"/>
                <a:gd name="T13" fmla="*/ 2 h 459"/>
                <a:gd name="T14" fmla="*/ 191 w 436"/>
                <a:gd name="T15" fmla="*/ 2 h 459"/>
                <a:gd name="T16" fmla="*/ 261 w 436"/>
                <a:gd name="T17" fmla="*/ 48 h 459"/>
                <a:gd name="T18" fmla="*/ 306 w 436"/>
                <a:gd name="T19" fmla="*/ 151 h 459"/>
                <a:gd name="T20" fmla="*/ 428 w 436"/>
                <a:gd name="T21" fmla="*/ 435 h 459"/>
                <a:gd name="T22" fmla="*/ 436 w 436"/>
                <a:gd name="T23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459">
                  <a:moveTo>
                    <a:pt x="436" y="458"/>
                  </a:moveTo>
                  <a:cubicBezTo>
                    <a:pt x="390" y="458"/>
                    <a:pt x="347" y="458"/>
                    <a:pt x="305" y="458"/>
                  </a:cubicBezTo>
                  <a:cubicBezTo>
                    <a:pt x="278" y="458"/>
                    <a:pt x="251" y="457"/>
                    <a:pt x="225" y="458"/>
                  </a:cubicBezTo>
                  <a:cubicBezTo>
                    <a:pt x="209" y="459"/>
                    <a:pt x="201" y="454"/>
                    <a:pt x="195" y="439"/>
                  </a:cubicBezTo>
                  <a:cubicBezTo>
                    <a:pt x="143" y="314"/>
                    <a:pt x="91" y="190"/>
                    <a:pt x="37" y="66"/>
                  </a:cubicBezTo>
                  <a:cubicBezTo>
                    <a:pt x="28" y="43"/>
                    <a:pt x="13" y="23"/>
                    <a:pt x="0" y="2"/>
                  </a:cubicBezTo>
                  <a:cubicBezTo>
                    <a:pt x="18" y="2"/>
                    <a:pt x="41" y="2"/>
                    <a:pt x="63" y="2"/>
                  </a:cubicBezTo>
                  <a:cubicBezTo>
                    <a:pt x="105" y="2"/>
                    <a:pt x="148" y="4"/>
                    <a:pt x="191" y="2"/>
                  </a:cubicBezTo>
                  <a:cubicBezTo>
                    <a:pt x="227" y="0"/>
                    <a:pt x="248" y="17"/>
                    <a:pt x="261" y="48"/>
                  </a:cubicBezTo>
                  <a:cubicBezTo>
                    <a:pt x="276" y="82"/>
                    <a:pt x="291" y="117"/>
                    <a:pt x="306" y="151"/>
                  </a:cubicBezTo>
                  <a:cubicBezTo>
                    <a:pt x="346" y="246"/>
                    <a:pt x="387" y="340"/>
                    <a:pt x="428" y="435"/>
                  </a:cubicBezTo>
                  <a:cubicBezTo>
                    <a:pt x="430" y="441"/>
                    <a:pt x="432" y="447"/>
                    <a:pt x="436" y="458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069810" y="2339503"/>
              <a:ext cx="193903" cy="236350"/>
              <a:chOff x="6069810" y="2547847"/>
              <a:chExt cx="193903" cy="236350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4"/>
              <p:cNvSpPr>
                <a:spLocks noEditPoints="1"/>
              </p:cNvSpPr>
              <p:nvPr/>
            </p:nvSpPr>
            <p:spPr bwMode="auto">
              <a:xfrm>
                <a:off x="6069810" y="2547847"/>
                <a:ext cx="193903" cy="236350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33" name="Freeform 35"/>
              <p:cNvSpPr>
                <a:spLocks noEditPoints="1"/>
              </p:cNvSpPr>
              <p:nvPr/>
            </p:nvSpPr>
            <p:spPr bwMode="auto">
              <a:xfrm>
                <a:off x="6097370" y="2601367"/>
                <a:ext cx="138783" cy="145919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34" name="Freeform 6"/>
            <p:cNvSpPr/>
            <p:nvPr/>
          </p:nvSpPr>
          <p:spPr bwMode="auto">
            <a:xfrm rot="16200000">
              <a:off x="5663083" y="4415006"/>
              <a:ext cx="1094999" cy="1478247"/>
            </a:xfrm>
            <a:custGeom>
              <a:avLst/>
              <a:gdLst>
                <a:gd name="T0" fmla="*/ 0 w 297"/>
                <a:gd name="T1" fmla="*/ 397 h 401"/>
                <a:gd name="T2" fmla="*/ 34 w 297"/>
                <a:gd name="T3" fmla="*/ 315 h 401"/>
                <a:gd name="T4" fmla="*/ 155 w 297"/>
                <a:gd name="T5" fmla="*/ 35 h 401"/>
                <a:gd name="T6" fmla="*/ 183 w 297"/>
                <a:gd name="T7" fmla="*/ 3 h 401"/>
                <a:gd name="T8" fmla="*/ 213 w 297"/>
                <a:gd name="T9" fmla="*/ 35 h 401"/>
                <a:gd name="T10" fmla="*/ 291 w 297"/>
                <a:gd name="T11" fmla="*/ 223 h 401"/>
                <a:gd name="T12" fmla="*/ 292 w 297"/>
                <a:gd name="T13" fmla="*/ 259 h 401"/>
                <a:gd name="T14" fmla="*/ 237 w 297"/>
                <a:gd name="T15" fmla="*/ 386 h 401"/>
                <a:gd name="T16" fmla="*/ 220 w 297"/>
                <a:gd name="T17" fmla="*/ 400 h 401"/>
                <a:gd name="T18" fmla="*/ 6 w 297"/>
                <a:gd name="T19" fmla="*/ 400 h 401"/>
                <a:gd name="T20" fmla="*/ 0 w 297"/>
                <a:gd name="T21" fmla="*/ 39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401">
                  <a:moveTo>
                    <a:pt x="0" y="397"/>
                  </a:moveTo>
                  <a:cubicBezTo>
                    <a:pt x="11" y="369"/>
                    <a:pt x="23" y="342"/>
                    <a:pt x="34" y="315"/>
                  </a:cubicBezTo>
                  <a:cubicBezTo>
                    <a:pt x="74" y="222"/>
                    <a:pt x="114" y="128"/>
                    <a:pt x="155" y="35"/>
                  </a:cubicBezTo>
                  <a:cubicBezTo>
                    <a:pt x="160" y="22"/>
                    <a:pt x="172" y="5"/>
                    <a:pt x="183" y="3"/>
                  </a:cubicBezTo>
                  <a:cubicBezTo>
                    <a:pt x="201" y="0"/>
                    <a:pt x="207" y="21"/>
                    <a:pt x="213" y="35"/>
                  </a:cubicBezTo>
                  <a:cubicBezTo>
                    <a:pt x="239" y="98"/>
                    <a:pt x="265" y="161"/>
                    <a:pt x="291" y="223"/>
                  </a:cubicBezTo>
                  <a:cubicBezTo>
                    <a:pt x="297" y="236"/>
                    <a:pt x="297" y="246"/>
                    <a:pt x="292" y="259"/>
                  </a:cubicBezTo>
                  <a:cubicBezTo>
                    <a:pt x="273" y="301"/>
                    <a:pt x="256" y="344"/>
                    <a:pt x="237" y="386"/>
                  </a:cubicBezTo>
                  <a:cubicBezTo>
                    <a:pt x="235" y="392"/>
                    <a:pt x="226" y="400"/>
                    <a:pt x="220" y="400"/>
                  </a:cubicBezTo>
                  <a:cubicBezTo>
                    <a:pt x="149" y="401"/>
                    <a:pt x="77" y="400"/>
                    <a:pt x="6" y="400"/>
                  </a:cubicBezTo>
                  <a:cubicBezTo>
                    <a:pt x="5" y="400"/>
                    <a:pt x="4" y="399"/>
                    <a:pt x="0" y="397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6250921" y="4956462"/>
              <a:ext cx="236350" cy="234763"/>
              <a:chOff x="6463926" y="2278309"/>
              <a:chExt cx="708057" cy="703302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37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2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2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38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solidFill>
                <a:srgbClr val="45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39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2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40" name="Freeform 8"/>
            <p:cNvSpPr/>
            <p:nvPr/>
          </p:nvSpPr>
          <p:spPr bwMode="auto">
            <a:xfrm rot="16200000">
              <a:off x="5439196" y="3608423"/>
              <a:ext cx="1134105" cy="1519310"/>
            </a:xfrm>
            <a:custGeom>
              <a:avLst/>
              <a:gdLst>
                <a:gd name="T0" fmla="*/ 0 w 308"/>
                <a:gd name="T1" fmla="*/ 6 h 412"/>
                <a:gd name="T2" fmla="*/ 166 w 308"/>
                <a:gd name="T3" fmla="*/ 5 h 412"/>
                <a:gd name="T4" fmla="*/ 273 w 308"/>
                <a:gd name="T5" fmla="*/ 76 h 412"/>
                <a:gd name="T6" fmla="*/ 304 w 308"/>
                <a:gd name="T7" fmla="*/ 150 h 412"/>
                <a:gd name="T8" fmla="*/ 305 w 308"/>
                <a:gd name="T9" fmla="*/ 180 h 412"/>
                <a:gd name="T10" fmla="*/ 225 w 308"/>
                <a:gd name="T11" fmla="*/ 375 h 412"/>
                <a:gd name="T12" fmla="*/ 220 w 308"/>
                <a:gd name="T13" fmla="*/ 386 h 412"/>
                <a:gd name="T14" fmla="*/ 170 w 308"/>
                <a:gd name="T15" fmla="*/ 382 h 412"/>
                <a:gd name="T16" fmla="*/ 142 w 308"/>
                <a:gd name="T17" fmla="*/ 314 h 412"/>
                <a:gd name="T18" fmla="*/ 34 w 308"/>
                <a:gd name="T19" fmla="*/ 60 h 412"/>
                <a:gd name="T20" fmla="*/ 0 w 308"/>
                <a:gd name="T21" fmla="*/ 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412">
                  <a:moveTo>
                    <a:pt x="0" y="6"/>
                  </a:moveTo>
                  <a:cubicBezTo>
                    <a:pt x="53" y="6"/>
                    <a:pt x="110" y="10"/>
                    <a:pt x="166" y="5"/>
                  </a:cubicBezTo>
                  <a:cubicBezTo>
                    <a:pt x="224" y="0"/>
                    <a:pt x="256" y="23"/>
                    <a:pt x="273" y="76"/>
                  </a:cubicBezTo>
                  <a:cubicBezTo>
                    <a:pt x="281" y="101"/>
                    <a:pt x="295" y="125"/>
                    <a:pt x="304" y="150"/>
                  </a:cubicBezTo>
                  <a:cubicBezTo>
                    <a:pt x="308" y="159"/>
                    <a:pt x="308" y="171"/>
                    <a:pt x="305" y="180"/>
                  </a:cubicBezTo>
                  <a:cubicBezTo>
                    <a:pt x="279" y="245"/>
                    <a:pt x="252" y="310"/>
                    <a:pt x="225" y="375"/>
                  </a:cubicBezTo>
                  <a:cubicBezTo>
                    <a:pt x="224" y="379"/>
                    <a:pt x="222" y="383"/>
                    <a:pt x="220" y="386"/>
                  </a:cubicBezTo>
                  <a:cubicBezTo>
                    <a:pt x="203" y="412"/>
                    <a:pt x="184" y="411"/>
                    <a:pt x="170" y="382"/>
                  </a:cubicBezTo>
                  <a:cubicBezTo>
                    <a:pt x="159" y="360"/>
                    <a:pt x="152" y="336"/>
                    <a:pt x="142" y="314"/>
                  </a:cubicBezTo>
                  <a:cubicBezTo>
                    <a:pt x="106" y="229"/>
                    <a:pt x="71" y="144"/>
                    <a:pt x="34" y="60"/>
                  </a:cubicBezTo>
                  <a:cubicBezTo>
                    <a:pt x="26" y="41"/>
                    <a:pt x="12" y="25"/>
                    <a:pt x="0" y="6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5801517" y="4112566"/>
              <a:ext cx="177662" cy="236350"/>
              <a:chOff x="8776738" y="4901987"/>
              <a:chExt cx="528116" cy="702571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Freeform 23"/>
              <p:cNvSpPr>
                <a:spLocks noEditPoints="1"/>
              </p:cNvSpPr>
              <p:nvPr/>
            </p:nvSpPr>
            <p:spPr bwMode="auto">
              <a:xfrm>
                <a:off x="8776738" y="4901987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43" name="Freeform 24"/>
              <p:cNvSpPr/>
              <p:nvPr/>
            </p:nvSpPr>
            <p:spPr bwMode="auto">
              <a:xfrm>
                <a:off x="8785515" y="5009147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417546" y="4853534"/>
            <a:ext cx="3888774" cy="919691"/>
            <a:chOff x="7037727" y="4824506"/>
            <a:chExt cx="3888774" cy="919691"/>
          </a:xfrm>
        </p:grpSpPr>
        <p:sp>
          <p:nvSpPr>
            <p:cNvPr id="44" name="文本框 43"/>
            <p:cNvSpPr txBox="1"/>
            <p:nvPr/>
          </p:nvSpPr>
          <p:spPr>
            <a:xfrm>
              <a:off x="7037727" y="5191225"/>
              <a:ext cx="3888774" cy="55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45" name="TextBox 76"/>
            <p:cNvSpPr txBox="1"/>
            <p:nvPr/>
          </p:nvSpPr>
          <p:spPr>
            <a:xfrm>
              <a:off x="7037727" y="4824506"/>
              <a:ext cx="2308840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sym typeface="思源黑体 CN Regular" panose="020B0500000000000000" pitchFamily="34" charset="-122"/>
                </a:rPr>
                <a:t>Add title text</a:t>
              </a:r>
              <a:endParaRPr lang="en-GB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17545" y="3214542"/>
            <a:ext cx="3888775" cy="919691"/>
            <a:chOff x="7037726" y="3185514"/>
            <a:chExt cx="3888775" cy="919691"/>
          </a:xfrm>
        </p:grpSpPr>
        <p:sp>
          <p:nvSpPr>
            <p:cNvPr id="46" name="文本框 45"/>
            <p:cNvSpPr txBox="1"/>
            <p:nvPr/>
          </p:nvSpPr>
          <p:spPr>
            <a:xfrm>
              <a:off x="7037727" y="3552233"/>
              <a:ext cx="3888774" cy="55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7037726" y="3185514"/>
              <a:ext cx="2129225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sym typeface="思源黑体 CN Regular" panose="020B0500000000000000" pitchFamily="34" charset="-122"/>
                </a:rPr>
                <a:t>Add title text</a:t>
              </a:r>
              <a:endParaRPr lang="en-GB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9837" y="3959045"/>
            <a:ext cx="3888774" cy="919691"/>
            <a:chOff x="1190835" y="3930017"/>
            <a:chExt cx="3888774" cy="919691"/>
          </a:xfrm>
        </p:grpSpPr>
        <p:sp>
          <p:nvSpPr>
            <p:cNvPr id="48" name="文本框 47"/>
            <p:cNvSpPr txBox="1"/>
            <p:nvPr/>
          </p:nvSpPr>
          <p:spPr>
            <a:xfrm>
              <a:off x="1190835" y="4296736"/>
              <a:ext cx="3888774" cy="55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49" name="TextBox 76"/>
            <p:cNvSpPr txBox="1"/>
            <p:nvPr/>
          </p:nvSpPr>
          <p:spPr>
            <a:xfrm>
              <a:off x="3221412" y="3930017"/>
              <a:ext cx="1858197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sym typeface="思源黑体 CN Regular" panose="020B0500000000000000" pitchFamily="34" charset="-122"/>
                </a:rPr>
                <a:t>Add title text</a:t>
              </a:r>
              <a:endParaRPr lang="en-GB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9837" y="2320053"/>
            <a:ext cx="3888774" cy="919691"/>
            <a:chOff x="1190835" y="2291025"/>
            <a:chExt cx="3888774" cy="919691"/>
          </a:xfrm>
        </p:grpSpPr>
        <p:sp>
          <p:nvSpPr>
            <p:cNvPr id="50" name="文本框 49"/>
            <p:cNvSpPr txBox="1"/>
            <p:nvPr/>
          </p:nvSpPr>
          <p:spPr>
            <a:xfrm>
              <a:off x="1190835" y="2657744"/>
              <a:ext cx="3888774" cy="55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51" name="TextBox 76"/>
            <p:cNvSpPr txBox="1"/>
            <p:nvPr/>
          </p:nvSpPr>
          <p:spPr>
            <a:xfrm>
              <a:off x="3221412" y="2291025"/>
              <a:ext cx="1858197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sym typeface="思源黑体 CN Regular" panose="020B0500000000000000" pitchFamily="34" charset="-122"/>
                </a:rPr>
                <a:t>Add title text</a:t>
              </a:r>
              <a:endParaRPr lang="en-GB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2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"/>
          <p:cNvSpPr txBox="1"/>
          <p:nvPr/>
        </p:nvSpPr>
        <p:spPr>
          <a:xfrm>
            <a:off x="6273276" y="3368085"/>
            <a:ext cx="4771919" cy="1465347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text content, such as keywords, some brief introductions, etc.</a:t>
            </a: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73509" y="2359291"/>
            <a:ext cx="4575469" cy="667265"/>
            <a:chOff x="6882714" y="2038864"/>
            <a:chExt cx="4575469" cy="667265"/>
          </a:xfrm>
        </p:grpSpPr>
        <p:sp>
          <p:nvSpPr>
            <p:cNvPr id="4" name="矩形 3"/>
            <p:cNvSpPr/>
            <p:nvPr/>
          </p:nvSpPr>
          <p:spPr>
            <a:xfrm>
              <a:off x="6882714" y="2038864"/>
              <a:ext cx="4575469" cy="6672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147421" y="2142882"/>
              <a:ext cx="4042038" cy="45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sym typeface="思源黑体 CN Regular" panose="020B0500000000000000" pitchFamily="34" charset="-122"/>
                </a:rPr>
                <a:t>Add title text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1391301" y="2079266"/>
            <a:ext cx="3516360" cy="3516360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805" y="5151593"/>
            <a:ext cx="371350" cy="3713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927975" y="5846234"/>
            <a:ext cx="221506" cy="2215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907661" y="4762431"/>
            <a:ext cx="221506" cy="2215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461086" y="5370630"/>
            <a:ext cx="304627" cy="30462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307778" y="5614289"/>
            <a:ext cx="463889" cy="4638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12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  <p:bldP spid="27" grpId="0" animBg="1"/>
      <p:bldP spid="28" grpId="0" animBg="1"/>
      <p:bldP spid="29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"/>
          <p:cNvSpPr>
            <a:spLocks noChangeAspect="1"/>
          </p:cNvSpPr>
          <p:nvPr/>
        </p:nvSpPr>
        <p:spPr bwMode="auto">
          <a:xfrm flipH="1">
            <a:off x="1809129" y="4132692"/>
            <a:ext cx="0" cy="717363"/>
          </a:xfrm>
          <a:custGeom>
            <a:avLst/>
            <a:gdLst>
              <a:gd name="T0" fmla="*/ 0 h 1974"/>
              <a:gd name="T1" fmla="*/ 1974 h 197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973">
                <a:moveTo>
                  <a:pt x="0" y="0"/>
                </a:moveTo>
                <a:cubicBezTo>
                  <a:pt x="0" y="1974"/>
                  <a:pt x="0" y="1974"/>
                  <a:pt x="0" y="1974"/>
                </a:cubicBezTo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3" name="Freeform 8"/>
          <p:cNvSpPr>
            <a:spLocks noChangeAspect="1"/>
          </p:cNvSpPr>
          <p:nvPr/>
        </p:nvSpPr>
        <p:spPr bwMode="auto">
          <a:xfrm flipH="1">
            <a:off x="6048238" y="4132692"/>
            <a:ext cx="0" cy="717363"/>
          </a:xfrm>
          <a:custGeom>
            <a:avLst/>
            <a:gdLst>
              <a:gd name="T0" fmla="*/ 0 h 1974"/>
              <a:gd name="T1" fmla="*/ 1974 h 197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973">
                <a:moveTo>
                  <a:pt x="0" y="0"/>
                </a:moveTo>
                <a:cubicBezTo>
                  <a:pt x="0" y="1974"/>
                  <a:pt x="0" y="1974"/>
                  <a:pt x="0" y="1974"/>
                </a:cubicBezTo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4" name="Freeform 10"/>
          <p:cNvSpPr>
            <a:spLocks noChangeAspect="1"/>
          </p:cNvSpPr>
          <p:nvPr/>
        </p:nvSpPr>
        <p:spPr bwMode="auto">
          <a:xfrm flipH="1">
            <a:off x="10285760" y="4132692"/>
            <a:ext cx="0" cy="717363"/>
          </a:xfrm>
          <a:custGeom>
            <a:avLst/>
            <a:gdLst>
              <a:gd name="T0" fmla="*/ 0 h 1974"/>
              <a:gd name="T1" fmla="*/ 1974 h 197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973">
                <a:moveTo>
                  <a:pt x="0" y="0"/>
                </a:moveTo>
                <a:cubicBezTo>
                  <a:pt x="0" y="1974"/>
                  <a:pt x="0" y="1974"/>
                  <a:pt x="0" y="1974"/>
                </a:cubicBezTo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5" name="Freeform 8"/>
          <p:cNvSpPr>
            <a:spLocks noChangeAspect="1"/>
          </p:cNvSpPr>
          <p:nvPr/>
        </p:nvSpPr>
        <p:spPr bwMode="auto">
          <a:xfrm flipH="1">
            <a:off x="3927891" y="3266143"/>
            <a:ext cx="0" cy="717363"/>
          </a:xfrm>
          <a:custGeom>
            <a:avLst/>
            <a:gdLst>
              <a:gd name="T0" fmla="*/ 0 h 1974"/>
              <a:gd name="T1" fmla="*/ 1974 h 197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973">
                <a:moveTo>
                  <a:pt x="0" y="0"/>
                </a:moveTo>
                <a:cubicBezTo>
                  <a:pt x="0" y="1974"/>
                  <a:pt x="0" y="1974"/>
                  <a:pt x="0" y="1974"/>
                </a:cubicBezTo>
              </a:path>
            </a:pathLst>
          </a:custGeom>
          <a:noFill/>
          <a:ln w="25400" cap="flat">
            <a:solidFill>
              <a:srgbClr val="1E497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6" name="Freeform 8"/>
          <p:cNvSpPr>
            <a:spLocks noChangeAspect="1"/>
          </p:cNvSpPr>
          <p:nvPr/>
        </p:nvSpPr>
        <p:spPr bwMode="auto">
          <a:xfrm flipH="1">
            <a:off x="8166999" y="3266143"/>
            <a:ext cx="0" cy="717363"/>
          </a:xfrm>
          <a:custGeom>
            <a:avLst/>
            <a:gdLst>
              <a:gd name="T0" fmla="*/ 0 h 1974"/>
              <a:gd name="T1" fmla="*/ 1974 h 197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973">
                <a:moveTo>
                  <a:pt x="0" y="0"/>
                </a:moveTo>
                <a:cubicBezTo>
                  <a:pt x="0" y="1974"/>
                  <a:pt x="0" y="1974"/>
                  <a:pt x="0" y="1974"/>
                </a:cubicBezTo>
              </a:path>
            </a:pathLst>
          </a:custGeom>
          <a:noFill/>
          <a:ln w="25400" cap="flat">
            <a:solidFill>
              <a:srgbClr val="1E497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67" name="组合 66"/>
          <p:cNvGrpSpPr>
            <a:grpSpLocks noChangeAspect="1"/>
          </p:cNvGrpSpPr>
          <p:nvPr/>
        </p:nvGrpSpPr>
        <p:grpSpPr>
          <a:xfrm>
            <a:off x="768796" y="3950176"/>
            <a:ext cx="2080671" cy="215844"/>
            <a:chOff x="860425" y="3627997"/>
            <a:chExt cx="2081213" cy="215900"/>
          </a:xfrm>
          <a:solidFill>
            <a:srgbClr val="9E2133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68" name="Freeform 15"/>
            <p:cNvSpPr>
              <a:spLocks noChangeAspect="1"/>
            </p:cNvSpPr>
            <p:nvPr/>
          </p:nvSpPr>
          <p:spPr bwMode="auto">
            <a:xfrm>
              <a:off x="860425" y="3627997"/>
              <a:ext cx="2081213" cy="215900"/>
            </a:xfrm>
            <a:custGeom>
              <a:avLst/>
              <a:gdLst>
                <a:gd name="T0" fmla="*/ 0 w 5723"/>
                <a:gd name="T1" fmla="*/ 0 h 597"/>
                <a:gd name="T2" fmla="*/ 5493 w 5723"/>
                <a:gd name="T3" fmla="*/ 0 h 597"/>
                <a:gd name="T4" fmla="*/ 5723 w 5723"/>
                <a:gd name="T5" fmla="*/ 298 h 597"/>
                <a:gd name="T6" fmla="*/ 5493 w 5723"/>
                <a:gd name="T7" fmla="*/ 597 h 597"/>
                <a:gd name="T8" fmla="*/ 0 w 5723"/>
                <a:gd name="T9" fmla="*/ 597 h 597"/>
                <a:gd name="T10" fmla="*/ 230 w 5723"/>
                <a:gd name="T11" fmla="*/ 298 h 597"/>
                <a:gd name="T12" fmla="*/ 0 w 5723"/>
                <a:gd name="T1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3" h="597">
                  <a:moveTo>
                    <a:pt x="0" y="0"/>
                  </a:moveTo>
                  <a:lnTo>
                    <a:pt x="5493" y="0"/>
                  </a:lnTo>
                  <a:lnTo>
                    <a:pt x="5723" y="298"/>
                  </a:lnTo>
                  <a:lnTo>
                    <a:pt x="5493" y="597"/>
                  </a:lnTo>
                  <a:lnTo>
                    <a:pt x="0" y="597"/>
                  </a:lnTo>
                  <a:lnTo>
                    <a:pt x="230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69" name="Oval 20"/>
            <p:cNvSpPr>
              <a:spLocks noChangeAspect="1" noChangeArrowheads="1"/>
            </p:cNvSpPr>
            <p:nvPr/>
          </p:nvSpPr>
          <p:spPr bwMode="auto">
            <a:xfrm>
              <a:off x="1836737" y="3672447"/>
              <a:ext cx="128588" cy="127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2887557" y="3950176"/>
            <a:ext cx="2080671" cy="215844"/>
            <a:chOff x="2979738" y="3627997"/>
            <a:chExt cx="2081213" cy="215900"/>
          </a:xfrm>
          <a:solidFill>
            <a:schemeClr val="tx1">
              <a:lumMod val="95000"/>
              <a:lumOff val="5000"/>
            </a:schemeClr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71" name="Freeform 16"/>
            <p:cNvSpPr>
              <a:spLocks noChangeAspect="1"/>
            </p:cNvSpPr>
            <p:nvPr/>
          </p:nvSpPr>
          <p:spPr bwMode="auto">
            <a:xfrm>
              <a:off x="2979738" y="3627997"/>
              <a:ext cx="2081213" cy="215900"/>
            </a:xfrm>
            <a:custGeom>
              <a:avLst/>
              <a:gdLst>
                <a:gd name="T0" fmla="*/ 0 w 5723"/>
                <a:gd name="T1" fmla="*/ 0 h 597"/>
                <a:gd name="T2" fmla="*/ 5493 w 5723"/>
                <a:gd name="T3" fmla="*/ 0 h 597"/>
                <a:gd name="T4" fmla="*/ 5723 w 5723"/>
                <a:gd name="T5" fmla="*/ 298 h 597"/>
                <a:gd name="T6" fmla="*/ 5493 w 5723"/>
                <a:gd name="T7" fmla="*/ 597 h 597"/>
                <a:gd name="T8" fmla="*/ 0 w 5723"/>
                <a:gd name="T9" fmla="*/ 597 h 597"/>
                <a:gd name="T10" fmla="*/ 230 w 5723"/>
                <a:gd name="T11" fmla="*/ 298 h 597"/>
                <a:gd name="T12" fmla="*/ 0 w 5723"/>
                <a:gd name="T1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3" h="597">
                  <a:moveTo>
                    <a:pt x="0" y="0"/>
                  </a:moveTo>
                  <a:lnTo>
                    <a:pt x="5493" y="0"/>
                  </a:lnTo>
                  <a:lnTo>
                    <a:pt x="5723" y="298"/>
                  </a:lnTo>
                  <a:lnTo>
                    <a:pt x="5493" y="597"/>
                  </a:lnTo>
                  <a:lnTo>
                    <a:pt x="0" y="597"/>
                  </a:lnTo>
                  <a:lnTo>
                    <a:pt x="230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72" name="Oval 21"/>
            <p:cNvSpPr>
              <a:spLocks noChangeAspect="1" noChangeArrowheads="1"/>
            </p:cNvSpPr>
            <p:nvPr/>
          </p:nvSpPr>
          <p:spPr bwMode="auto">
            <a:xfrm>
              <a:off x="3956844" y="3672447"/>
              <a:ext cx="127000" cy="127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5007905" y="3950176"/>
            <a:ext cx="2080671" cy="215844"/>
            <a:chOff x="5100638" y="3627997"/>
            <a:chExt cx="2081213" cy="215900"/>
          </a:xfrm>
          <a:solidFill>
            <a:srgbClr val="C00000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74" name="Freeform 17"/>
            <p:cNvSpPr>
              <a:spLocks noChangeAspect="1"/>
            </p:cNvSpPr>
            <p:nvPr/>
          </p:nvSpPr>
          <p:spPr bwMode="auto">
            <a:xfrm>
              <a:off x="5100638" y="3627997"/>
              <a:ext cx="2081213" cy="215900"/>
            </a:xfrm>
            <a:custGeom>
              <a:avLst/>
              <a:gdLst>
                <a:gd name="T0" fmla="*/ 0 w 5723"/>
                <a:gd name="T1" fmla="*/ 0 h 597"/>
                <a:gd name="T2" fmla="*/ 5493 w 5723"/>
                <a:gd name="T3" fmla="*/ 0 h 597"/>
                <a:gd name="T4" fmla="*/ 5723 w 5723"/>
                <a:gd name="T5" fmla="*/ 298 h 597"/>
                <a:gd name="T6" fmla="*/ 5493 w 5723"/>
                <a:gd name="T7" fmla="*/ 597 h 597"/>
                <a:gd name="T8" fmla="*/ 0 w 5723"/>
                <a:gd name="T9" fmla="*/ 597 h 597"/>
                <a:gd name="T10" fmla="*/ 230 w 5723"/>
                <a:gd name="T11" fmla="*/ 298 h 597"/>
                <a:gd name="T12" fmla="*/ 0 w 5723"/>
                <a:gd name="T1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3" h="597">
                  <a:moveTo>
                    <a:pt x="0" y="0"/>
                  </a:moveTo>
                  <a:lnTo>
                    <a:pt x="5493" y="0"/>
                  </a:lnTo>
                  <a:lnTo>
                    <a:pt x="5723" y="298"/>
                  </a:lnTo>
                  <a:lnTo>
                    <a:pt x="5493" y="597"/>
                  </a:lnTo>
                  <a:lnTo>
                    <a:pt x="0" y="597"/>
                  </a:lnTo>
                  <a:lnTo>
                    <a:pt x="230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75" name="Oval 22"/>
            <p:cNvSpPr>
              <a:spLocks noChangeAspect="1" noChangeArrowheads="1"/>
            </p:cNvSpPr>
            <p:nvPr/>
          </p:nvSpPr>
          <p:spPr bwMode="auto">
            <a:xfrm>
              <a:off x="6077744" y="3672447"/>
              <a:ext cx="127000" cy="127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7126665" y="3950176"/>
            <a:ext cx="2080671" cy="215844"/>
            <a:chOff x="7219950" y="3627997"/>
            <a:chExt cx="2081213" cy="215900"/>
          </a:xfrm>
          <a:solidFill>
            <a:schemeClr val="tx1">
              <a:lumMod val="95000"/>
              <a:lumOff val="5000"/>
            </a:schemeClr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77" name="Freeform 18"/>
            <p:cNvSpPr>
              <a:spLocks noChangeAspect="1"/>
            </p:cNvSpPr>
            <p:nvPr/>
          </p:nvSpPr>
          <p:spPr bwMode="auto">
            <a:xfrm>
              <a:off x="7219950" y="3627997"/>
              <a:ext cx="2081213" cy="215900"/>
            </a:xfrm>
            <a:custGeom>
              <a:avLst/>
              <a:gdLst>
                <a:gd name="T0" fmla="*/ 0 w 5723"/>
                <a:gd name="T1" fmla="*/ 0 h 597"/>
                <a:gd name="T2" fmla="*/ 5493 w 5723"/>
                <a:gd name="T3" fmla="*/ 0 h 597"/>
                <a:gd name="T4" fmla="*/ 5723 w 5723"/>
                <a:gd name="T5" fmla="*/ 298 h 597"/>
                <a:gd name="T6" fmla="*/ 5493 w 5723"/>
                <a:gd name="T7" fmla="*/ 597 h 597"/>
                <a:gd name="T8" fmla="*/ 0 w 5723"/>
                <a:gd name="T9" fmla="*/ 597 h 597"/>
                <a:gd name="T10" fmla="*/ 230 w 5723"/>
                <a:gd name="T11" fmla="*/ 298 h 597"/>
                <a:gd name="T12" fmla="*/ 0 w 5723"/>
                <a:gd name="T1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3" h="597">
                  <a:moveTo>
                    <a:pt x="0" y="0"/>
                  </a:moveTo>
                  <a:lnTo>
                    <a:pt x="5493" y="0"/>
                  </a:lnTo>
                  <a:lnTo>
                    <a:pt x="5723" y="298"/>
                  </a:lnTo>
                  <a:lnTo>
                    <a:pt x="5493" y="597"/>
                  </a:lnTo>
                  <a:lnTo>
                    <a:pt x="0" y="597"/>
                  </a:lnTo>
                  <a:lnTo>
                    <a:pt x="230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78" name="Oval 23"/>
            <p:cNvSpPr>
              <a:spLocks noChangeAspect="1" noChangeArrowheads="1"/>
            </p:cNvSpPr>
            <p:nvPr/>
          </p:nvSpPr>
          <p:spPr bwMode="auto">
            <a:xfrm>
              <a:off x="8197056" y="3672447"/>
              <a:ext cx="127000" cy="127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79" name="组合 78"/>
          <p:cNvGrpSpPr>
            <a:grpSpLocks noChangeAspect="1"/>
          </p:cNvGrpSpPr>
          <p:nvPr/>
        </p:nvGrpSpPr>
        <p:grpSpPr>
          <a:xfrm>
            <a:off x="9245426" y="3950176"/>
            <a:ext cx="2080671" cy="215844"/>
            <a:chOff x="9339263" y="3627997"/>
            <a:chExt cx="2081213" cy="215900"/>
          </a:xfrm>
          <a:solidFill>
            <a:srgbClr val="C00000"/>
          </a:solid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80" name="Freeform 19"/>
            <p:cNvSpPr>
              <a:spLocks noChangeAspect="1"/>
            </p:cNvSpPr>
            <p:nvPr/>
          </p:nvSpPr>
          <p:spPr bwMode="auto">
            <a:xfrm>
              <a:off x="9339263" y="3627997"/>
              <a:ext cx="2081213" cy="215900"/>
            </a:xfrm>
            <a:custGeom>
              <a:avLst/>
              <a:gdLst>
                <a:gd name="T0" fmla="*/ 0 w 5723"/>
                <a:gd name="T1" fmla="*/ 0 h 597"/>
                <a:gd name="T2" fmla="*/ 5493 w 5723"/>
                <a:gd name="T3" fmla="*/ 0 h 597"/>
                <a:gd name="T4" fmla="*/ 5723 w 5723"/>
                <a:gd name="T5" fmla="*/ 298 h 597"/>
                <a:gd name="T6" fmla="*/ 5493 w 5723"/>
                <a:gd name="T7" fmla="*/ 597 h 597"/>
                <a:gd name="T8" fmla="*/ 0 w 5723"/>
                <a:gd name="T9" fmla="*/ 597 h 597"/>
                <a:gd name="T10" fmla="*/ 230 w 5723"/>
                <a:gd name="T11" fmla="*/ 298 h 597"/>
                <a:gd name="T12" fmla="*/ 0 w 5723"/>
                <a:gd name="T1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3" h="597">
                  <a:moveTo>
                    <a:pt x="0" y="0"/>
                  </a:moveTo>
                  <a:lnTo>
                    <a:pt x="5493" y="0"/>
                  </a:lnTo>
                  <a:lnTo>
                    <a:pt x="5723" y="298"/>
                  </a:lnTo>
                  <a:lnTo>
                    <a:pt x="5493" y="597"/>
                  </a:lnTo>
                  <a:lnTo>
                    <a:pt x="0" y="597"/>
                  </a:lnTo>
                  <a:lnTo>
                    <a:pt x="230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1" name="Oval 24"/>
            <p:cNvSpPr>
              <a:spLocks noChangeAspect="1" noChangeArrowheads="1"/>
            </p:cNvSpPr>
            <p:nvPr/>
          </p:nvSpPr>
          <p:spPr bwMode="auto">
            <a:xfrm>
              <a:off x="10316369" y="3672447"/>
              <a:ext cx="127000" cy="127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82" name="组合 81"/>
          <p:cNvGrpSpPr>
            <a:grpSpLocks noChangeAspect="1"/>
          </p:cNvGrpSpPr>
          <p:nvPr/>
        </p:nvGrpSpPr>
        <p:grpSpPr>
          <a:xfrm>
            <a:off x="5618140" y="4807205"/>
            <a:ext cx="860201" cy="860201"/>
            <a:chOff x="5711032" y="4485247"/>
            <a:chExt cx="860425" cy="860425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83" name="Oval 7"/>
            <p:cNvSpPr>
              <a:spLocks noChangeAspect="1" noChangeArrowheads="1"/>
            </p:cNvSpPr>
            <p:nvPr/>
          </p:nvSpPr>
          <p:spPr bwMode="auto">
            <a:xfrm>
              <a:off x="5711032" y="4485247"/>
              <a:ext cx="860425" cy="860425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4" name="Freeform 59"/>
            <p:cNvSpPr>
              <a:spLocks noChangeAspect="1" noEditPoints="1"/>
            </p:cNvSpPr>
            <p:nvPr/>
          </p:nvSpPr>
          <p:spPr bwMode="auto">
            <a:xfrm>
              <a:off x="5896559" y="4681459"/>
              <a:ext cx="489371" cy="468000"/>
            </a:xfrm>
            <a:custGeom>
              <a:avLst/>
              <a:gdLst>
                <a:gd name="T0" fmla="*/ 312 w 999"/>
                <a:gd name="T1" fmla="*/ 203 h 956"/>
                <a:gd name="T2" fmla="*/ 468 w 999"/>
                <a:gd name="T3" fmla="*/ 20 h 956"/>
                <a:gd name="T4" fmla="*/ 231 w 999"/>
                <a:gd name="T5" fmla="*/ 253 h 956"/>
                <a:gd name="T6" fmla="*/ 0 w 999"/>
                <a:gd name="T7" fmla="*/ 441 h 956"/>
                <a:gd name="T8" fmla="*/ 231 w 999"/>
                <a:gd name="T9" fmla="*/ 253 h 956"/>
                <a:gd name="T10" fmla="*/ 249 w 999"/>
                <a:gd name="T11" fmla="*/ 192 h 956"/>
                <a:gd name="T12" fmla="*/ 374 w 999"/>
                <a:gd name="T13" fmla="*/ 0 h 956"/>
                <a:gd name="T14" fmla="*/ 121 w 999"/>
                <a:gd name="T15" fmla="*/ 801 h 956"/>
                <a:gd name="T16" fmla="*/ 283 w 999"/>
                <a:gd name="T17" fmla="*/ 843 h 956"/>
                <a:gd name="T18" fmla="*/ 121 w 999"/>
                <a:gd name="T19" fmla="*/ 801 h 956"/>
                <a:gd name="T20" fmla="*/ 468 w 999"/>
                <a:gd name="T21" fmla="*/ 677 h 956"/>
                <a:gd name="T22" fmla="*/ 266 w 999"/>
                <a:gd name="T23" fmla="*/ 505 h 956"/>
                <a:gd name="T24" fmla="*/ 231 w 999"/>
                <a:gd name="T25" fmla="*/ 705 h 956"/>
                <a:gd name="T26" fmla="*/ 0 w 999"/>
                <a:gd name="T27" fmla="*/ 505 h 956"/>
                <a:gd name="T28" fmla="*/ 231 w 999"/>
                <a:gd name="T29" fmla="*/ 705 h 956"/>
                <a:gd name="T30" fmla="*/ 797 w 999"/>
                <a:gd name="T31" fmla="*/ 441 h 956"/>
                <a:gd name="T32" fmla="*/ 918 w 999"/>
                <a:gd name="T33" fmla="*/ 206 h 956"/>
                <a:gd name="T34" fmla="*/ 770 w 999"/>
                <a:gd name="T35" fmla="*/ 705 h 956"/>
                <a:gd name="T36" fmla="*/ 999 w 999"/>
                <a:gd name="T37" fmla="*/ 505 h 956"/>
                <a:gd name="T38" fmla="*/ 770 w 999"/>
                <a:gd name="T39" fmla="*/ 705 h 956"/>
                <a:gd name="T40" fmla="*/ 626 w 999"/>
                <a:gd name="T41" fmla="*/ 956 h 956"/>
                <a:gd name="T42" fmla="*/ 751 w 999"/>
                <a:gd name="T43" fmla="*/ 765 h 956"/>
                <a:gd name="T44" fmla="*/ 532 w 999"/>
                <a:gd name="T45" fmla="*/ 216 h 956"/>
                <a:gd name="T46" fmla="*/ 660 w 999"/>
                <a:gd name="T47" fmla="*/ 143 h 956"/>
                <a:gd name="T48" fmla="*/ 532 w 999"/>
                <a:gd name="T49" fmla="*/ 677 h 956"/>
                <a:gd name="T50" fmla="*/ 733 w 999"/>
                <a:gd name="T51" fmla="*/ 505 h 956"/>
                <a:gd name="T52" fmla="*/ 532 w 999"/>
                <a:gd name="T53" fmla="*/ 677 h 956"/>
                <a:gd name="T54" fmla="*/ 468 w 999"/>
                <a:gd name="T55" fmla="*/ 441 h 956"/>
                <a:gd name="T56" fmla="*/ 293 w 999"/>
                <a:gd name="T57" fmla="*/ 264 h 956"/>
                <a:gd name="T58" fmla="*/ 532 w 999"/>
                <a:gd name="T59" fmla="*/ 441 h 956"/>
                <a:gd name="T60" fmla="*/ 707 w 999"/>
                <a:gd name="T61" fmla="*/ 264 h 956"/>
                <a:gd name="T62" fmla="*/ 532 w 999"/>
                <a:gd name="T63" fmla="*/ 441 h 956"/>
                <a:gd name="T64" fmla="*/ 751 w 999"/>
                <a:gd name="T65" fmla="*/ 192 h 956"/>
                <a:gd name="T66" fmla="*/ 626 w 999"/>
                <a:gd name="T67" fmla="*/ 0 h 956"/>
                <a:gd name="T68" fmla="*/ 312 w 999"/>
                <a:gd name="T69" fmla="*/ 753 h 956"/>
                <a:gd name="T70" fmla="*/ 468 w 999"/>
                <a:gd name="T71" fmla="*/ 938 h 956"/>
                <a:gd name="T72" fmla="*/ 312 w 999"/>
                <a:gd name="T73" fmla="*/ 753 h 956"/>
                <a:gd name="T74" fmla="*/ 687 w 999"/>
                <a:gd name="T75" fmla="*/ 753 h 956"/>
                <a:gd name="T76" fmla="*/ 532 w 999"/>
                <a:gd name="T77" fmla="*/ 938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9" h="956">
                  <a:moveTo>
                    <a:pt x="340" y="143"/>
                  </a:moveTo>
                  <a:cubicBezTo>
                    <a:pt x="330" y="162"/>
                    <a:pt x="321" y="183"/>
                    <a:pt x="312" y="203"/>
                  </a:cubicBezTo>
                  <a:cubicBezTo>
                    <a:pt x="361" y="210"/>
                    <a:pt x="413" y="214"/>
                    <a:pt x="468" y="216"/>
                  </a:cubicBezTo>
                  <a:lnTo>
                    <a:pt x="468" y="20"/>
                  </a:lnTo>
                  <a:cubicBezTo>
                    <a:pt x="421" y="33"/>
                    <a:pt x="376" y="75"/>
                    <a:pt x="340" y="143"/>
                  </a:cubicBezTo>
                  <a:close/>
                  <a:moveTo>
                    <a:pt x="231" y="253"/>
                  </a:moveTo>
                  <a:cubicBezTo>
                    <a:pt x="176" y="240"/>
                    <a:pt x="125" y="225"/>
                    <a:pt x="81" y="207"/>
                  </a:cubicBezTo>
                  <a:cubicBezTo>
                    <a:pt x="36" y="275"/>
                    <a:pt x="7" y="355"/>
                    <a:pt x="0" y="441"/>
                  </a:cubicBezTo>
                  <a:lnTo>
                    <a:pt x="203" y="441"/>
                  </a:lnTo>
                  <a:cubicBezTo>
                    <a:pt x="205" y="376"/>
                    <a:pt x="215" y="311"/>
                    <a:pt x="231" y="253"/>
                  </a:cubicBezTo>
                  <a:close/>
                  <a:moveTo>
                    <a:pt x="121" y="155"/>
                  </a:moveTo>
                  <a:cubicBezTo>
                    <a:pt x="159" y="170"/>
                    <a:pt x="201" y="183"/>
                    <a:pt x="249" y="192"/>
                  </a:cubicBezTo>
                  <a:cubicBezTo>
                    <a:pt x="259" y="164"/>
                    <a:pt x="270" y="138"/>
                    <a:pt x="283" y="113"/>
                  </a:cubicBezTo>
                  <a:cubicBezTo>
                    <a:pt x="309" y="65"/>
                    <a:pt x="340" y="27"/>
                    <a:pt x="374" y="0"/>
                  </a:cubicBezTo>
                  <a:cubicBezTo>
                    <a:pt x="274" y="26"/>
                    <a:pt x="186" y="81"/>
                    <a:pt x="121" y="155"/>
                  </a:cubicBezTo>
                  <a:close/>
                  <a:moveTo>
                    <a:pt x="121" y="801"/>
                  </a:moveTo>
                  <a:cubicBezTo>
                    <a:pt x="186" y="876"/>
                    <a:pt x="274" y="931"/>
                    <a:pt x="374" y="956"/>
                  </a:cubicBezTo>
                  <a:cubicBezTo>
                    <a:pt x="340" y="929"/>
                    <a:pt x="309" y="892"/>
                    <a:pt x="283" y="843"/>
                  </a:cubicBezTo>
                  <a:cubicBezTo>
                    <a:pt x="270" y="819"/>
                    <a:pt x="259" y="793"/>
                    <a:pt x="249" y="765"/>
                  </a:cubicBezTo>
                  <a:cubicBezTo>
                    <a:pt x="201" y="775"/>
                    <a:pt x="159" y="787"/>
                    <a:pt x="121" y="801"/>
                  </a:cubicBezTo>
                  <a:close/>
                  <a:moveTo>
                    <a:pt x="293" y="693"/>
                  </a:moveTo>
                  <a:cubicBezTo>
                    <a:pt x="348" y="684"/>
                    <a:pt x="407" y="679"/>
                    <a:pt x="468" y="677"/>
                  </a:cubicBezTo>
                  <a:lnTo>
                    <a:pt x="468" y="505"/>
                  </a:lnTo>
                  <a:lnTo>
                    <a:pt x="266" y="505"/>
                  </a:lnTo>
                  <a:cubicBezTo>
                    <a:pt x="268" y="572"/>
                    <a:pt x="277" y="635"/>
                    <a:pt x="293" y="693"/>
                  </a:cubicBezTo>
                  <a:close/>
                  <a:moveTo>
                    <a:pt x="231" y="705"/>
                  </a:moveTo>
                  <a:cubicBezTo>
                    <a:pt x="214" y="643"/>
                    <a:pt x="204" y="575"/>
                    <a:pt x="202" y="505"/>
                  </a:cubicBezTo>
                  <a:lnTo>
                    <a:pt x="0" y="505"/>
                  </a:lnTo>
                  <a:cubicBezTo>
                    <a:pt x="5" y="595"/>
                    <a:pt x="34" y="678"/>
                    <a:pt x="81" y="750"/>
                  </a:cubicBezTo>
                  <a:cubicBezTo>
                    <a:pt x="125" y="732"/>
                    <a:pt x="176" y="716"/>
                    <a:pt x="231" y="705"/>
                  </a:cubicBezTo>
                  <a:close/>
                  <a:moveTo>
                    <a:pt x="770" y="253"/>
                  </a:moveTo>
                  <a:cubicBezTo>
                    <a:pt x="785" y="311"/>
                    <a:pt x="795" y="376"/>
                    <a:pt x="797" y="441"/>
                  </a:cubicBezTo>
                  <a:lnTo>
                    <a:pt x="999" y="441"/>
                  </a:lnTo>
                  <a:cubicBezTo>
                    <a:pt x="992" y="355"/>
                    <a:pt x="964" y="275"/>
                    <a:pt x="918" y="206"/>
                  </a:cubicBezTo>
                  <a:cubicBezTo>
                    <a:pt x="873" y="225"/>
                    <a:pt x="823" y="241"/>
                    <a:pt x="770" y="253"/>
                  </a:cubicBezTo>
                  <a:close/>
                  <a:moveTo>
                    <a:pt x="770" y="705"/>
                  </a:moveTo>
                  <a:cubicBezTo>
                    <a:pt x="824" y="716"/>
                    <a:pt x="873" y="732"/>
                    <a:pt x="918" y="750"/>
                  </a:cubicBezTo>
                  <a:cubicBezTo>
                    <a:pt x="965" y="679"/>
                    <a:pt x="994" y="595"/>
                    <a:pt x="999" y="505"/>
                  </a:cubicBezTo>
                  <a:lnTo>
                    <a:pt x="797" y="505"/>
                  </a:lnTo>
                  <a:cubicBezTo>
                    <a:pt x="796" y="576"/>
                    <a:pt x="786" y="644"/>
                    <a:pt x="770" y="705"/>
                  </a:cubicBezTo>
                  <a:close/>
                  <a:moveTo>
                    <a:pt x="751" y="765"/>
                  </a:moveTo>
                  <a:cubicBezTo>
                    <a:pt x="720" y="849"/>
                    <a:pt x="678" y="915"/>
                    <a:pt x="626" y="956"/>
                  </a:cubicBezTo>
                  <a:cubicBezTo>
                    <a:pt x="725" y="932"/>
                    <a:pt x="812" y="877"/>
                    <a:pt x="877" y="803"/>
                  </a:cubicBezTo>
                  <a:cubicBezTo>
                    <a:pt x="839" y="788"/>
                    <a:pt x="797" y="775"/>
                    <a:pt x="751" y="765"/>
                  </a:cubicBezTo>
                  <a:close/>
                  <a:moveTo>
                    <a:pt x="532" y="20"/>
                  </a:moveTo>
                  <a:lnTo>
                    <a:pt x="532" y="216"/>
                  </a:lnTo>
                  <a:cubicBezTo>
                    <a:pt x="585" y="214"/>
                    <a:pt x="637" y="210"/>
                    <a:pt x="687" y="203"/>
                  </a:cubicBezTo>
                  <a:cubicBezTo>
                    <a:pt x="679" y="182"/>
                    <a:pt x="670" y="162"/>
                    <a:pt x="660" y="143"/>
                  </a:cubicBezTo>
                  <a:cubicBezTo>
                    <a:pt x="623" y="75"/>
                    <a:pt x="578" y="33"/>
                    <a:pt x="532" y="20"/>
                  </a:cubicBezTo>
                  <a:close/>
                  <a:moveTo>
                    <a:pt x="532" y="677"/>
                  </a:moveTo>
                  <a:cubicBezTo>
                    <a:pt x="592" y="679"/>
                    <a:pt x="651" y="684"/>
                    <a:pt x="707" y="693"/>
                  </a:cubicBezTo>
                  <a:cubicBezTo>
                    <a:pt x="722" y="636"/>
                    <a:pt x="732" y="572"/>
                    <a:pt x="733" y="505"/>
                  </a:cubicBezTo>
                  <a:lnTo>
                    <a:pt x="532" y="505"/>
                  </a:lnTo>
                  <a:lnTo>
                    <a:pt x="532" y="677"/>
                  </a:lnTo>
                  <a:close/>
                  <a:moveTo>
                    <a:pt x="266" y="441"/>
                  </a:moveTo>
                  <a:lnTo>
                    <a:pt x="468" y="441"/>
                  </a:lnTo>
                  <a:lnTo>
                    <a:pt x="468" y="278"/>
                  </a:lnTo>
                  <a:cubicBezTo>
                    <a:pt x="407" y="278"/>
                    <a:pt x="348" y="272"/>
                    <a:pt x="293" y="264"/>
                  </a:cubicBezTo>
                  <a:cubicBezTo>
                    <a:pt x="278" y="319"/>
                    <a:pt x="269" y="379"/>
                    <a:pt x="266" y="441"/>
                  </a:cubicBezTo>
                  <a:close/>
                  <a:moveTo>
                    <a:pt x="532" y="441"/>
                  </a:moveTo>
                  <a:lnTo>
                    <a:pt x="733" y="441"/>
                  </a:lnTo>
                  <a:cubicBezTo>
                    <a:pt x="730" y="379"/>
                    <a:pt x="722" y="319"/>
                    <a:pt x="707" y="264"/>
                  </a:cubicBezTo>
                  <a:cubicBezTo>
                    <a:pt x="651" y="272"/>
                    <a:pt x="592" y="278"/>
                    <a:pt x="532" y="278"/>
                  </a:cubicBezTo>
                  <a:lnTo>
                    <a:pt x="532" y="441"/>
                  </a:lnTo>
                  <a:close/>
                  <a:moveTo>
                    <a:pt x="716" y="113"/>
                  </a:moveTo>
                  <a:cubicBezTo>
                    <a:pt x="729" y="138"/>
                    <a:pt x="741" y="164"/>
                    <a:pt x="751" y="192"/>
                  </a:cubicBezTo>
                  <a:cubicBezTo>
                    <a:pt x="797" y="183"/>
                    <a:pt x="838" y="169"/>
                    <a:pt x="878" y="155"/>
                  </a:cubicBezTo>
                  <a:cubicBezTo>
                    <a:pt x="812" y="80"/>
                    <a:pt x="725" y="26"/>
                    <a:pt x="626" y="0"/>
                  </a:cubicBezTo>
                  <a:cubicBezTo>
                    <a:pt x="659" y="27"/>
                    <a:pt x="690" y="65"/>
                    <a:pt x="716" y="113"/>
                  </a:cubicBezTo>
                  <a:close/>
                  <a:moveTo>
                    <a:pt x="312" y="753"/>
                  </a:moveTo>
                  <a:cubicBezTo>
                    <a:pt x="321" y="775"/>
                    <a:pt x="330" y="794"/>
                    <a:pt x="340" y="813"/>
                  </a:cubicBezTo>
                  <a:cubicBezTo>
                    <a:pt x="376" y="880"/>
                    <a:pt x="421" y="923"/>
                    <a:pt x="468" y="938"/>
                  </a:cubicBezTo>
                  <a:lnTo>
                    <a:pt x="468" y="741"/>
                  </a:lnTo>
                  <a:cubicBezTo>
                    <a:pt x="413" y="742"/>
                    <a:pt x="361" y="747"/>
                    <a:pt x="312" y="753"/>
                  </a:cubicBezTo>
                  <a:close/>
                  <a:moveTo>
                    <a:pt x="532" y="938"/>
                  </a:moveTo>
                  <a:cubicBezTo>
                    <a:pt x="594" y="920"/>
                    <a:pt x="650" y="850"/>
                    <a:pt x="687" y="753"/>
                  </a:cubicBezTo>
                  <a:cubicBezTo>
                    <a:pt x="637" y="747"/>
                    <a:pt x="585" y="742"/>
                    <a:pt x="532" y="741"/>
                  </a:cubicBezTo>
                  <a:lnTo>
                    <a:pt x="532" y="9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85" name="组合 84"/>
          <p:cNvGrpSpPr>
            <a:grpSpLocks noChangeAspect="1"/>
          </p:cNvGrpSpPr>
          <p:nvPr/>
        </p:nvGrpSpPr>
        <p:grpSpPr>
          <a:xfrm>
            <a:off x="7736106" y="2448792"/>
            <a:ext cx="861789" cy="858614"/>
            <a:chOff x="7829550" y="2126222"/>
            <a:chExt cx="862013" cy="858838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86" name="Oval 13"/>
            <p:cNvSpPr>
              <a:spLocks noChangeAspect="1" noChangeArrowheads="1"/>
            </p:cNvSpPr>
            <p:nvPr/>
          </p:nvSpPr>
          <p:spPr bwMode="auto">
            <a:xfrm>
              <a:off x="7829550" y="2126222"/>
              <a:ext cx="862013" cy="85883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7" name="Freeform 95"/>
            <p:cNvSpPr>
              <a:spLocks noChangeAspect="1" noEditPoints="1"/>
            </p:cNvSpPr>
            <p:nvPr/>
          </p:nvSpPr>
          <p:spPr bwMode="auto">
            <a:xfrm>
              <a:off x="7999556" y="2294641"/>
              <a:ext cx="522000" cy="522000"/>
            </a:xfrm>
            <a:custGeom>
              <a:avLst/>
              <a:gdLst>
                <a:gd name="T0" fmla="*/ 411 w 1101"/>
                <a:gd name="T1" fmla="*/ 1027 h 1104"/>
                <a:gd name="T2" fmla="*/ 592 w 1101"/>
                <a:gd name="T3" fmla="*/ 1027 h 1104"/>
                <a:gd name="T4" fmla="*/ 592 w 1101"/>
                <a:gd name="T5" fmla="*/ 950 h 1104"/>
                <a:gd name="T6" fmla="*/ 627 w 1101"/>
                <a:gd name="T7" fmla="*/ 916 h 1104"/>
                <a:gd name="T8" fmla="*/ 808 w 1101"/>
                <a:gd name="T9" fmla="*/ 916 h 1104"/>
                <a:gd name="T10" fmla="*/ 808 w 1101"/>
                <a:gd name="T11" fmla="*/ 837 h 1104"/>
                <a:gd name="T12" fmla="*/ 843 w 1101"/>
                <a:gd name="T13" fmla="*/ 804 h 1104"/>
                <a:gd name="T14" fmla="*/ 1101 w 1101"/>
                <a:gd name="T15" fmla="*/ 804 h 1104"/>
                <a:gd name="T16" fmla="*/ 1101 w 1101"/>
                <a:gd name="T17" fmla="*/ 847 h 1104"/>
                <a:gd name="T18" fmla="*/ 1067 w 1101"/>
                <a:gd name="T19" fmla="*/ 881 h 1104"/>
                <a:gd name="T20" fmla="*/ 887 w 1101"/>
                <a:gd name="T21" fmla="*/ 881 h 1104"/>
                <a:gd name="T22" fmla="*/ 887 w 1101"/>
                <a:gd name="T23" fmla="*/ 958 h 1104"/>
                <a:gd name="T24" fmla="*/ 851 w 1101"/>
                <a:gd name="T25" fmla="*/ 994 h 1104"/>
                <a:gd name="T26" fmla="*/ 671 w 1101"/>
                <a:gd name="T27" fmla="*/ 994 h 1104"/>
                <a:gd name="T28" fmla="*/ 671 w 1101"/>
                <a:gd name="T29" fmla="*/ 1071 h 1104"/>
                <a:gd name="T30" fmla="*/ 635 w 1101"/>
                <a:gd name="T31" fmla="*/ 1104 h 1104"/>
                <a:gd name="T32" fmla="*/ 377 w 1101"/>
                <a:gd name="T33" fmla="*/ 1104 h 1104"/>
                <a:gd name="T34" fmla="*/ 377 w 1101"/>
                <a:gd name="T35" fmla="*/ 1062 h 1104"/>
                <a:gd name="T36" fmla="*/ 411 w 1101"/>
                <a:gd name="T37" fmla="*/ 1027 h 1104"/>
                <a:gd name="T38" fmla="*/ 39 w 1101"/>
                <a:gd name="T39" fmla="*/ 680 h 1104"/>
                <a:gd name="T40" fmla="*/ 200 w 1101"/>
                <a:gd name="T41" fmla="*/ 694 h 1104"/>
                <a:gd name="T42" fmla="*/ 242 w 1101"/>
                <a:gd name="T43" fmla="*/ 658 h 1104"/>
                <a:gd name="T44" fmla="*/ 249 w 1101"/>
                <a:gd name="T45" fmla="*/ 570 h 1104"/>
                <a:gd name="T46" fmla="*/ 214 w 1101"/>
                <a:gd name="T47" fmla="*/ 529 h 1104"/>
                <a:gd name="T48" fmla="*/ 52 w 1101"/>
                <a:gd name="T49" fmla="*/ 514 h 1104"/>
                <a:gd name="T50" fmla="*/ 10 w 1101"/>
                <a:gd name="T51" fmla="*/ 549 h 1104"/>
                <a:gd name="T52" fmla="*/ 4 w 1101"/>
                <a:gd name="T53" fmla="*/ 638 h 1104"/>
                <a:gd name="T54" fmla="*/ 39 w 1101"/>
                <a:gd name="T55" fmla="*/ 680 h 1104"/>
                <a:gd name="T56" fmla="*/ 213 w 1101"/>
                <a:gd name="T57" fmla="*/ 903 h 1104"/>
                <a:gd name="T58" fmla="*/ 343 w 1101"/>
                <a:gd name="T59" fmla="*/ 657 h 1104"/>
                <a:gd name="T60" fmla="*/ 451 w 1101"/>
                <a:gd name="T61" fmla="*/ 690 h 1104"/>
                <a:gd name="T62" fmla="*/ 462 w 1101"/>
                <a:gd name="T63" fmla="*/ 695 h 1104"/>
                <a:gd name="T64" fmla="*/ 292 w 1101"/>
                <a:gd name="T65" fmla="*/ 974 h 1104"/>
                <a:gd name="T66" fmla="*/ 213 w 1101"/>
                <a:gd name="T67" fmla="*/ 903 h 1104"/>
                <a:gd name="T68" fmla="*/ 512 w 1101"/>
                <a:gd name="T69" fmla="*/ 9 h 1104"/>
                <a:gd name="T70" fmla="*/ 575 w 1101"/>
                <a:gd name="T71" fmla="*/ 113 h 1104"/>
                <a:gd name="T72" fmla="*/ 471 w 1101"/>
                <a:gd name="T73" fmla="*/ 202 h 1104"/>
                <a:gd name="T74" fmla="*/ 410 w 1101"/>
                <a:gd name="T75" fmla="*/ 79 h 1104"/>
                <a:gd name="T76" fmla="*/ 512 w 1101"/>
                <a:gd name="T77" fmla="*/ 9 h 1104"/>
                <a:gd name="T78" fmla="*/ 501 w 1101"/>
                <a:gd name="T79" fmla="*/ 247 h 1104"/>
                <a:gd name="T80" fmla="*/ 544 w 1101"/>
                <a:gd name="T81" fmla="*/ 268 h 1104"/>
                <a:gd name="T82" fmla="*/ 775 w 1101"/>
                <a:gd name="T83" fmla="*/ 375 h 1104"/>
                <a:gd name="T84" fmla="*/ 781 w 1101"/>
                <a:gd name="T85" fmla="*/ 460 h 1104"/>
                <a:gd name="T86" fmla="*/ 537 w 1101"/>
                <a:gd name="T87" fmla="*/ 399 h 1104"/>
                <a:gd name="T88" fmla="*/ 515 w 1101"/>
                <a:gd name="T89" fmla="*/ 519 h 1104"/>
                <a:gd name="T90" fmla="*/ 527 w 1101"/>
                <a:gd name="T91" fmla="*/ 542 h 1104"/>
                <a:gd name="T92" fmla="*/ 757 w 1101"/>
                <a:gd name="T93" fmla="*/ 800 h 1104"/>
                <a:gd name="T94" fmla="*/ 660 w 1101"/>
                <a:gd name="T95" fmla="*/ 844 h 1104"/>
                <a:gd name="T96" fmla="*/ 315 w 1101"/>
                <a:gd name="T97" fmla="*/ 603 h 1104"/>
                <a:gd name="T98" fmla="*/ 274 w 1101"/>
                <a:gd name="T99" fmla="*/ 529 h 1104"/>
                <a:gd name="T100" fmla="*/ 312 w 1101"/>
                <a:gd name="T101" fmla="*/ 322 h 1104"/>
                <a:gd name="T102" fmla="*/ 213 w 1101"/>
                <a:gd name="T103" fmla="*/ 464 h 1104"/>
                <a:gd name="T104" fmla="*/ 129 w 1101"/>
                <a:gd name="T105" fmla="*/ 448 h 1104"/>
                <a:gd name="T106" fmla="*/ 334 w 1101"/>
                <a:gd name="T107" fmla="*/ 209 h 1104"/>
                <a:gd name="T108" fmla="*/ 423 w 1101"/>
                <a:gd name="T109" fmla="*/ 220 h 1104"/>
                <a:gd name="T110" fmla="*/ 471 w 1101"/>
                <a:gd name="T111" fmla="*/ 306 h 1104"/>
                <a:gd name="T112" fmla="*/ 501 w 1101"/>
                <a:gd name="T113" fmla="*/ 247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1" h="1104">
                  <a:moveTo>
                    <a:pt x="411" y="1027"/>
                  </a:moveTo>
                  <a:cubicBezTo>
                    <a:pt x="592" y="1027"/>
                    <a:pt x="592" y="1027"/>
                    <a:pt x="592" y="1027"/>
                  </a:cubicBezTo>
                  <a:cubicBezTo>
                    <a:pt x="592" y="950"/>
                    <a:pt x="592" y="950"/>
                    <a:pt x="592" y="950"/>
                  </a:cubicBezTo>
                  <a:cubicBezTo>
                    <a:pt x="592" y="931"/>
                    <a:pt x="608" y="916"/>
                    <a:pt x="627" y="916"/>
                  </a:cubicBezTo>
                  <a:cubicBezTo>
                    <a:pt x="808" y="916"/>
                    <a:pt x="808" y="916"/>
                    <a:pt x="808" y="916"/>
                  </a:cubicBezTo>
                  <a:cubicBezTo>
                    <a:pt x="808" y="837"/>
                    <a:pt x="808" y="837"/>
                    <a:pt x="808" y="837"/>
                  </a:cubicBezTo>
                  <a:cubicBezTo>
                    <a:pt x="808" y="819"/>
                    <a:pt x="824" y="804"/>
                    <a:pt x="843" y="804"/>
                  </a:cubicBezTo>
                  <a:cubicBezTo>
                    <a:pt x="1101" y="804"/>
                    <a:pt x="1101" y="804"/>
                    <a:pt x="1101" y="804"/>
                  </a:cubicBezTo>
                  <a:cubicBezTo>
                    <a:pt x="1101" y="847"/>
                    <a:pt x="1101" y="847"/>
                    <a:pt x="1101" y="847"/>
                  </a:cubicBezTo>
                  <a:cubicBezTo>
                    <a:pt x="1101" y="866"/>
                    <a:pt x="1086" y="881"/>
                    <a:pt x="1067" y="881"/>
                  </a:cubicBezTo>
                  <a:cubicBezTo>
                    <a:pt x="887" y="881"/>
                    <a:pt x="887" y="881"/>
                    <a:pt x="887" y="881"/>
                  </a:cubicBezTo>
                  <a:cubicBezTo>
                    <a:pt x="887" y="958"/>
                    <a:pt x="887" y="958"/>
                    <a:pt x="887" y="958"/>
                  </a:cubicBezTo>
                  <a:cubicBezTo>
                    <a:pt x="887" y="977"/>
                    <a:pt x="870" y="994"/>
                    <a:pt x="851" y="994"/>
                  </a:cubicBezTo>
                  <a:cubicBezTo>
                    <a:pt x="671" y="994"/>
                    <a:pt x="671" y="994"/>
                    <a:pt x="671" y="994"/>
                  </a:cubicBezTo>
                  <a:cubicBezTo>
                    <a:pt x="671" y="1071"/>
                    <a:pt x="671" y="1071"/>
                    <a:pt x="671" y="1071"/>
                  </a:cubicBezTo>
                  <a:cubicBezTo>
                    <a:pt x="671" y="1089"/>
                    <a:pt x="654" y="1104"/>
                    <a:pt x="635" y="1104"/>
                  </a:cubicBezTo>
                  <a:cubicBezTo>
                    <a:pt x="377" y="1104"/>
                    <a:pt x="377" y="1104"/>
                    <a:pt x="377" y="1104"/>
                  </a:cubicBezTo>
                  <a:cubicBezTo>
                    <a:pt x="377" y="1062"/>
                    <a:pt x="377" y="1062"/>
                    <a:pt x="377" y="1062"/>
                  </a:cubicBezTo>
                  <a:cubicBezTo>
                    <a:pt x="377" y="1043"/>
                    <a:pt x="392" y="1027"/>
                    <a:pt x="411" y="1027"/>
                  </a:cubicBezTo>
                  <a:close/>
                  <a:moveTo>
                    <a:pt x="39" y="680"/>
                  </a:moveTo>
                  <a:cubicBezTo>
                    <a:pt x="200" y="694"/>
                    <a:pt x="200" y="694"/>
                    <a:pt x="200" y="694"/>
                  </a:cubicBezTo>
                  <a:cubicBezTo>
                    <a:pt x="222" y="696"/>
                    <a:pt x="240" y="680"/>
                    <a:pt x="242" y="658"/>
                  </a:cubicBezTo>
                  <a:cubicBezTo>
                    <a:pt x="249" y="570"/>
                    <a:pt x="249" y="570"/>
                    <a:pt x="249" y="570"/>
                  </a:cubicBezTo>
                  <a:cubicBezTo>
                    <a:pt x="252" y="549"/>
                    <a:pt x="235" y="530"/>
                    <a:pt x="214" y="529"/>
                  </a:cubicBezTo>
                  <a:cubicBezTo>
                    <a:pt x="52" y="514"/>
                    <a:pt x="52" y="514"/>
                    <a:pt x="52" y="514"/>
                  </a:cubicBezTo>
                  <a:cubicBezTo>
                    <a:pt x="32" y="513"/>
                    <a:pt x="13" y="529"/>
                    <a:pt x="10" y="549"/>
                  </a:cubicBezTo>
                  <a:cubicBezTo>
                    <a:pt x="4" y="638"/>
                    <a:pt x="4" y="638"/>
                    <a:pt x="4" y="638"/>
                  </a:cubicBezTo>
                  <a:cubicBezTo>
                    <a:pt x="0" y="660"/>
                    <a:pt x="17" y="678"/>
                    <a:pt x="39" y="680"/>
                  </a:cubicBezTo>
                  <a:close/>
                  <a:moveTo>
                    <a:pt x="213" y="903"/>
                  </a:moveTo>
                  <a:cubicBezTo>
                    <a:pt x="297" y="803"/>
                    <a:pt x="311" y="798"/>
                    <a:pt x="343" y="657"/>
                  </a:cubicBezTo>
                  <a:cubicBezTo>
                    <a:pt x="378" y="669"/>
                    <a:pt x="415" y="680"/>
                    <a:pt x="451" y="690"/>
                  </a:cubicBezTo>
                  <a:cubicBezTo>
                    <a:pt x="455" y="692"/>
                    <a:pt x="458" y="694"/>
                    <a:pt x="462" y="695"/>
                  </a:cubicBezTo>
                  <a:cubicBezTo>
                    <a:pt x="409" y="854"/>
                    <a:pt x="400" y="859"/>
                    <a:pt x="292" y="974"/>
                  </a:cubicBezTo>
                  <a:cubicBezTo>
                    <a:pt x="243" y="1024"/>
                    <a:pt x="165" y="957"/>
                    <a:pt x="213" y="903"/>
                  </a:cubicBezTo>
                  <a:close/>
                  <a:moveTo>
                    <a:pt x="512" y="9"/>
                  </a:moveTo>
                  <a:cubicBezTo>
                    <a:pt x="557" y="20"/>
                    <a:pt x="586" y="66"/>
                    <a:pt x="575" y="113"/>
                  </a:cubicBezTo>
                  <a:cubicBezTo>
                    <a:pt x="566" y="162"/>
                    <a:pt x="517" y="212"/>
                    <a:pt x="471" y="202"/>
                  </a:cubicBezTo>
                  <a:cubicBezTo>
                    <a:pt x="425" y="193"/>
                    <a:pt x="401" y="126"/>
                    <a:pt x="410" y="79"/>
                  </a:cubicBezTo>
                  <a:cubicBezTo>
                    <a:pt x="422" y="31"/>
                    <a:pt x="466" y="0"/>
                    <a:pt x="512" y="9"/>
                  </a:cubicBezTo>
                  <a:close/>
                  <a:moveTo>
                    <a:pt x="501" y="247"/>
                  </a:moveTo>
                  <a:cubicBezTo>
                    <a:pt x="510" y="249"/>
                    <a:pt x="530" y="256"/>
                    <a:pt x="544" y="268"/>
                  </a:cubicBezTo>
                  <a:cubicBezTo>
                    <a:pt x="667" y="386"/>
                    <a:pt x="640" y="380"/>
                    <a:pt x="775" y="375"/>
                  </a:cubicBezTo>
                  <a:cubicBezTo>
                    <a:pt x="826" y="374"/>
                    <a:pt x="825" y="456"/>
                    <a:pt x="781" y="460"/>
                  </a:cubicBezTo>
                  <a:cubicBezTo>
                    <a:pt x="644" y="472"/>
                    <a:pt x="635" y="483"/>
                    <a:pt x="537" y="399"/>
                  </a:cubicBezTo>
                  <a:cubicBezTo>
                    <a:pt x="515" y="519"/>
                    <a:pt x="515" y="519"/>
                    <a:pt x="515" y="519"/>
                  </a:cubicBezTo>
                  <a:cubicBezTo>
                    <a:pt x="513" y="529"/>
                    <a:pt x="517" y="538"/>
                    <a:pt x="527" y="542"/>
                  </a:cubicBezTo>
                  <a:cubicBezTo>
                    <a:pt x="667" y="604"/>
                    <a:pt x="695" y="604"/>
                    <a:pt x="757" y="800"/>
                  </a:cubicBezTo>
                  <a:cubicBezTo>
                    <a:pt x="780" y="861"/>
                    <a:pt x="688" y="901"/>
                    <a:pt x="660" y="844"/>
                  </a:cubicBezTo>
                  <a:cubicBezTo>
                    <a:pt x="563" y="653"/>
                    <a:pt x="547" y="682"/>
                    <a:pt x="315" y="603"/>
                  </a:cubicBezTo>
                  <a:cubicBezTo>
                    <a:pt x="285" y="587"/>
                    <a:pt x="274" y="561"/>
                    <a:pt x="274" y="529"/>
                  </a:cubicBezTo>
                  <a:cubicBezTo>
                    <a:pt x="312" y="322"/>
                    <a:pt x="312" y="322"/>
                    <a:pt x="312" y="322"/>
                  </a:cubicBezTo>
                  <a:cubicBezTo>
                    <a:pt x="222" y="351"/>
                    <a:pt x="231" y="349"/>
                    <a:pt x="213" y="464"/>
                  </a:cubicBezTo>
                  <a:cubicBezTo>
                    <a:pt x="204" y="507"/>
                    <a:pt x="123" y="502"/>
                    <a:pt x="129" y="448"/>
                  </a:cubicBezTo>
                  <a:cubicBezTo>
                    <a:pt x="145" y="279"/>
                    <a:pt x="171" y="268"/>
                    <a:pt x="334" y="209"/>
                  </a:cubicBezTo>
                  <a:cubicBezTo>
                    <a:pt x="356" y="201"/>
                    <a:pt x="410" y="216"/>
                    <a:pt x="423" y="220"/>
                  </a:cubicBezTo>
                  <a:cubicBezTo>
                    <a:pt x="471" y="306"/>
                    <a:pt x="471" y="306"/>
                    <a:pt x="471" y="306"/>
                  </a:cubicBezTo>
                  <a:cubicBezTo>
                    <a:pt x="501" y="247"/>
                    <a:pt x="501" y="247"/>
                    <a:pt x="501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88" name="组合 87"/>
          <p:cNvGrpSpPr>
            <a:grpSpLocks noChangeAspect="1"/>
          </p:cNvGrpSpPr>
          <p:nvPr/>
        </p:nvGrpSpPr>
        <p:grpSpPr>
          <a:xfrm>
            <a:off x="1378237" y="4807205"/>
            <a:ext cx="861789" cy="860201"/>
            <a:chOff x="1470025" y="4485247"/>
            <a:chExt cx="862013" cy="860425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89" name="Oval 5"/>
            <p:cNvSpPr>
              <a:spLocks noChangeAspect="1" noChangeArrowheads="1"/>
            </p:cNvSpPr>
            <p:nvPr/>
          </p:nvSpPr>
          <p:spPr bwMode="auto">
            <a:xfrm>
              <a:off x="1470025" y="4485247"/>
              <a:ext cx="862013" cy="860425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90" name="Freeform 121"/>
            <p:cNvSpPr>
              <a:spLocks noChangeAspect="1" noEditPoints="1"/>
            </p:cNvSpPr>
            <p:nvPr/>
          </p:nvSpPr>
          <p:spPr bwMode="auto">
            <a:xfrm>
              <a:off x="1645633" y="4654459"/>
              <a:ext cx="510797" cy="522000"/>
            </a:xfrm>
            <a:custGeom>
              <a:avLst/>
              <a:gdLst>
                <a:gd name="T0" fmla="*/ 141 w 999"/>
                <a:gd name="T1" fmla="*/ 708 h 1016"/>
                <a:gd name="T2" fmla="*/ 479 w 999"/>
                <a:gd name="T3" fmla="*/ 708 h 1016"/>
                <a:gd name="T4" fmla="*/ 274 w 999"/>
                <a:gd name="T5" fmla="*/ 673 h 1016"/>
                <a:gd name="T6" fmla="*/ 345 w 999"/>
                <a:gd name="T7" fmla="*/ 744 h 1016"/>
                <a:gd name="T8" fmla="*/ 232 w 999"/>
                <a:gd name="T9" fmla="*/ 630 h 1016"/>
                <a:gd name="T10" fmla="*/ 388 w 999"/>
                <a:gd name="T11" fmla="*/ 785 h 1016"/>
                <a:gd name="T12" fmla="*/ 505 w 999"/>
                <a:gd name="T13" fmla="*/ 141 h 1016"/>
                <a:gd name="T14" fmla="*/ 323 w 999"/>
                <a:gd name="T15" fmla="*/ 287 h 1016"/>
                <a:gd name="T16" fmla="*/ 505 w 999"/>
                <a:gd name="T17" fmla="*/ 141 h 1016"/>
                <a:gd name="T18" fmla="*/ 410 w 999"/>
                <a:gd name="T19" fmla="*/ 247 h 1016"/>
                <a:gd name="T20" fmla="*/ 417 w 999"/>
                <a:gd name="T21" fmla="*/ 178 h 1016"/>
                <a:gd name="T22" fmla="*/ 490 w 999"/>
                <a:gd name="T23" fmla="*/ 221 h 1016"/>
                <a:gd name="T24" fmla="*/ 338 w 999"/>
                <a:gd name="T25" fmla="*/ 205 h 1016"/>
                <a:gd name="T26" fmla="*/ 463 w 999"/>
                <a:gd name="T27" fmla="*/ 8 h 1016"/>
                <a:gd name="T28" fmla="*/ 353 w 999"/>
                <a:gd name="T29" fmla="*/ 11 h 1016"/>
                <a:gd name="T30" fmla="*/ 290 w 999"/>
                <a:gd name="T31" fmla="*/ 87 h 1016"/>
                <a:gd name="T32" fmla="*/ 243 w 999"/>
                <a:gd name="T33" fmla="*/ 166 h 1016"/>
                <a:gd name="T34" fmla="*/ 242 w 999"/>
                <a:gd name="T35" fmla="*/ 257 h 1016"/>
                <a:gd name="T36" fmla="*/ 276 w 999"/>
                <a:gd name="T37" fmla="*/ 324 h 1016"/>
                <a:gd name="T38" fmla="*/ 334 w 999"/>
                <a:gd name="T39" fmla="*/ 371 h 1016"/>
                <a:gd name="T40" fmla="*/ 423 w 999"/>
                <a:gd name="T41" fmla="*/ 390 h 1016"/>
                <a:gd name="T42" fmla="*/ 511 w 999"/>
                <a:gd name="T43" fmla="*/ 361 h 1016"/>
                <a:gd name="T44" fmla="*/ 598 w 999"/>
                <a:gd name="T45" fmla="*/ 317 h 1016"/>
                <a:gd name="T46" fmla="*/ 626 w 999"/>
                <a:gd name="T47" fmla="*/ 211 h 1016"/>
                <a:gd name="T48" fmla="*/ 596 w 999"/>
                <a:gd name="T49" fmla="*/ 107 h 1016"/>
                <a:gd name="T50" fmla="*/ 559 w 999"/>
                <a:gd name="T51" fmla="*/ 60 h 1016"/>
                <a:gd name="T52" fmla="*/ 876 w 999"/>
                <a:gd name="T53" fmla="*/ 337 h 1016"/>
                <a:gd name="T54" fmla="*/ 694 w 999"/>
                <a:gd name="T55" fmla="*/ 484 h 1016"/>
                <a:gd name="T56" fmla="*/ 876 w 999"/>
                <a:gd name="T57" fmla="*/ 337 h 1016"/>
                <a:gd name="T58" fmla="*/ 781 w 999"/>
                <a:gd name="T59" fmla="*/ 446 h 1016"/>
                <a:gd name="T60" fmla="*/ 789 w 999"/>
                <a:gd name="T61" fmla="*/ 377 h 1016"/>
                <a:gd name="T62" fmla="*/ 861 w 999"/>
                <a:gd name="T63" fmla="*/ 419 h 1016"/>
                <a:gd name="T64" fmla="*/ 709 w 999"/>
                <a:gd name="T65" fmla="*/ 403 h 1016"/>
                <a:gd name="T66" fmla="*/ 834 w 999"/>
                <a:gd name="T67" fmla="*/ 206 h 1016"/>
                <a:gd name="T68" fmla="*/ 724 w 999"/>
                <a:gd name="T69" fmla="*/ 210 h 1016"/>
                <a:gd name="T70" fmla="*/ 661 w 999"/>
                <a:gd name="T71" fmla="*/ 285 h 1016"/>
                <a:gd name="T72" fmla="*/ 614 w 999"/>
                <a:gd name="T73" fmla="*/ 363 h 1016"/>
                <a:gd name="T74" fmla="*/ 613 w 999"/>
                <a:gd name="T75" fmla="*/ 455 h 1016"/>
                <a:gd name="T76" fmla="*/ 648 w 999"/>
                <a:gd name="T77" fmla="*/ 521 h 1016"/>
                <a:gd name="T78" fmla="*/ 705 w 999"/>
                <a:gd name="T79" fmla="*/ 569 h 1016"/>
                <a:gd name="T80" fmla="*/ 795 w 999"/>
                <a:gd name="T81" fmla="*/ 587 h 1016"/>
                <a:gd name="T82" fmla="*/ 882 w 999"/>
                <a:gd name="T83" fmla="*/ 558 h 1016"/>
                <a:gd name="T84" fmla="*/ 969 w 999"/>
                <a:gd name="T85" fmla="*/ 514 h 1016"/>
                <a:gd name="T86" fmla="*/ 997 w 999"/>
                <a:gd name="T87" fmla="*/ 409 h 1016"/>
                <a:gd name="T88" fmla="*/ 967 w 999"/>
                <a:gd name="T89" fmla="*/ 303 h 1016"/>
                <a:gd name="T90" fmla="*/ 930 w 999"/>
                <a:gd name="T91" fmla="*/ 257 h 1016"/>
                <a:gd name="T92" fmla="*/ 352 w 999"/>
                <a:gd name="T93" fmla="*/ 457 h 1016"/>
                <a:gd name="T94" fmla="*/ 473 w 999"/>
                <a:gd name="T95" fmla="*/ 511 h 1016"/>
                <a:gd name="T96" fmla="*/ 591 w 999"/>
                <a:gd name="T97" fmla="*/ 591 h 1016"/>
                <a:gd name="T98" fmla="*/ 613 w 999"/>
                <a:gd name="T99" fmla="*/ 746 h 1016"/>
                <a:gd name="T100" fmla="*/ 553 w 999"/>
                <a:gd name="T101" fmla="*/ 892 h 1016"/>
                <a:gd name="T102" fmla="*/ 492 w 999"/>
                <a:gd name="T103" fmla="*/ 952 h 1016"/>
                <a:gd name="T104" fmla="*/ 345 w 999"/>
                <a:gd name="T105" fmla="*/ 1009 h 1016"/>
                <a:gd name="T106" fmla="*/ 189 w 999"/>
                <a:gd name="T107" fmla="*/ 986 h 1016"/>
                <a:gd name="T108" fmla="*/ 112 w 999"/>
                <a:gd name="T109" fmla="*/ 869 h 1016"/>
                <a:gd name="T110" fmla="*/ 58 w 999"/>
                <a:gd name="T111" fmla="*/ 749 h 1016"/>
                <a:gd name="T112" fmla="*/ 71 w 999"/>
                <a:gd name="T113" fmla="*/ 618 h 1016"/>
                <a:gd name="T114" fmla="*/ 129 w 999"/>
                <a:gd name="T115" fmla="*/ 528 h 1016"/>
                <a:gd name="T116" fmla="*/ 220 w 999"/>
                <a:gd name="T117" fmla="*/ 470 h 1016"/>
                <a:gd name="T118" fmla="*/ 352 w 999"/>
                <a:gd name="T119" fmla="*/ 457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9" h="1016">
                  <a:moveTo>
                    <a:pt x="429" y="589"/>
                  </a:moveTo>
                  <a:cubicBezTo>
                    <a:pt x="399" y="558"/>
                    <a:pt x="357" y="540"/>
                    <a:pt x="309" y="540"/>
                  </a:cubicBezTo>
                  <a:cubicBezTo>
                    <a:pt x="263" y="540"/>
                    <a:pt x="221" y="558"/>
                    <a:pt x="190" y="589"/>
                  </a:cubicBezTo>
                  <a:cubicBezTo>
                    <a:pt x="160" y="620"/>
                    <a:pt x="141" y="662"/>
                    <a:pt x="141" y="708"/>
                  </a:cubicBezTo>
                  <a:cubicBezTo>
                    <a:pt x="141" y="755"/>
                    <a:pt x="160" y="797"/>
                    <a:pt x="190" y="827"/>
                  </a:cubicBezTo>
                  <a:cubicBezTo>
                    <a:pt x="221" y="857"/>
                    <a:pt x="263" y="876"/>
                    <a:pt x="309" y="876"/>
                  </a:cubicBezTo>
                  <a:cubicBezTo>
                    <a:pt x="357" y="876"/>
                    <a:pt x="399" y="857"/>
                    <a:pt x="429" y="827"/>
                  </a:cubicBezTo>
                  <a:cubicBezTo>
                    <a:pt x="460" y="797"/>
                    <a:pt x="479" y="755"/>
                    <a:pt x="479" y="708"/>
                  </a:cubicBezTo>
                  <a:cubicBezTo>
                    <a:pt x="479" y="662"/>
                    <a:pt x="460" y="620"/>
                    <a:pt x="429" y="589"/>
                  </a:cubicBezTo>
                  <a:close/>
                  <a:moveTo>
                    <a:pt x="345" y="673"/>
                  </a:moveTo>
                  <a:cubicBezTo>
                    <a:pt x="336" y="663"/>
                    <a:pt x="324" y="658"/>
                    <a:pt x="309" y="658"/>
                  </a:cubicBezTo>
                  <a:cubicBezTo>
                    <a:pt x="296" y="658"/>
                    <a:pt x="283" y="663"/>
                    <a:pt x="274" y="673"/>
                  </a:cubicBezTo>
                  <a:cubicBezTo>
                    <a:pt x="265" y="682"/>
                    <a:pt x="259" y="694"/>
                    <a:pt x="259" y="708"/>
                  </a:cubicBezTo>
                  <a:cubicBezTo>
                    <a:pt x="259" y="722"/>
                    <a:pt x="265" y="735"/>
                    <a:pt x="274" y="744"/>
                  </a:cubicBezTo>
                  <a:cubicBezTo>
                    <a:pt x="283" y="753"/>
                    <a:pt x="296" y="758"/>
                    <a:pt x="309" y="758"/>
                  </a:cubicBezTo>
                  <a:cubicBezTo>
                    <a:pt x="324" y="758"/>
                    <a:pt x="336" y="753"/>
                    <a:pt x="345" y="744"/>
                  </a:cubicBezTo>
                  <a:cubicBezTo>
                    <a:pt x="355" y="735"/>
                    <a:pt x="360" y="722"/>
                    <a:pt x="360" y="708"/>
                  </a:cubicBezTo>
                  <a:cubicBezTo>
                    <a:pt x="360" y="694"/>
                    <a:pt x="355" y="682"/>
                    <a:pt x="345" y="673"/>
                  </a:cubicBezTo>
                  <a:close/>
                  <a:moveTo>
                    <a:pt x="309" y="598"/>
                  </a:moveTo>
                  <a:cubicBezTo>
                    <a:pt x="280" y="598"/>
                    <a:pt x="252" y="611"/>
                    <a:pt x="232" y="630"/>
                  </a:cubicBezTo>
                  <a:cubicBezTo>
                    <a:pt x="212" y="651"/>
                    <a:pt x="199" y="679"/>
                    <a:pt x="199" y="708"/>
                  </a:cubicBezTo>
                  <a:cubicBezTo>
                    <a:pt x="199" y="738"/>
                    <a:pt x="212" y="766"/>
                    <a:pt x="232" y="785"/>
                  </a:cubicBezTo>
                  <a:cubicBezTo>
                    <a:pt x="252" y="806"/>
                    <a:pt x="280" y="818"/>
                    <a:pt x="309" y="818"/>
                  </a:cubicBezTo>
                  <a:cubicBezTo>
                    <a:pt x="340" y="818"/>
                    <a:pt x="368" y="806"/>
                    <a:pt x="388" y="785"/>
                  </a:cubicBezTo>
                  <a:cubicBezTo>
                    <a:pt x="407" y="766"/>
                    <a:pt x="420" y="738"/>
                    <a:pt x="420" y="708"/>
                  </a:cubicBezTo>
                  <a:cubicBezTo>
                    <a:pt x="420" y="679"/>
                    <a:pt x="407" y="651"/>
                    <a:pt x="388" y="630"/>
                  </a:cubicBezTo>
                  <a:cubicBezTo>
                    <a:pt x="368" y="611"/>
                    <a:pt x="340" y="598"/>
                    <a:pt x="309" y="598"/>
                  </a:cubicBezTo>
                  <a:close/>
                  <a:moveTo>
                    <a:pt x="505" y="141"/>
                  </a:moveTo>
                  <a:cubicBezTo>
                    <a:pt x="525" y="163"/>
                    <a:pt x="534" y="194"/>
                    <a:pt x="530" y="225"/>
                  </a:cubicBezTo>
                  <a:cubicBezTo>
                    <a:pt x="527" y="257"/>
                    <a:pt x="511" y="285"/>
                    <a:pt x="488" y="303"/>
                  </a:cubicBezTo>
                  <a:cubicBezTo>
                    <a:pt x="464" y="323"/>
                    <a:pt x="434" y="333"/>
                    <a:pt x="402" y="329"/>
                  </a:cubicBezTo>
                  <a:cubicBezTo>
                    <a:pt x="369" y="326"/>
                    <a:pt x="342" y="309"/>
                    <a:pt x="323" y="287"/>
                  </a:cubicBezTo>
                  <a:cubicBezTo>
                    <a:pt x="304" y="263"/>
                    <a:pt x="294" y="233"/>
                    <a:pt x="297" y="200"/>
                  </a:cubicBezTo>
                  <a:cubicBezTo>
                    <a:pt x="302" y="169"/>
                    <a:pt x="317" y="141"/>
                    <a:pt x="340" y="122"/>
                  </a:cubicBezTo>
                  <a:cubicBezTo>
                    <a:pt x="363" y="104"/>
                    <a:pt x="394" y="94"/>
                    <a:pt x="426" y="98"/>
                  </a:cubicBezTo>
                  <a:cubicBezTo>
                    <a:pt x="459" y="101"/>
                    <a:pt x="486" y="117"/>
                    <a:pt x="505" y="141"/>
                  </a:cubicBezTo>
                  <a:close/>
                  <a:moveTo>
                    <a:pt x="442" y="191"/>
                  </a:moveTo>
                  <a:cubicBezTo>
                    <a:pt x="448" y="198"/>
                    <a:pt x="450" y="207"/>
                    <a:pt x="449" y="217"/>
                  </a:cubicBezTo>
                  <a:cubicBezTo>
                    <a:pt x="448" y="226"/>
                    <a:pt x="443" y="235"/>
                    <a:pt x="436" y="240"/>
                  </a:cubicBezTo>
                  <a:cubicBezTo>
                    <a:pt x="429" y="246"/>
                    <a:pt x="420" y="249"/>
                    <a:pt x="410" y="247"/>
                  </a:cubicBezTo>
                  <a:cubicBezTo>
                    <a:pt x="401" y="247"/>
                    <a:pt x="393" y="242"/>
                    <a:pt x="387" y="235"/>
                  </a:cubicBezTo>
                  <a:cubicBezTo>
                    <a:pt x="381" y="228"/>
                    <a:pt x="379" y="219"/>
                    <a:pt x="379" y="210"/>
                  </a:cubicBezTo>
                  <a:cubicBezTo>
                    <a:pt x="380" y="200"/>
                    <a:pt x="385" y="191"/>
                    <a:pt x="392" y="186"/>
                  </a:cubicBezTo>
                  <a:cubicBezTo>
                    <a:pt x="399" y="181"/>
                    <a:pt x="408" y="178"/>
                    <a:pt x="417" y="178"/>
                  </a:cubicBezTo>
                  <a:cubicBezTo>
                    <a:pt x="427" y="179"/>
                    <a:pt x="436" y="184"/>
                    <a:pt x="442" y="191"/>
                  </a:cubicBezTo>
                  <a:close/>
                  <a:moveTo>
                    <a:pt x="423" y="138"/>
                  </a:moveTo>
                  <a:cubicBezTo>
                    <a:pt x="443" y="139"/>
                    <a:pt x="461" y="150"/>
                    <a:pt x="474" y="165"/>
                  </a:cubicBezTo>
                  <a:cubicBezTo>
                    <a:pt x="486" y="181"/>
                    <a:pt x="492" y="200"/>
                    <a:pt x="490" y="221"/>
                  </a:cubicBezTo>
                  <a:cubicBezTo>
                    <a:pt x="488" y="242"/>
                    <a:pt x="477" y="260"/>
                    <a:pt x="462" y="272"/>
                  </a:cubicBezTo>
                  <a:cubicBezTo>
                    <a:pt x="446" y="285"/>
                    <a:pt x="426" y="291"/>
                    <a:pt x="406" y="289"/>
                  </a:cubicBezTo>
                  <a:cubicBezTo>
                    <a:pt x="385" y="287"/>
                    <a:pt x="367" y="277"/>
                    <a:pt x="354" y="261"/>
                  </a:cubicBezTo>
                  <a:cubicBezTo>
                    <a:pt x="342" y="246"/>
                    <a:pt x="336" y="226"/>
                    <a:pt x="338" y="205"/>
                  </a:cubicBezTo>
                  <a:cubicBezTo>
                    <a:pt x="340" y="184"/>
                    <a:pt x="351" y="166"/>
                    <a:pt x="366" y="154"/>
                  </a:cubicBezTo>
                  <a:cubicBezTo>
                    <a:pt x="381" y="142"/>
                    <a:pt x="401" y="135"/>
                    <a:pt x="423" y="138"/>
                  </a:cubicBezTo>
                  <a:close/>
                  <a:moveTo>
                    <a:pt x="462" y="43"/>
                  </a:moveTo>
                  <a:lnTo>
                    <a:pt x="463" y="8"/>
                  </a:lnTo>
                  <a:cubicBezTo>
                    <a:pt x="448" y="2"/>
                    <a:pt x="431" y="0"/>
                    <a:pt x="413" y="4"/>
                  </a:cubicBezTo>
                  <a:lnTo>
                    <a:pt x="404" y="37"/>
                  </a:lnTo>
                  <a:cubicBezTo>
                    <a:pt x="393" y="37"/>
                    <a:pt x="381" y="40"/>
                    <a:pt x="370" y="42"/>
                  </a:cubicBezTo>
                  <a:lnTo>
                    <a:pt x="353" y="11"/>
                  </a:lnTo>
                  <a:cubicBezTo>
                    <a:pt x="337" y="14"/>
                    <a:pt x="321" y="20"/>
                    <a:pt x="307" y="32"/>
                  </a:cubicBezTo>
                  <a:lnTo>
                    <a:pt x="317" y="65"/>
                  </a:lnTo>
                  <a:cubicBezTo>
                    <a:pt x="312" y="69"/>
                    <a:pt x="307" y="72"/>
                    <a:pt x="303" y="76"/>
                  </a:cubicBezTo>
                  <a:cubicBezTo>
                    <a:pt x="298" y="79"/>
                    <a:pt x="294" y="83"/>
                    <a:pt x="290" y="87"/>
                  </a:cubicBezTo>
                  <a:lnTo>
                    <a:pt x="261" y="69"/>
                  </a:lnTo>
                  <a:cubicBezTo>
                    <a:pt x="247" y="79"/>
                    <a:pt x="236" y="92"/>
                    <a:pt x="230" y="110"/>
                  </a:cubicBezTo>
                  <a:lnTo>
                    <a:pt x="255" y="133"/>
                  </a:lnTo>
                  <a:cubicBezTo>
                    <a:pt x="251" y="144"/>
                    <a:pt x="247" y="154"/>
                    <a:pt x="243" y="166"/>
                  </a:cubicBezTo>
                  <a:lnTo>
                    <a:pt x="208" y="164"/>
                  </a:lnTo>
                  <a:cubicBezTo>
                    <a:pt x="202" y="180"/>
                    <a:pt x="200" y="197"/>
                    <a:pt x="203" y="216"/>
                  </a:cubicBezTo>
                  <a:lnTo>
                    <a:pt x="236" y="223"/>
                  </a:lnTo>
                  <a:cubicBezTo>
                    <a:pt x="238" y="234"/>
                    <a:pt x="239" y="246"/>
                    <a:pt x="242" y="257"/>
                  </a:cubicBezTo>
                  <a:lnTo>
                    <a:pt x="212" y="273"/>
                  </a:lnTo>
                  <a:cubicBezTo>
                    <a:pt x="213" y="290"/>
                    <a:pt x="220" y="306"/>
                    <a:pt x="233" y="320"/>
                  </a:cubicBezTo>
                  <a:lnTo>
                    <a:pt x="266" y="309"/>
                  </a:lnTo>
                  <a:cubicBezTo>
                    <a:pt x="269" y="315"/>
                    <a:pt x="272" y="319"/>
                    <a:pt x="276" y="324"/>
                  </a:cubicBezTo>
                  <a:cubicBezTo>
                    <a:pt x="280" y="328"/>
                    <a:pt x="283" y="333"/>
                    <a:pt x="287" y="337"/>
                  </a:cubicBezTo>
                  <a:lnTo>
                    <a:pt x="269" y="366"/>
                  </a:lnTo>
                  <a:cubicBezTo>
                    <a:pt x="279" y="380"/>
                    <a:pt x="293" y="390"/>
                    <a:pt x="311" y="396"/>
                  </a:cubicBezTo>
                  <a:lnTo>
                    <a:pt x="334" y="371"/>
                  </a:lnTo>
                  <a:cubicBezTo>
                    <a:pt x="344" y="375"/>
                    <a:pt x="355" y="380"/>
                    <a:pt x="366" y="383"/>
                  </a:cubicBezTo>
                  <a:lnTo>
                    <a:pt x="365" y="418"/>
                  </a:lnTo>
                  <a:cubicBezTo>
                    <a:pt x="381" y="424"/>
                    <a:pt x="398" y="426"/>
                    <a:pt x="416" y="424"/>
                  </a:cubicBezTo>
                  <a:lnTo>
                    <a:pt x="423" y="390"/>
                  </a:lnTo>
                  <a:cubicBezTo>
                    <a:pt x="436" y="389"/>
                    <a:pt x="448" y="387"/>
                    <a:pt x="458" y="384"/>
                  </a:cubicBezTo>
                  <a:lnTo>
                    <a:pt x="475" y="415"/>
                  </a:lnTo>
                  <a:cubicBezTo>
                    <a:pt x="491" y="412"/>
                    <a:pt x="507" y="406"/>
                    <a:pt x="521" y="394"/>
                  </a:cubicBezTo>
                  <a:lnTo>
                    <a:pt x="511" y="361"/>
                  </a:lnTo>
                  <a:cubicBezTo>
                    <a:pt x="516" y="358"/>
                    <a:pt x="521" y="354"/>
                    <a:pt x="525" y="351"/>
                  </a:cubicBezTo>
                  <a:cubicBezTo>
                    <a:pt x="530" y="347"/>
                    <a:pt x="534" y="343"/>
                    <a:pt x="538" y="339"/>
                  </a:cubicBezTo>
                  <a:lnTo>
                    <a:pt x="568" y="357"/>
                  </a:lnTo>
                  <a:cubicBezTo>
                    <a:pt x="582" y="347"/>
                    <a:pt x="592" y="334"/>
                    <a:pt x="598" y="317"/>
                  </a:cubicBezTo>
                  <a:lnTo>
                    <a:pt x="572" y="293"/>
                  </a:lnTo>
                  <a:cubicBezTo>
                    <a:pt x="578" y="283"/>
                    <a:pt x="582" y="272"/>
                    <a:pt x="585" y="261"/>
                  </a:cubicBezTo>
                  <a:lnTo>
                    <a:pt x="620" y="262"/>
                  </a:lnTo>
                  <a:cubicBezTo>
                    <a:pt x="626" y="246"/>
                    <a:pt x="628" y="229"/>
                    <a:pt x="626" y="211"/>
                  </a:cubicBezTo>
                  <a:lnTo>
                    <a:pt x="591" y="204"/>
                  </a:lnTo>
                  <a:cubicBezTo>
                    <a:pt x="591" y="192"/>
                    <a:pt x="589" y="181"/>
                    <a:pt x="586" y="169"/>
                  </a:cubicBezTo>
                  <a:lnTo>
                    <a:pt x="617" y="153"/>
                  </a:lnTo>
                  <a:cubicBezTo>
                    <a:pt x="615" y="136"/>
                    <a:pt x="607" y="120"/>
                    <a:pt x="596" y="107"/>
                  </a:cubicBezTo>
                  <a:lnTo>
                    <a:pt x="563" y="117"/>
                  </a:lnTo>
                  <a:cubicBezTo>
                    <a:pt x="559" y="113"/>
                    <a:pt x="556" y="107"/>
                    <a:pt x="552" y="102"/>
                  </a:cubicBezTo>
                  <a:cubicBezTo>
                    <a:pt x="549" y="98"/>
                    <a:pt x="545" y="94"/>
                    <a:pt x="541" y="90"/>
                  </a:cubicBezTo>
                  <a:lnTo>
                    <a:pt x="559" y="60"/>
                  </a:lnTo>
                  <a:cubicBezTo>
                    <a:pt x="550" y="47"/>
                    <a:pt x="535" y="37"/>
                    <a:pt x="518" y="31"/>
                  </a:cubicBezTo>
                  <a:lnTo>
                    <a:pt x="495" y="56"/>
                  </a:lnTo>
                  <a:cubicBezTo>
                    <a:pt x="484" y="51"/>
                    <a:pt x="473" y="46"/>
                    <a:pt x="462" y="43"/>
                  </a:cubicBezTo>
                  <a:close/>
                  <a:moveTo>
                    <a:pt x="876" y="337"/>
                  </a:moveTo>
                  <a:cubicBezTo>
                    <a:pt x="895" y="361"/>
                    <a:pt x="905" y="391"/>
                    <a:pt x="902" y="424"/>
                  </a:cubicBezTo>
                  <a:cubicBezTo>
                    <a:pt x="898" y="455"/>
                    <a:pt x="882" y="483"/>
                    <a:pt x="859" y="502"/>
                  </a:cubicBezTo>
                  <a:cubicBezTo>
                    <a:pt x="836" y="521"/>
                    <a:pt x="805" y="530"/>
                    <a:pt x="772" y="527"/>
                  </a:cubicBezTo>
                  <a:cubicBezTo>
                    <a:pt x="740" y="523"/>
                    <a:pt x="713" y="508"/>
                    <a:pt x="694" y="484"/>
                  </a:cubicBezTo>
                  <a:cubicBezTo>
                    <a:pt x="674" y="461"/>
                    <a:pt x="665" y="431"/>
                    <a:pt x="668" y="399"/>
                  </a:cubicBezTo>
                  <a:cubicBezTo>
                    <a:pt x="672" y="366"/>
                    <a:pt x="688" y="339"/>
                    <a:pt x="711" y="320"/>
                  </a:cubicBezTo>
                  <a:cubicBezTo>
                    <a:pt x="734" y="301"/>
                    <a:pt x="765" y="291"/>
                    <a:pt x="797" y="295"/>
                  </a:cubicBezTo>
                  <a:cubicBezTo>
                    <a:pt x="830" y="299"/>
                    <a:pt x="857" y="315"/>
                    <a:pt x="876" y="337"/>
                  </a:cubicBezTo>
                  <a:close/>
                  <a:moveTo>
                    <a:pt x="813" y="389"/>
                  </a:moveTo>
                  <a:cubicBezTo>
                    <a:pt x="818" y="396"/>
                    <a:pt x="821" y="405"/>
                    <a:pt x="820" y="414"/>
                  </a:cubicBezTo>
                  <a:cubicBezTo>
                    <a:pt x="819" y="424"/>
                    <a:pt x="814" y="433"/>
                    <a:pt x="807" y="438"/>
                  </a:cubicBezTo>
                  <a:cubicBezTo>
                    <a:pt x="800" y="444"/>
                    <a:pt x="791" y="446"/>
                    <a:pt x="781" y="446"/>
                  </a:cubicBezTo>
                  <a:cubicBezTo>
                    <a:pt x="772" y="445"/>
                    <a:pt x="763" y="440"/>
                    <a:pt x="758" y="433"/>
                  </a:cubicBezTo>
                  <a:cubicBezTo>
                    <a:pt x="752" y="426"/>
                    <a:pt x="749" y="417"/>
                    <a:pt x="750" y="407"/>
                  </a:cubicBezTo>
                  <a:cubicBezTo>
                    <a:pt x="751" y="398"/>
                    <a:pt x="756" y="390"/>
                    <a:pt x="763" y="384"/>
                  </a:cubicBezTo>
                  <a:cubicBezTo>
                    <a:pt x="770" y="378"/>
                    <a:pt x="779" y="375"/>
                    <a:pt x="789" y="377"/>
                  </a:cubicBezTo>
                  <a:cubicBezTo>
                    <a:pt x="798" y="377"/>
                    <a:pt x="807" y="382"/>
                    <a:pt x="813" y="389"/>
                  </a:cubicBezTo>
                  <a:close/>
                  <a:moveTo>
                    <a:pt x="794" y="335"/>
                  </a:moveTo>
                  <a:cubicBezTo>
                    <a:pt x="814" y="337"/>
                    <a:pt x="832" y="348"/>
                    <a:pt x="845" y="363"/>
                  </a:cubicBezTo>
                  <a:cubicBezTo>
                    <a:pt x="857" y="378"/>
                    <a:pt x="863" y="398"/>
                    <a:pt x="861" y="419"/>
                  </a:cubicBezTo>
                  <a:cubicBezTo>
                    <a:pt x="859" y="440"/>
                    <a:pt x="848" y="458"/>
                    <a:pt x="833" y="471"/>
                  </a:cubicBezTo>
                  <a:cubicBezTo>
                    <a:pt x="817" y="482"/>
                    <a:pt x="797" y="489"/>
                    <a:pt x="777" y="487"/>
                  </a:cubicBezTo>
                  <a:cubicBezTo>
                    <a:pt x="756" y="484"/>
                    <a:pt x="738" y="474"/>
                    <a:pt x="725" y="459"/>
                  </a:cubicBezTo>
                  <a:cubicBezTo>
                    <a:pt x="713" y="443"/>
                    <a:pt x="707" y="424"/>
                    <a:pt x="709" y="403"/>
                  </a:cubicBezTo>
                  <a:cubicBezTo>
                    <a:pt x="711" y="382"/>
                    <a:pt x="722" y="364"/>
                    <a:pt x="737" y="352"/>
                  </a:cubicBezTo>
                  <a:cubicBezTo>
                    <a:pt x="752" y="339"/>
                    <a:pt x="772" y="334"/>
                    <a:pt x="794" y="335"/>
                  </a:cubicBezTo>
                  <a:close/>
                  <a:moveTo>
                    <a:pt x="833" y="241"/>
                  </a:moveTo>
                  <a:lnTo>
                    <a:pt x="834" y="206"/>
                  </a:lnTo>
                  <a:cubicBezTo>
                    <a:pt x="818" y="200"/>
                    <a:pt x="801" y="198"/>
                    <a:pt x="783" y="200"/>
                  </a:cubicBezTo>
                  <a:lnTo>
                    <a:pt x="776" y="234"/>
                  </a:lnTo>
                  <a:cubicBezTo>
                    <a:pt x="763" y="235"/>
                    <a:pt x="752" y="237"/>
                    <a:pt x="741" y="240"/>
                  </a:cubicBezTo>
                  <a:lnTo>
                    <a:pt x="724" y="210"/>
                  </a:lnTo>
                  <a:cubicBezTo>
                    <a:pt x="708" y="211"/>
                    <a:pt x="692" y="218"/>
                    <a:pt x="678" y="230"/>
                  </a:cubicBezTo>
                  <a:lnTo>
                    <a:pt x="688" y="263"/>
                  </a:lnTo>
                  <a:cubicBezTo>
                    <a:pt x="683" y="266"/>
                    <a:pt x="678" y="270"/>
                    <a:pt x="674" y="273"/>
                  </a:cubicBezTo>
                  <a:cubicBezTo>
                    <a:pt x="670" y="278"/>
                    <a:pt x="665" y="281"/>
                    <a:pt x="661" y="285"/>
                  </a:cubicBezTo>
                  <a:lnTo>
                    <a:pt x="632" y="266"/>
                  </a:lnTo>
                  <a:cubicBezTo>
                    <a:pt x="617" y="277"/>
                    <a:pt x="607" y="290"/>
                    <a:pt x="601" y="308"/>
                  </a:cubicBezTo>
                  <a:lnTo>
                    <a:pt x="626" y="331"/>
                  </a:lnTo>
                  <a:cubicBezTo>
                    <a:pt x="622" y="341"/>
                    <a:pt x="617" y="352"/>
                    <a:pt x="614" y="363"/>
                  </a:cubicBezTo>
                  <a:lnTo>
                    <a:pt x="579" y="362"/>
                  </a:lnTo>
                  <a:cubicBezTo>
                    <a:pt x="572" y="378"/>
                    <a:pt x="571" y="394"/>
                    <a:pt x="573" y="412"/>
                  </a:cubicBezTo>
                  <a:lnTo>
                    <a:pt x="607" y="420"/>
                  </a:lnTo>
                  <a:cubicBezTo>
                    <a:pt x="608" y="433"/>
                    <a:pt x="610" y="443"/>
                    <a:pt x="613" y="455"/>
                  </a:cubicBezTo>
                  <a:lnTo>
                    <a:pt x="582" y="471"/>
                  </a:lnTo>
                  <a:cubicBezTo>
                    <a:pt x="584" y="488"/>
                    <a:pt x="592" y="503"/>
                    <a:pt x="603" y="517"/>
                  </a:cubicBezTo>
                  <a:lnTo>
                    <a:pt x="636" y="508"/>
                  </a:lnTo>
                  <a:cubicBezTo>
                    <a:pt x="640" y="512"/>
                    <a:pt x="643" y="517"/>
                    <a:pt x="648" y="521"/>
                  </a:cubicBezTo>
                  <a:cubicBezTo>
                    <a:pt x="651" y="526"/>
                    <a:pt x="654" y="530"/>
                    <a:pt x="658" y="534"/>
                  </a:cubicBezTo>
                  <a:lnTo>
                    <a:pt x="640" y="564"/>
                  </a:lnTo>
                  <a:cubicBezTo>
                    <a:pt x="650" y="577"/>
                    <a:pt x="664" y="588"/>
                    <a:pt x="681" y="594"/>
                  </a:cubicBezTo>
                  <a:lnTo>
                    <a:pt x="705" y="569"/>
                  </a:lnTo>
                  <a:cubicBezTo>
                    <a:pt x="715" y="573"/>
                    <a:pt x="726" y="578"/>
                    <a:pt x="737" y="581"/>
                  </a:cubicBezTo>
                  <a:lnTo>
                    <a:pt x="736" y="616"/>
                  </a:lnTo>
                  <a:cubicBezTo>
                    <a:pt x="752" y="622"/>
                    <a:pt x="769" y="624"/>
                    <a:pt x="787" y="620"/>
                  </a:cubicBezTo>
                  <a:lnTo>
                    <a:pt x="795" y="587"/>
                  </a:lnTo>
                  <a:cubicBezTo>
                    <a:pt x="807" y="587"/>
                    <a:pt x="818" y="584"/>
                    <a:pt x="829" y="582"/>
                  </a:cubicBezTo>
                  <a:lnTo>
                    <a:pt x="845" y="612"/>
                  </a:lnTo>
                  <a:cubicBezTo>
                    <a:pt x="862" y="611"/>
                    <a:pt x="878" y="603"/>
                    <a:pt x="892" y="592"/>
                  </a:cubicBezTo>
                  <a:lnTo>
                    <a:pt x="882" y="558"/>
                  </a:lnTo>
                  <a:cubicBezTo>
                    <a:pt x="887" y="555"/>
                    <a:pt x="892" y="552"/>
                    <a:pt x="896" y="548"/>
                  </a:cubicBezTo>
                  <a:cubicBezTo>
                    <a:pt x="900" y="545"/>
                    <a:pt x="905" y="542"/>
                    <a:pt x="909" y="537"/>
                  </a:cubicBezTo>
                  <a:lnTo>
                    <a:pt x="938" y="555"/>
                  </a:lnTo>
                  <a:cubicBezTo>
                    <a:pt x="953" y="545"/>
                    <a:pt x="962" y="531"/>
                    <a:pt x="969" y="514"/>
                  </a:cubicBezTo>
                  <a:lnTo>
                    <a:pt x="943" y="491"/>
                  </a:lnTo>
                  <a:cubicBezTo>
                    <a:pt x="949" y="480"/>
                    <a:pt x="953" y="470"/>
                    <a:pt x="956" y="459"/>
                  </a:cubicBezTo>
                  <a:lnTo>
                    <a:pt x="991" y="460"/>
                  </a:lnTo>
                  <a:cubicBezTo>
                    <a:pt x="997" y="444"/>
                    <a:pt x="999" y="427"/>
                    <a:pt x="997" y="409"/>
                  </a:cubicBezTo>
                  <a:lnTo>
                    <a:pt x="962" y="401"/>
                  </a:lnTo>
                  <a:cubicBezTo>
                    <a:pt x="962" y="390"/>
                    <a:pt x="960" y="378"/>
                    <a:pt x="956" y="367"/>
                  </a:cubicBezTo>
                  <a:lnTo>
                    <a:pt x="988" y="351"/>
                  </a:lnTo>
                  <a:cubicBezTo>
                    <a:pt x="986" y="334"/>
                    <a:pt x="978" y="319"/>
                    <a:pt x="967" y="303"/>
                  </a:cubicBezTo>
                  <a:lnTo>
                    <a:pt x="934" y="315"/>
                  </a:lnTo>
                  <a:cubicBezTo>
                    <a:pt x="930" y="309"/>
                    <a:pt x="927" y="305"/>
                    <a:pt x="923" y="300"/>
                  </a:cubicBezTo>
                  <a:cubicBezTo>
                    <a:pt x="919" y="296"/>
                    <a:pt x="916" y="291"/>
                    <a:pt x="912" y="287"/>
                  </a:cubicBezTo>
                  <a:lnTo>
                    <a:pt x="930" y="257"/>
                  </a:lnTo>
                  <a:cubicBezTo>
                    <a:pt x="920" y="244"/>
                    <a:pt x="906" y="234"/>
                    <a:pt x="889" y="228"/>
                  </a:cubicBezTo>
                  <a:lnTo>
                    <a:pt x="865" y="253"/>
                  </a:lnTo>
                  <a:cubicBezTo>
                    <a:pt x="855" y="248"/>
                    <a:pt x="844" y="244"/>
                    <a:pt x="833" y="241"/>
                  </a:cubicBezTo>
                  <a:close/>
                  <a:moveTo>
                    <a:pt x="352" y="457"/>
                  </a:moveTo>
                  <a:cubicBezTo>
                    <a:pt x="369" y="460"/>
                    <a:pt x="385" y="465"/>
                    <a:pt x="401" y="471"/>
                  </a:cubicBezTo>
                  <a:lnTo>
                    <a:pt x="431" y="430"/>
                  </a:lnTo>
                  <a:cubicBezTo>
                    <a:pt x="457" y="437"/>
                    <a:pt x="478" y="449"/>
                    <a:pt x="495" y="466"/>
                  </a:cubicBezTo>
                  <a:lnTo>
                    <a:pt x="473" y="511"/>
                  </a:lnTo>
                  <a:cubicBezTo>
                    <a:pt x="479" y="517"/>
                    <a:pt x="485" y="523"/>
                    <a:pt x="490" y="528"/>
                  </a:cubicBezTo>
                  <a:cubicBezTo>
                    <a:pt x="497" y="535"/>
                    <a:pt x="503" y="540"/>
                    <a:pt x="508" y="547"/>
                  </a:cubicBezTo>
                  <a:lnTo>
                    <a:pt x="554" y="527"/>
                  </a:lnTo>
                  <a:cubicBezTo>
                    <a:pt x="573" y="546"/>
                    <a:pt x="586" y="567"/>
                    <a:pt x="591" y="591"/>
                  </a:cubicBezTo>
                  <a:lnTo>
                    <a:pt x="550" y="619"/>
                  </a:lnTo>
                  <a:cubicBezTo>
                    <a:pt x="555" y="635"/>
                    <a:pt x="559" y="651"/>
                    <a:pt x="563" y="667"/>
                  </a:cubicBezTo>
                  <a:lnTo>
                    <a:pt x="613" y="673"/>
                  </a:lnTo>
                  <a:cubicBezTo>
                    <a:pt x="619" y="699"/>
                    <a:pt x="619" y="723"/>
                    <a:pt x="613" y="746"/>
                  </a:cubicBezTo>
                  <a:lnTo>
                    <a:pt x="562" y="750"/>
                  </a:lnTo>
                  <a:cubicBezTo>
                    <a:pt x="559" y="767"/>
                    <a:pt x="555" y="783"/>
                    <a:pt x="550" y="799"/>
                  </a:cubicBezTo>
                  <a:lnTo>
                    <a:pt x="589" y="828"/>
                  </a:lnTo>
                  <a:cubicBezTo>
                    <a:pt x="582" y="854"/>
                    <a:pt x="570" y="875"/>
                    <a:pt x="553" y="892"/>
                  </a:cubicBezTo>
                  <a:lnTo>
                    <a:pt x="507" y="871"/>
                  </a:lnTo>
                  <a:cubicBezTo>
                    <a:pt x="502" y="876"/>
                    <a:pt x="496" y="882"/>
                    <a:pt x="490" y="888"/>
                  </a:cubicBezTo>
                  <a:cubicBezTo>
                    <a:pt x="485" y="894"/>
                    <a:pt x="478" y="900"/>
                    <a:pt x="471" y="905"/>
                  </a:cubicBezTo>
                  <a:lnTo>
                    <a:pt x="492" y="952"/>
                  </a:lnTo>
                  <a:cubicBezTo>
                    <a:pt x="473" y="971"/>
                    <a:pt x="452" y="982"/>
                    <a:pt x="428" y="988"/>
                  </a:cubicBezTo>
                  <a:lnTo>
                    <a:pt x="399" y="946"/>
                  </a:lnTo>
                  <a:cubicBezTo>
                    <a:pt x="384" y="952"/>
                    <a:pt x="368" y="956"/>
                    <a:pt x="351" y="959"/>
                  </a:cubicBezTo>
                  <a:lnTo>
                    <a:pt x="345" y="1009"/>
                  </a:lnTo>
                  <a:cubicBezTo>
                    <a:pt x="320" y="1016"/>
                    <a:pt x="295" y="1016"/>
                    <a:pt x="271" y="1009"/>
                  </a:cubicBezTo>
                  <a:lnTo>
                    <a:pt x="267" y="959"/>
                  </a:lnTo>
                  <a:cubicBezTo>
                    <a:pt x="251" y="956"/>
                    <a:pt x="234" y="952"/>
                    <a:pt x="219" y="946"/>
                  </a:cubicBezTo>
                  <a:lnTo>
                    <a:pt x="189" y="986"/>
                  </a:lnTo>
                  <a:cubicBezTo>
                    <a:pt x="163" y="980"/>
                    <a:pt x="142" y="967"/>
                    <a:pt x="125" y="950"/>
                  </a:cubicBezTo>
                  <a:lnTo>
                    <a:pt x="147" y="904"/>
                  </a:lnTo>
                  <a:cubicBezTo>
                    <a:pt x="140" y="900"/>
                    <a:pt x="135" y="894"/>
                    <a:pt x="129" y="888"/>
                  </a:cubicBezTo>
                  <a:cubicBezTo>
                    <a:pt x="123" y="882"/>
                    <a:pt x="117" y="875"/>
                    <a:pt x="112" y="869"/>
                  </a:cubicBezTo>
                  <a:lnTo>
                    <a:pt x="66" y="890"/>
                  </a:lnTo>
                  <a:cubicBezTo>
                    <a:pt x="47" y="871"/>
                    <a:pt x="34" y="849"/>
                    <a:pt x="29" y="826"/>
                  </a:cubicBezTo>
                  <a:lnTo>
                    <a:pt x="70" y="797"/>
                  </a:lnTo>
                  <a:cubicBezTo>
                    <a:pt x="64" y="782"/>
                    <a:pt x="60" y="766"/>
                    <a:pt x="58" y="749"/>
                  </a:cubicBezTo>
                  <a:lnTo>
                    <a:pt x="8" y="744"/>
                  </a:lnTo>
                  <a:cubicBezTo>
                    <a:pt x="0" y="718"/>
                    <a:pt x="0" y="693"/>
                    <a:pt x="8" y="670"/>
                  </a:cubicBezTo>
                  <a:lnTo>
                    <a:pt x="58" y="666"/>
                  </a:lnTo>
                  <a:cubicBezTo>
                    <a:pt x="61" y="649"/>
                    <a:pt x="65" y="633"/>
                    <a:pt x="71" y="618"/>
                  </a:cubicBezTo>
                  <a:lnTo>
                    <a:pt x="30" y="589"/>
                  </a:lnTo>
                  <a:cubicBezTo>
                    <a:pt x="36" y="563"/>
                    <a:pt x="49" y="542"/>
                    <a:pt x="67" y="525"/>
                  </a:cubicBezTo>
                  <a:lnTo>
                    <a:pt x="113" y="546"/>
                  </a:lnTo>
                  <a:cubicBezTo>
                    <a:pt x="118" y="540"/>
                    <a:pt x="123" y="534"/>
                    <a:pt x="129" y="528"/>
                  </a:cubicBezTo>
                  <a:cubicBezTo>
                    <a:pt x="135" y="523"/>
                    <a:pt x="141" y="517"/>
                    <a:pt x="148" y="511"/>
                  </a:cubicBezTo>
                  <a:lnTo>
                    <a:pt x="128" y="465"/>
                  </a:lnTo>
                  <a:cubicBezTo>
                    <a:pt x="147" y="446"/>
                    <a:pt x="168" y="434"/>
                    <a:pt x="192" y="428"/>
                  </a:cubicBezTo>
                  <a:lnTo>
                    <a:pt x="220" y="470"/>
                  </a:lnTo>
                  <a:cubicBezTo>
                    <a:pt x="236" y="464"/>
                    <a:pt x="252" y="460"/>
                    <a:pt x="269" y="457"/>
                  </a:cubicBezTo>
                  <a:lnTo>
                    <a:pt x="275" y="408"/>
                  </a:lnTo>
                  <a:cubicBezTo>
                    <a:pt x="300" y="400"/>
                    <a:pt x="325" y="400"/>
                    <a:pt x="348" y="408"/>
                  </a:cubicBezTo>
                  <a:lnTo>
                    <a:pt x="352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91" name="组合 90"/>
          <p:cNvGrpSpPr>
            <a:grpSpLocks noChangeAspect="1"/>
          </p:cNvGrpSpPr>
          <p:nvPr/>
        </p:nvGrpSpPr>
        <p:grpSpPr>
          <a:xfrm>
            <a:off x="9855661" y="4807205"/>
            <a:ext cx="860201" cy="860201"/>
            <a:chOff x="9949657" y="4485247"/>
            <a:chExt cx="860425" cy="860425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92" name="Oval 9"/>
            <p:cNvSpPr>
              <a:spLocks noChangeAspect="1" noChangeArrowheads="1"/>
            </p:cNvSpPr>
            <p:nvPr/>
          </p:nvSpPr>
          <p:spPr bwMode="auto">
            <a:xfrm>
              <a:off x="9949657" y="4485247"/>
              <a:ext cx="860425" cy="860425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93" name="Freeform 15"/>
            <p:cNvSpPr>
              <a:spLocks noChangeAspect="1" noEditPoints="1"/>
            </p:cNvSpPr>
            <p:nvPr/>
          </p:nvSpPr>
          <p:spPr bwMode="auto">
            <a:xfrm>
              <a:off x="10100518" y="4654459"/>
              <a:ext cx="558703" cy="522000"/>
            </a:xfrm>
            <a:custGeom>
              <a:avLst/>
              <a:gdLst>
                <a:gd name="T0" fmla="*/ 694 w 1198"/>
                <a:gd name="T1" fmla="*/ 876 h 1121"/>
                <a:gd name="T2" fmla="*/ 474 w 1198"/>
                <a:gd name="T3" fmla="*/ 825 h 1121"/>
                <a:gd name="T4" fmla="*/ 796 w 1198"/>
                <a:gd name="T5" fmla="*/ 423 h 1121"/>
                <a:gd name="T6" fmla="*/ 387 w 1198"/>
                <a:gd name="T7" fmla="*/ 588 h 1121"/>
                <a:gd name="T8" fmla="*/ 779 w 1198"/>
                <a:gd name="T9" fmla="*/ 478 h 1121"/>
                <a:gd name="T10" fmla="*/ 711 w 1198"/>
                <a:gd name="T11" fmla="*/ 819 h 1121"/>
                <a:gd name="T12" fmla="*/ 1198 w 1198"/>
                <a:gd name="T13" fmla="*/ 216 h 1121"/>
                <a:gd name="T14" fmla="*/ 1003 w 1198"/>
                <a:gd name="T15" fmla="*/ 220 h 1121"/>
                <a:gd name="T16" fmla="*/ 588 w 1198"/>
                <a:gd name="T17" fmla="*/ 258 h 1121"/>
                <a:gd name="T18" fmla="*/ 427 w 1198"/>
                <a:gd name="T19" fmla="*/ 872 h 1121"/>
                <a:gd name="T20" fmla="*/ 592 w 1198"/>
                <a:gd name="T21" fmla="*/ 1121 h 1121"/>
                <a:gd name="T22" fmla="*/ 760 w 1198"/>
                <a:gd name="T23" fmla="*/ 867 h 1121"/>
                <a:gd name="T24" fmla="*/ 1016 w 1198"/>
                <a:gd name="T25" fmla="*/ 300 h 1121"/>
                <a:gd name="T26" fmla="*/ 599 w 1198"/>
                <a:gd name="T27" fmla="*/ 455 h 1121"/>
                <a:gd name="T28" fmla="*/ 730 w 1198"/>
                <a:gd name="T29" fmla="*/ 588 h 1121"/>
                <a:gd name="T30" fmla="*/ 768 w 1198"/>
                <a:gd name="T31" fmla="*/ 588 h 1121"/>
                <a:gd name="T32" fmla="*/ 599 w 1198"/>
                <a:gd name="T33" fmla="*/ 419 h 1121"/>
                <a:gd name="T34" fmla="*/ 633 w 1198"/>
                <a:gd name="T35" fmla="*/ 539 h 1121"/>
                <a:gd name="T36" fmla="*/ 599 w 1198"/>
                <a:gd name="T37" fmla="*/ 645 h 1121"/>
                <a:gd name="T38" fmla="*/ 685 w 1198"/>
                <a:gd name="T39" fmla="*/ 550 h 1121"/>
                <a:gd name="T40" fmla="*/ 504 w 1198"/>
                <a:gd name="T41" fmla="*/ 588 h 1121"/>
                <a:gd name="T42" fmla="*/ 601 w 1198"/>
                <a:gd name="T43" fmla="*/ 565 h 1121"/>
                <a:gd name="T44" fmla="*/ 599 w 1198"/>
                <a:gd name="T45" fmla="*/ 609 h 1121"/>
                <a:gd name="T46" fmla="*/ 601 w 1198"/>
                <a:gd name="T47" fmla="*/ 565 h 1121"/>
                <a:gd name="T48" fmla="*/ 563 w 1198"/>
                <a:gd name="T49" fmla="*/ 31 h 1121"/>
                <a:gd name="T50" fmla="*/ 622 w 1198"/>
                <a:gd name="T51" fmla="*/ 173 h 1121"/>
                <a:gd name="T52" fmla="*/ 857 w 1198"/>
                <a:gd name="T53" fmla="*/ 288 h 1121"/>
                <a:gd name="T54" fmla="*/ 912 w 1198"/>
                <a:gd name="T55" fmla="*/ 122 h 1121"/>
                <a:gd name="T56" fmla="*/ 880 w 1198"/>
                <a:gd name="T57" fmla="*/ 275 h 1121"/>
                <a:gd name="T58" fmla="*/ 292 w 1198"/>
                <a:gd name="T59" fmla="*/ 273 h 1121"/>
                <a:gd name="T60" fmla="*/ 262 w 1198"/>
                <a:gd name="T61" fmla="*/ 122 h 1121"/>
                <a:gd name="T62" fmla="*/ 317 w 1198"/>
                <a:gd name="T63" fmla="*/ 285 h 1121"/>
                <a:gd name="T64" fmla="*/ 27 w 1198"/>
                <a:gd name="T65" fmla="*/ 508 h 1121"/>
                <a:gd name="T66" fmla="*/ 180 w 1198"/>
                <a:gd name="T67" fmla="*/ 478 h 1121"/>
                <a:gd name="T68" fmla="*/ 112 w 1198"/>
                <a:gd name="T69" fmla="*/ 880 h 1121"/>
                <a:gd name="T70" fmla="*/ 218 w 1198"/>
                <a:gd name="T71" fmla="*/ 749 h 1121"/>
                <a:gd name="T72" fmla="*/ 129 w 1198"/>
                <a:gd name="T73" fmla="*/ 876 h 1121"/>
                <a:gd name="T74" fmla="*/ 1043 w 1198"/>
                <a:gd name="T75" fmla="*/ 876 h 1121"/>
                <a:gd name="T76" fmla="*/ 954 w 1198"/>
                <a:gd name="T77" fmla="*/ 751 h 1121"/>
                <a:gd name="T78" fmla="*/ 1060 w 1198"/>
                <a:gd name="T79" fmla="*/ 880 h 1121"/>
                <a:gd name="T80" fmla="*/ 992 w 1198"/>
                <a:gd name="T81" fmla="*/ 480 h 1121"/>
                <a:gd name="T82" fmla="*/ 1168 w 1198"/>
                <a:gd name="T83" fmla="*/ 480 h 1121"/>
                <a:gd name="T84" fmla="*/ 1005 w 1198"/>
                <a:gd name="T85" fmla="*/ 537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8" h="1121">
                  <a:moveTo>
                    <a:pt x="711" y="819"/>
                  </a:moveTo>
                  <a:cubicBezTo>
                    <a:pt x="700" y="825"/>
                    <a:pt x="694" y="838"/>
                    <a:pt x="694" y="848"/>
                  </a:cubicBezTo>
                  <a:lnTo>
                    <a:pt x="694" y="876"/>
                  </a:lnTo>
                  <a:lnTo>
                    <a:pt x="493" y="876"/>
                  </a:lnTo>
                  <a:lnTo>
                    <a:pt x="493" y="853"/>
                  </a:lnTo>
                  <a:cubicBezTo>
                    <a:pt x="493" y="842"/>
                    <a:pt x="487" y="829"/>
                    <a:pt x="474" y="825"/>
                  </a:cubicBezTo>
                  <a:cubicBezTo>
                    <a:pt x="385" y="781"/>
                    <a:pt x="326" y="687"/>
                    <a:pt x="326" y="586"/>
                  </a:cubicBezTo>
                  <a:cubicBezTo>
                    <a:pt x="326" y="440"/>
                    <a:pt x="444" y="321"/>
                    <a:pt x="588" y="321"/>
                  </a:cubicBezTo>
                  <a:cubicBezTo>
                    <a:pt x="673" y="321"/>
                    <a:pt x="747" y="362"/>
                    <a:pt x="796" y="423"/>
                  </a:cubicBezTo>
                  <a:lnTo>
                    <a:pt x="757" y="450"/>
                  </a:lnTo>
                  <a:cubicBezTo>
                    <a:pt x="719" y="406"/>
                    <a:pt x="662" y="376"/>
                    <a:pt x="599" y="376"/>
                  </a:cubicBezTo>
                  <a:cubicBezTo>
                    <a:pt x="482" y="376"/>
                    <a:pt x="387" y="472"/>
                    <a:pt x="387" y="588"/>
                  </a:cubicBezTo>
                  <a:cubicBezTo>
                    <a:pt x="387" y="704"/>
                    <a:pt x="482" y="797"/>
                    <a:pt x="599" y="797"/>
                  </a:cubicBezTo>
                  <a:cubicBezTo>
                    <a:pt x="715" y="797"/>
                    <a:pt x="810" y="704"/>
                    <a:pt x="810" y="588"/>
                  </a:cubicBezTo>
                  <a:cubicBezTo>
                    <a:pt x="810" y="548"/>
                    <a:pt x="798" y="510"/>
                    <a:pt x="779" y="478"/>
                  </a:cubicBezTo>
                  <a:lnTo>
                    <a:pt x="817" y="450"/>
                  </a:lnTo>
                  <a:cubicBezTo>
                    <a:pt x="840" y="491"/>
                    <a:pt x="853" y="537"/>
                    <a:pt x="853" y="586"/>
                  </a:cubicBezTo>
                  <a:cubicBezTo>
                    <a:pt x="853" y="685"/>
                    <a:pt x="800" y="774"/>
                    <a:pt x="711" y="819"/>
                  </a:cubicBezTo>
                  <a:close/>
                  <a:moveTo>
                    <a:pt x="1016" y="300"/>
                  </a:moveTo>
                  <a:lnTo>
                    <a:pt x="1071" y="309"/>
                  </a:lnTo>
                  <a:lnTo>
                    <a:pt x="1198" y="216"/>
                  </a:lnTo>
                  <a:lnTo>
                    <a:pt x="1121" y="205"/>
                  </a:lnTo>
                  <a:lnTo>
                    <a:pt x="1132" y="127"/>
                  </a:lnTo>
                  <a:lnTo>
                    <a:pt x="1003" y="220"/>
                  </a:lnTo>
                  <a:lnTo>
                    <a:pt x="997" y="279"/>
                  </a:lnTo>
                  <a:lnTo>
                    <a:pt x="848" y="385"/>
                  </a:lnTo>
                  <a:cubicBezTo>
                    <a:pt x="789" y="307"/>
                    <a:pt x="694" y="258"/>
                    <a:pt x="588" y="258"/>
                  </a:cubicBezTo>
                  <a:cubicBezTo>
                    <a:pt x="408" y="258"/>
                    <a:pt x="260" y="404"/>
                    <a:pt x="260" y="586"/>
                  </a:cubicBezTo>
                  <a:cubicBezTo>
                    <a:pt x="260" y="649"/>
                    <a:pt x="279" y="711"/>
                    <a:pt x="311" y="764"/>
                  </a:cubicBezTo>
                  <a:cubicBezTo>
                    <a:pt x="341" y="808"/>
                    <a:pt x="381" y="846"/>
                    <a:pt x="427" y="872"/>
                  </a:cubicBezTo>
                  <a:lnTo>
                    <a:pt x="427" y="982"/>
                  </a:lnTo>
                  <a:cubicBezTo>
                    <a:pt x="427" y="1011"/>
                    <a:pt x="444" y="1037"/>
                    <a:pt x="468" y="1049"/>
                  </a:cubicBezTo>
                  <a:cubicBezTo>
                    <a:pt x="476" y="1092"/>
                    <a:pt x="529" y="1121"/>
                    <a:pt x="592" y="1121"/>
                  </a:cubicBezTo>
                  <a:cubicBezTo>
                    <a:pt x="658" y="1121"/>
                    <a:pt x="709" y="1092"/>
                    <a:pt x="719" y="1051"/>
                  </a:cubicBezTo>
                  <a:cubicBezTo>
                    <a:pt x="743" y="1037"/>
                    <a:pt x="760" y="1011"/>
                    <a:pt x="760" y="982"/>
                  </a:cubicBezTo>
                  <a:lnTo>
                    <a:pt x="760" y="867"/>
                  </a:lnTo>
                  <a:cubicBezTo>
                    <a:pt x="859" y="808"/>
                    <a:pt x="918" y="702"/>
                    <a:pt x="918" y="586"/>
                  </a:cubicBezTo>
                  <a:cubicBezTo>
                    <a:pt x="918" y="522"/>
                    <a:pt x="899" y="463"/>
                    <a:pt x="867" y="412"/>
                  </a:cubicBezTo>
                  <a:lnTo>
                    <a:pt x="1016" y="300"/>
                  </a:lnTo>
                  <a:close/>
                  <a:moveTo>
                    <a:pt x="724" y="474"/>
                  </a:moveTo>
                  <a:lnTo>
                    <a:pt x="694" y="495"/>
                  </a:lnTo>
                  <a:cubicBezTo>
                    <a:pt x="671" y="469"/>
                    <a:pt x="637" y="455"/>
                    <a:pt x="599" y="455"/>
                  </a:cubicBezTo>
                  <a:cubicBezTo>
                    <a:pt x="525" y="455"/>
                    <a:pt x="465" y="514"/>
                    <a:pt x="465" y="588"/>
                  </a:cubicBezTo>
                  <a:cubicBezTo>
                    <a:pt x="465" y="660"/>
                    <a:pt x="525" y="719"/>
                    <a:pt x="599" y="719"/>
                  </a:cubicBezTo>
                  <a:cubicBezTo>
                    <a:pt x="673" y="719"/>
                    <a:pt x="730" y="660"/>
                    <a:pt x="730" y="588"/>
                  </a:cubicBezTo>
                  <a:cubicBezTo>
                    <a:pt x="730" y="565"/>
                    <a:pt x="726" y="544"/>
                    <a:pt x="717" y="527"/>
                  </a:cubicBezTo>
                  <a:lnTo>
                    <a:pt x="745" y="503"/>
                  </a:lnTo>
                  <a:cubicBezTo>
                    <a:pt x="760" y="529"/>
                    <a:pt x="768" y="556"/>
                    <a:pt x="768" y="588"/>
                  </a:cubicBezTo>
                  <a:cubicBezTo>
                    <a:pt x="768" y="681"/>
                    <a:pt x="692" y="755"/>
                    <a:pt x="599" y="755"/>
                  </a:cubicBezTo>
                  <a:cubicBezTo>
                    <a:pt x="506" y="755"/>
                    <a:pt x="429" y="681"/>
                    <a:pt x="429" y="588"/>
                  </a:cubicBezTo>
                  <a:cubicBezTo>
                    <a:pt x="429" y="495"/>
                    <a:pt x="506" y="419"/>
                    <a:pt x="599" y="419"/>
                  </a:cubicBezTo>
                  <a:cubicBezTo>
                    <a:pt x="647" y="419"/>
                    <a:pt x="692" y="440"/>
                    <a:pt x="724" y="474"/>
                  </a:cubicBezTo>
                  <a:close/>
                  <a:moveTo>
                    <a:pt x="662" y="518"/>
                  </a:moveTo>
                  <a:lnTo>
                    <a:pt x="633" y="539"/>
                  </a:lnTo>
                  <a:cubicBezTo>
                    <a:pt x="622" y="533"/>
                    <a:pt x="611" y="529"/>
                    <a:pt x="599" y="529"/>
                  </a:cubicBezTo>
                  <a:cubicBezTo>
                    <a:pt x="567" y="529"/>
                    <a:pt x="539" y="556"/>
                    <a:pt x="539" y="588"/>
                  </a:cubicBezTo>
                  <a:cubicBezTo>
                    <a:pt x="539" y="620"/>
                    <a:pt x="567" y="645"/>
                    <a:pt x="599" y="645"/>
                  </a:cubicBezTo>
                  <a:cubicBezTo>
                    <a:pt x="630" y="645"/>
                    <a:pt x="658" y="620"/>
                    <a:pt x="658" y="588"/>
                  </a:cubicBezTo>
                  <a:cubicBezTo>
                    <a:pt x="658" y="582"/>
                    <a:pt x="656" y="577"/>
                    <a:pt x="654" y="573"/>
                  </a:cubicBezTo>
                  <a:lnTo>
                    <a:pt x="685" y="550"/>
                  </a:lnTo>
                  <a:cubicBezTo>
                    <a:pt x="690" y="560"/>
                    <a:pt x="692" y="575"/>
                    <a:pt x="692" y="588"/>
                  </a:cubicBezTo>
                  <a:cubicBezTo>
                    <a:pt x="692" y="639"/>
                    <a:pt x="650" y="681"/>
                    <a:pt x="599" y="681"/>
                  </a:cubicBezTo>
                  <a:cubicBezTo>
                    <a:pt x="546" y="681"/>
                    <a:pt x="504" y="639"/>
                    <a:pt x="504" y="588"/>
                  </a:cubicBezTo>
                  <a:cubicBezTo>
                    <a:pt x="504" y="535"/>
                    <a:pt x="546" y="495"/>
                    <a:pt x="599" y="495"/>
                  </a:cubicBezTo>
                  <a:cubicBezTo>
                    <a:pt x="624" y="495"/>
                    <a:pt x="645" y="503"/>
                    <a:pt x="662" y="518"/>
                  </a:cubicBezTo>
                  <a:close/>
                  <a:moveTo>
                    <a:pt x="601" y="565"/>
                  </a:moveTo>
                  <a:lnTo>
                    <a:pt x="597" y="590"/>
                  </a:lnTo>
                  <a:lnTo>
                    <a:pt x="620" y="592"/>
                  </a:lnTo>
                  <a:cubicBezTo>
                    <a:pt x="618" y="603"/>
                    <a:pt x="609" y="609"/>
                    <a:pt x="599" y="609"/>
                  </a:cubicBezTo>
                  <a:cubicBezTo>
                    <a:pt x="586" y="609"/>
                    <a:pt x="575" y="601"/>
                    <a:pt x="575" y="588"/>
                  </a:cubicBezTo>
                  <a:cubicBezTo>
                    <a:pt x="575" y="575"/>
                    <a:pt x="586" y="565"/>
                    <a:pt x="599" y="565"/>
                  </a:cubicBezTo>
                  <a:cubicBezTo>
                    <a:pt x="599" y="565"/>
                    <a:pt x="601" y="565"/>
                    <a:pt x="601" y="565"/>
                  </a:cubicBezTo>
                  <a:close/>
                  <a:moveTo>
                    <a:pt x="592" y="203"/>
                  </a:moveTo>
                  <a:cubicBezTo>
                    <a:pt x="578" y="203"/>
                    <a:pt x="565" y="190"/>
                    <a:pt x="565" y="173"/>
                  </a:cubicBezTo>
                  <a:lnTo>
                    <a:pt x="563" y="31"/>
                  </a:lnTo>
                  <a:cubicBezTo>
                    <a:pt x="563" y="15"/>
                    <a:pt x="575" y="2"/>
                    <a:pt x="592" y="2"/>
                  </a:cubicBezTo>
                  <a:cubicBezTo>
                    <a:pt x="607" y="0"/>
                    <a:pt x="620" y="15"/>
                    <a:pt x="620" y="29"/>
                  </a:cubicBezTo>
                  <a:lnTo>
                    <a:pt x="622" y="173"/>
                  </a:lnTo>
                  <a:cubicBezTo>
                    <a:pt x="622" y="188"/>
                    <a:pt x="609" y="203"/>
                    <a:pt x="592" y="203"/>
                  </a:cubicBezTo>
                  <a:cubicBezTo>
                    <a:pt x="592" y="203"/>
                    <a:pt x="592" y="203"/>
                    <a:pt x="592" y="203"/>
                  </a:cubicBezTo>
                  <a:close/>
                  <a:moveTo>
                    <a:pt x="857" y="288"/>
                  </a:moveTo>
                  <a:cubicBezTo>
                    <a:pt x="851" y="288"/>
                    <a:pt x="844" y="285"/>
                    <a:pt x="840" y="281"/>
                  </a:cubicBezTo>
                  <a:cubicBezTo>
                    <a:pt x="827" y="273"/>
                    <a:pt x="823" y="256"/>
                    <a:pt x="831" y="241"/>
                  </a:cubicBezTo>
                  <a:lnTo>
                    <a:pt x="912" y="122"/>
                  </a:lnTo>
                  <a:cubicBezTo>
                    <a:pt x="920" y="110"/>
                    <a:pt x="937" y="106"/>
                    <a:pt x="950" y="114"/>
                  </a:cubicBezTo>
                  <a:cubicBezTo>
                    <a:pt x="965" y="122"/>
                    <a:pt x="969" y="142"/>
                    <a:pt x="961" y="154"/>
                  </a:cubicBezTo>
                  <a:lnTo>
                    <a:pt x="880" y="275"/>
                  </a:lnTo>
                  <a:cubicBezTo>
                    <a:pt x="874" y="281"/>
                    <a:pt x="865" y="288"/>
                    <a:pt x="857" y="288"/>
                  </a:cubicBezTo>
                  <a:close/>
                  <a:moveTo>
                    <a:pt x="317" y="285"/>
                  </a:moveTo>
                  <a:cubicBezTo>
                    <a:pt x="307" y="285"/>
                    <a:pt x="298" y="281"/>
                    <a:pt x="292" y="273"/>
                  </a:cubicBezTo>
                  <a:lnTo>
                    <a:pt x="214" y="154"/>
                  </a:lnTo>
                  <a:cubicBezTo>
                    <a:pt x="203" y="142"/>
                    <a:pt x="207" y="122"/>
                    <a:pt x="222" y="114"/>
                  </a:cubicBezTo>
                  <a:cubicBezTo>
                    <a:pt x="235" y="106"/>
                    <a:pt x="252" y="108"/>
                    <a:pt x="262" y="122"/>
                  </a:cubicBezTo>
                  <a:lnTo>
                    <a:pt x="341" y="241"/>
                  </a:lnTo>
                  <a:cubicBezTo>
                    <a:pt x="349" y="254"/>
                    <a:pt x="345" y="273"/>
                    <a:pt x="332" y="281"/>
                  </a:cubicBezTo>
                  <a:cubicBezTo>
                    <a:pt x="328" y="285"/>
                    <a:pt x="322" y="285"/>
                    <a:pt x="317" y="285"/>
                  </a:cubicBezTo>
                  <a:close/>
                  <a:moveTo>
                    <a:pt x="173" y="537"/>
                  </a:moveTo>
                  <a:cubicBezTo>
                    <a:pt x="171" y="537"/>
                    <a:pt x="169" y="535"/>
                    <a:pt x="167" y="535"/>
                  </a:cubicBezTo>
                  <a:lnTo>
                    <a:pt x="27" y="508"/>
                  </a:lnTo>
                  <a:cubicBezTo>
                    <a:pt x="10" y="503"/>
                    <a:pt x="0" y="489"/>
                    <a:pt x="4" y="474"/>
                  </a:cubicBezTo>
                  <a:cubicBezTo>
                    <a:pt x="8" y="457"/>
                    <a:pt x="23" y="448"/>
                    <a:pt x="38" y="450"/>
                  </a:cubicBezTo>
                  <a:lnTo>
                    <a:pt x="180" y="478"/>
                  </a:lnTo>
                  <a:cubicBezTo>
                    <a:pt x="195" y="482"/>
                    <a:pt x="205" y="497"/>
                    <a:pt x="201" y="514"/>
                  </a:cubicBezTo>
                  <a:cubicBezTo>
                    <a:pt x="199" y="527"/>
                    <a:pt x="186" y="537"/>
                    <a:pt x="173" y="537"/>
                  </a:cubicBezTo>
                  <a:close/>
                  <a:moveTo>
                    <a:pt x="112" y="880"/>
                  </a:moveTo>
                  <a:cubicBezTo>
                    <a:pt x="104" y="880"/>
                    <a:pt x="93" y="876"/>
                    <a:pt x="89" y="865"/>
                  </a:cubicBezTo>
                  <a:cubicBezTo>
                    <a:pt x="80" y="853"/>
                    <a:pt x="85" y="833"/>
                    <a:pt x="97" y="825"/>
                  </a:cubicBezTo>
                  <a:lnTo>
                    <a:pt x="218" y="749"/>
                  </a:lnTo>
                  <a:cubicBezTo>
                    <a:pt x="233" y="740"/>
                    <a:pt x="250" y="745"/>
                    <a:pt x="258" y="759"/>
                  </a:cubicBezTo>
                  <a:cubicBezTo>
                    <a:pt x="266" y="772"/>
                    <a:pt x="262" y="789"/>
                    <a:pt x="250" y="797"/>
                  </a:cubicBezTo>
                  <a:lnTo>
                    <a:pt x="129" y="876"/>
                  </a:lnTo>
                  <a:cubicBezTo>
                    <a:pt x="123" y="878"/>
                    <a:pt x="118" y="880"/>
                    <a:pt x="112" y="880"/>
                  </a:cubicBezTo>
                  <a:close/>
                  <a:moveTo>
                    <a:pt x="1060" y="880"/>
                  </a:moveTo>
                  <a:cubicBezTo>
                    <a:pt x="1054" y="880"/>
                    <a:pt x="1049" y="880"/>
                    <a:pt x="1043" y="876"/>
                  </a:cubicBezTo>
                  <a:lnTo>
                    <a:pt x="922" y="800"/>
                  </a:lnTo>
                  <a:cubicBezTo>
                    <a:pt x="910" y="791"/>
                    <a:pt x="906" y="772"/>
                    <a:pt x="914" y="759"/>
                  </a:cubicBezTo>
                  <a:cubicBezTo>
                    <a:pt x="922" y="747"/>
                    <a:pt x="939" y="742"/>
                    <a:pt x="954" y="751"/>
                  </a:cubicBezTo>
                  <a:lnTo>
                    <a:pt x="1075" y="827"/>
                  </a:lnTo>
                  <a:cubicBezTo>
                    <a:pt x="1088" y="836"/>
                    <a:pt x="1092" y="853"/>
                    <a:pt x="1083" y="867"/>
                  </a:cubicBezTo>
                  <a:cubicBezTo>
                    <a:pt x="1079" y="876"/>
                    <a:pt x="1071" y="880"/>
                    <a:pt x="1060" y="880"/>
                  </a:cubicBezTo>
                  <a:close/>
                  <a:moveTo>
                    <a:pt x="999" y="537"/>
                  </a:moveTo>
                  <a:cubicBezTo>
                    <a:pt x="986" y="537"/>
                    <a:pt x="973" y="527"/>
                    <a:pt x="971" y="514"/>
                  </a:cubicBezTo>
                  <a:cubicBezTo>
                    <a:pt x="967" y="499"/>
                    <a:pt x="978" y="482"/>
                    <a:pt x="992" y="480"/>
                  </a:cubicBezTo>
                  <a:lnTo>
                    <a:pt x="1134" y="453"/>
                  </a:lnTo>
                  <a:cubicBezTo>
                    <a:pt x="1149" y="448"/>
                    <a:pt x="1166" y="459"/>
                    <a:pt x="1168" y="474"/>
                  </a:cubicBezTo>
                  <a:cubicBezTo>
                    <a:pt x="1168" y="476"/>
                    <a:pt x="1168" y="478"/>
                    <a:pt x="1168" y="480"/>
                  </a:cubicBezTo>
                  <a:lnTo>
                    <a:pt x="1168" y="480"/>
                  </a:lnTo>
                  <a:cubicBezTo>
                    <a:pt x="1168" y="493"/>
                    <a:pt x="1159" y="505"/>
                    <a:pt x="1145" y="508"/>
                  </a:cubicBezTo>
                  <a:lnTo>
                    <a:pt x="1005" y="537"/>
                  </a:lnTo>
                  <a:cubicBezTo>
                    <a:pt x="1003" y="537"/>
                    <a:pt x="1001" y="537"/>
                    <a:pt x="999" y="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94" name="组合 93"/>
          <p:cNvGrpSpPr>
            <a:grpSpLocks noChangeAspect="1"/>
          </p:cNvGrpSpPr>
          <p:nvPr/>
        </p:nvGrpSpPr>
        <p:grpSpPr>
          <a:xfrm>
            <a:off x="3497792" y="2448792"/>
            <a:ext cx="860201" cy="858614"/>
            <a:chOff x="3590132" y="2126222"/>
            <a:chExt cx="860425" cy="858838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95" name="Oval 11"/>
            <p:cNvSpPr>
              <a:spLocks noChangeAspect="1" noChangeArrowheads="1"/>
            </p:cNvSpPr>
            <p:nvPr/>
          </p:nvSpPr>
          <p:spPr bwMode="auto">
            <a:xfrm>
              <a:off x="3590132" y="2126222"/>
              <a:ext cx="860425" cy="85883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96" name="Freeform 102"/>
            <p:cNvSpPr>
              <a:spLocks noChangeAspect="1" noEditPoints="1"/>
            </p:cNvSpPr>
            <p:nvPr/>
          </p:nvSpPr>
          <p:spPr bwMode="auto">
            <a:xfrm>
              <a:off x="3777673" y="2310841"/>
              <a:ext cx="485343" cy="489600"/>
            </a:xfrm>
            <a:custGeom>
              <a:avLst/>
              <a:gdLst>
                <a:gd name="T0" fmla="*/ 775 w 999"/>
                <a:gd name="T1" fmla="*/ 879 h 1007"/>
                <a:gd name="T2" fmla="*/ 567 w 999"/>
                <a:gd name="T3" fmla="*/ 517 h 1007"/>
                <a:gd name="T4" fmla="*/ 889 w 999"/>
                <a:gd name="T5" fmla="*/ 251 h 1007"/>
                <a:gd name="T6" fmla="*/ 962 w 999"/>
                <a:gd name="T7" fmla="*/ 504 h 1007"/>
                <a:gd name="T8" fmla="*/ 775 w 999"/>
                <a:gd name="T9" fmla="*/ 879 h 1007"/>
                <a:gd name="T10" fmla="*/ 857 w 999"/>
                <a:gd name="T11" fmla="*/ 153 h 1007"/>
                <a:gd name="T12" fmla="*/ 515 w 999"/>
                <a:gd name="T13" fmla="*/ 431 h 1007"/>
                <a:gd name="T14" fmla="*/ 515 w 999"/>
                <a:gd name="T15" fmla="*/ 466 h 1007"/>
                <a:gd name="T16" fmla="*/ 874 w 999"/>
                <a:gd name="T17" fmla="*/ 171 h 1007"/>
                <a:gd name="T18" fmla="*/ 857 w 999"/>
                <a:gd name="T19" fmla="*/ 153 h 1007"/>
                <a:gd name="T20" fmla="*/ 820 w 999"/>
                <a:gd name="T21" fmla="*/ 117 h 1007"/>
                <a:gd name="T22" fmla="*/ 515 w 999"/>
                <a:gd name="T23" fmla="*/ 366 h 1007"/>
                <a:gd name="T24" fmla="*/ 515 w 999"/>
                <a:gd name="T25" fmla="*/ 403 h 1007"/>
                <a:gd name="T26" fmla="*/ 842 w 999"/>
                <a:gd name="T27" fmla="*/ 137 h 1007"/>
                <a:gd name="T28" fmla="*/ 820 w 999"/>
                <a:gd name="T29" fmla="*/ 117 h 1007"/>
                <a:gd name="T30" fmla="*/ 779 w 999"/>
                <a:gd name="T31" fmla="*/ 86 h 1007"/>
                <a:gd name="T32" fmla="*/ 515 w 999"/>
                <a:gd name="T33" fmla="*/ 301 h 1007"/>
                <a:gd name="T34" fmla="*/ 515 w 999"/>
                <a:gd name="T35" fmla="*/ 338 h 1007"/>
                <a:gd name="T36" fmla="*/ 803 w 999"/>
                <a:gd name="T37" fmla="*/ 104 h 1007"/>
                <a:gd name="T38" fmla="*/ 779 w 999"/>
                <a:gd name="T39" fmla="*/ 86 h 1007"/>
                <a:gd name="T40" fmla="*/ 733 w 999"/>
                <a:gd name="T41" fmla="*/ 58 h 1007"/>
                <a:gd name="T42" fmla="*/ 515 w 999"/>
                <a:gd name="T43" fmla="*/ 236 h 1007"/>
                <a:gd name="T44" fmla="*/ 515 w 999"/>
                <a:gd name="T45" fmla="*/ 273 h 1007"/>
                <a:gd name="T46" fmla="*/ 759 w 999"/>
                <a:gd name="T47" fmla="*/ 74 h 1007"/>
                <a:gd name="T48" fmla="*/ 733 w 999"/>
                <a:gd name="T49" fmla="*/ 58 h 1007"/>
                <a:gd name="T50" fmla="*/ 682 w 999"/>
                <a:gd name="T51" fmla="*/ 35 h 1007"/>
                <a:gd name="T52" fmla="*/ 515 w 999"/>
                <a:gd name="T53" fmla="*/ 171 h 1007"/>
                <a:gd name="T54" fmla="*/ 515 w 999"/>
                <a:gd name="T55" fmla="*/ 208 h 1007"/>
                <a:gd name="T56" fmla="*/ 711 w 999"/>
                <a:gd name="T57" fmla="*/ 47 h 1007"/>
                <a:gd name="T58" fmla="*/ 682 w 999"/>
                <a:gd name="T59" fmla="*/ 35 h 1007"/>
                <a:gd name="T60" fmla="*/ 624 w 999"/>
                <a:gd name="T61" fmla="*/ 17 h 1007"/>
                <a:gd name="T62" fmla="*/ 515 w 999"/>
                <a:gd name="T63" fmla="*/ 106 h 1007"/>
                <a:gd name="T64" fmla="*/ 515 w 999"/>
                <a:gd name="T65" fmla="*/ 143 h 1007"/>
                <a:gd name="T66" fmla="*/ 658 w 999"/>
                <a:gd name="T67" fmla="*/ 27 h 1007"/>
                <a:gd name="T68" fmla="*/ 624 w 999"/>
                <a:gd name="T69" fmla="*/ 17 h 1007"/>
                <a:gd name="T70" fmla="*/ 560 w 999"/>
                <a:gd name="T71" fmla="*/ 4 h 1007"/>
                <a:gd name="T72" fmla="*/ 515 w 999"/>
                <a:gd name="T73" fmla="*/ 41 h 1007"/>
                <a:gd name="T74" fmla="*/ 515 w 999"/>
                <a:gd name="T75" fmla="*/ 77 h 1007"/>
                <a:gd name="T76" fmla="*/ 598 w 999"/>
                <a:gd name="T77" fmla="*/ 11 h 1007"/>
                <a:gd name="T78" fmla="*/ 560 w 999"/>
                <a:gd name="T79" fmla="*/ 4 h 1007"/>
                <a:gd name="T80" fmla="*/ 515 w 999"/>
                <a:gd name="T81" fmla="*/ 0 h 1007"/>
                <a:gd name="T82" fmla="*/ 515 w 999"/>
                <a:gd name="T83" fmla="*/ 13 h 1007"/>
                <a:gd name="T84" fmla="*/ 529 w 999"/>
                <a:gd name="T85" fmla="*/ 1 h 1007"/>
                <a:gd name="T86" fmla="*/ 515 w 999"/>
                <a:gd name="T87" fmla="*/ 0 h 1007"/>
                <a:gd name="T88" fmla="*/ 481 w 999"/>
                <a:gd name="T89" fmla="*/ 511 h 1007"/>
                <a:gd name="T90" fmla="*/ 480 w 999"/>
                <a:gd name="T91" fmla="*/ 508 h 1007"/>
                <a:gd name="T92" fmla="*/ 479 w 999"/>
                <a:gd name="T93" fmla="*/ 504 h 1007"/>
                <a:gd name="T94" fmla="*/ 479 w 999"/>
                <a:gd name="T95" fmla="*/ 0 h 1007"/>
                <a:gd name="T96" fmla="*/ 0 w 999"/>
                <a:gd name="T97" fmla="*/ 504 h 1007"/>
                <a:gd name="T98" fmla="*/ 500 w 999"/>
                <a:gd name="T99" fmla="*/ 1007 h 1007"/>
                <a:gd name="T100" fmla="*/ 732 w 999"/>
                <a:gd name="T101" fmla="*/ 950 h 1007"/>
                <a:gd name="T102" fmla="*/ 482 w 999"/>
                <a:gd name="T103" fmla="*/ 512 h 1007"/>
                <a:gd name="T104" fmla="*/ 481 w 999"/>
                <a:gd name="T105" fmla="*/ 511 h 1007"/>
                <a:gd name="T106" fmla="*/ 897 w 999"/>
                <a:gd name="T107" fmla="*/ 199 h 1007"/>
                <a:gd name="T108" fmla="*/ 520 w 999"/>
                <a:gd name="T109" fmla="*/ 508 h 1007"/>
                <a:gd name="T110" fmla="*/ 763 w 999"/>
                <a:gd name="T111" fmla="*/ 931 h 1007"/>
                <a:gd name="T112" fmla="*/ 999 w 999"/>
                <a:gd name="T113" fmla="*/ 504 h 1007"/>
                <a:gd name="T114" fmla="*/ 897 w 999"/>
                <a:gd name="T115" fmla="*/ 19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9" h="1004">
                  <a:moveTo>
                    <a:pt x="775" y="879"/>
                  </a:moveTo>
                  <a:lnTo>
                    <a:pt x="567" y="517"/>
                  </a:lnTo>
                  <a:lnTo>
                    <a:pt x="889" y="251"/>
                  </a:lnTo>
                  <a:cubicBezTo>
                    <a:pt x="938" y="327"/>
                    <a:pt x="962" y="413"/>
                    <a:pt x="962" y="504"/>
                  </a:cubicBezTo>
                  <a:cubicBezTo>
                    <a:pt x="962" y="654"/>
                    <a:pt x="893" y="791"/>
                    <a:pt x="775" y="879"/>
                  </a:cubicBezTo>
                  <a:close/>
                  <a:moveTo>
                    <a:pt x="857" y="153"/>
                  </a:moveTo>
                  <a:lnTo>
                    <a:pt x="515" y="431"/>
                  </a:lnTo>
                  <a:lnTo>
                    <a:pt x="515" y="466"/>
                  </a:lnTo>
                  <a:lnTo>
                    <a:pt x="874" y="171"/>
                  </a:lnTo>
                  <a:lnTo>
                    <a:pt x="857" y="153"/>
                  </a:lnTo>
                  <a:close/>
                  <a:moveTo>
                    <a:pt x="820" y="117"/>
                  </a:moveTo>
                  <a:lnTo>
                    <a:pt x="515" y="366"/>
                  </a:lnTo>
                  <a:lnTo>
                    <a:pt x="515" y="403"/>
                  </a:lnTo>
                  <a:lnTo>
                    <a:pt x="842" y="137"/>
                  </a:lnTo>
                  <a:lnTo>
                    <a:pt x="820" y="117"/>
                  </a:lnTo>
                  <a:close/>
                  <a:moveTo>
                    <a:pt x="779" y="86"/>
                  </a:moveTo>
                  <a:lnTo>
                    <a:pt x="515" y="301"/>
                  </a:lnTo>
                  <a:lnTo>
                    <a:pt x="515" y="338"/>
                  </a:lnTo>
                  <a:lnTo>
                    <a:pt x="803" y="104"/>
                  </a:lnTo>
                  <a:lnTo>
                    <a:pt x="779" y="86"/>
                  </a:lnTo>
                  <a:close/>
                  <a:moveTo>
                    <a:pt x="733" y="58"/>
                  </a:moveTo>
                  <a:lnTo>
                    <a:pt x="515" y="236"/>
                  </a:lnTo>
                  <a:lnTo>
                    <a:pt x="515" y="273"/>
                  </a:lnTo>
                  <a:lnTo>
                    <a:pt x="759" y="74"/>
                  </a:lnTo>
                  <a:cubicBezTo>
                    <a:pt x="750" y="68"/>
                    <a:pt x="742" y="63"/>
                    <a:pt x="733" y="58"/>
                  </a:cubicBezTo>
                  <a:close/>
                  <a:moveTo>
                    <a:pt x="682" y="35"/>
                  </a:moveTo>
                  <a:lnTo>
                    <a:pt x="515" y="171"/>
                  </a:lnTo>
                  <a:lnTo>
                    <a:pt x="515" y="208"/>
                  </a:lnTo>
                  <a:lnTo>
                    <a:pt x="711" y="47"/>
                  </a:lnTo>
                  <a:cubicBezTo>
                    <a:pt x="702" y="43"/>
                    <a:pt x="692" y="39"/>
                    <a:pt x="682" y="35"/>
                  </a:cubicBezTo>
                  <a:close/>
                  <a:moveTo>
                    <a:pt x="624" y="17"/>
                  </a:moveTo>
                  <a:lnTo>
                    <a:pt x="515" y="106"/>
                  </a:lnTo>
                  <a:lnTo>
                    <a:pt x="515" y="143"/>
                  </a:lnTo>
                  <a:lnTo>
                    <a:pt x="658" y="27"/>
                  </a:lnTo>
                  <a:cubicBezTo>
                    <a:pt x="647" y="22"/>
                    <a:pt x="636" y="19"/>
                    <a:pt x="624" y="17"/>
                  </a:cubicBezTo>
                  <a:close/>
                  <a:moveTo>
                    <a:pt x="560" y="4"/>
                  </a:moveTo>
                  <a:lnTo>
                    <a:pt x="515" y="41"/>
                  </a:lnTo>
                  <a:lnTo>
                    <a:pt x="515" y="77"/>
                  </a:lnTo>
                  <a:lnTo>
                    <a:pt x="598" y="11"/>
                  </a:lnTo>
                  <a:cubicBezTo>
                    <a:pt x="586" y="8"/>
                    <a:pt x="573" y="5"/>
                    <a:pt x="560" y="4"/>
                  </a:cubicBezTo>
                  <a:close/>
                  <a:moveTo>
                    <a:pt x="515" y="0"/>
                  </a:moveTo>
                  <a:lnTo>
                    <a:pt x="515" y="13"/>
                  </a:lnTo>
                  <a:lnTo>
                    <a:pt x="529" y="1"/>
                  </a:lnTo>
                  <a:lnTo>
                    <a:pt x="515" y="0"/>
                  </a:lnTo>
                  <a:close/>
                  <a:moveTo>
                    <a:pt x="481" y="511"/>
                  </a:moveTo>
                  <a:lnTo>
                    <a:pt x="480" y="508"/>
                  </a:lnTo>
                  <a:lnTo>
                    <a:pt x="479" y="504"/>
                  </a:lnTo>
                  <a:lnTo>
                    <a:pt x="479" y="0"/>
                  </a:lnTo>
                  <a:cubicBezTo>
                    <a:pt x="213" y="11"/>
                    <a:pt x="0" y="233"/>
                    <a:pt x="0" y="504"/>
                  </a:cubicBezTo>
                  <a:cubicBezTo>
                    <a:pt x="0" y="782"/>
                    <a:pt x="223" y="1007"/>
                    <a:pt x="500" y="1007"/>
                  </a:cubicBezTo>
                  <a:cubicBezTo>
                    <a:pt x="584" y="1007"/>
                    <a:pt x="663" y="987"/>
                    <a:pt x="732" y="950"/>
                  </a:cubicBezTo>
                  <a:lnTo>
                    <a:pt x="482" y="512"/>
                  </a:lnTo>
                  <a:lnTo>
                    <a:pt x="481" y="511"/>
                  </a:lnTo>
                  <a:close/>
                  <a:moveTo>
                    <a:pt x="897" y="199"/>
                  </a:moveTo>
                  <a:lnTo>
                    <a:pt x="520" y="508"/>
                  </a:lnTo>
                  <a:lnTo>
                    <a:pt x="763" y="931"/>
                  </a:lnTo>
                  <a:cubicBezTo>
                    <a:pt x="904" y="842"/>
                    <a:pt x="999" y="685"/>
                    <a:pt x="999" y="504"/>
                  </a:cubicBezTo>
                  <a:cubicBezTo>
                    <a:pt x="999" y="389"/>
                    <a:pt x="961" y="283"/>
                    <a:pt x="897" y="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  <a:defRPr/>
              </a:pPr>
              <a:endParaRPr lang="zh-CN" altLang="en-US" sz="1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1128742" y="5755025"/>
            <a:ext cx="1357744" cy="423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PROJECT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3233080" y="2070168"/>
            <a:ext cx="1357744" cy="423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PROJECT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7467380" y="2070168"/>
            <a:ext cx="1357744" cy="423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PROJECT 4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351023" y="5755025"/>
            <a:ext cx="1357744" cy="423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PROJECT 3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9587744" y="5755025"/>
            <a:ext cx="1357744" cy="423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PROJECT 5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159922" y="3429000"/>
            <a:ext cx="147989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202X-03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275478" y="4192494"/>
            <a:ext cx="147989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202X-04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551606" y="4192494"/>
            <a:ext cx="147989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202X-06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395024" y="3429000"/>
            <a:ext cx="147989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202X-05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678380" y="3429000"/>
            <a:ext cx="147989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202X-07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 flipH="1">
            <a:off x="924636" y="2409424"/>
            <a:ext cx="1768987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 flipH="1">
            <a:off x="5163745" y="2409424"/>
            <a:ext cx="1768987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 flipH="1">
            <a:off x="9401266" y="2409424"/>
            <a:ext cx="1768987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 flipH="1">
            <a:off x="3043397" y="4888659"/>
            <a:ext cx="1768987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 flipH="1">
            <a:off x="7282505" y="4888659"/>
            <a:ext cx="1768987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8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dur="1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0643E-07 3.33333E-06 L -0.08839 3.33333E-06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dur="100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384E-06 3.33333E-06 L -0.08839 3.33333E-06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dur="1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9255E-06 3.33333E-06 L -0.08838 3.33333E-06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dur="5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dur="100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54908E-06 3.33333E-06 L -0.08839 3.33333E-06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6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dur="5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dur="1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1997E-06 3.33333E-06 L -0.08839 3.33333E-06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7" dur="250" fill="hold"/>
                                        <p:tgtEl>
                                          <p:spTgt spid="9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97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dur="25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dur="25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dur="25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8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dur="25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dur="25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10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dur="25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6" dur="250" fill="hold"/>
                                        <p:tgtEl>
                                          <p:spTgt spid="10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83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9" dur="250" fill="hold"/>
                                        <p:tgtEl>
                                          <p:spTgt spid="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1" dur="250" fill="hold"/>
                                        <p:tgtEl>
                                          <p:spTgt spid="9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dur="25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dur="25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8" dur="250" fill="hold"/>
                                        <p:tgtEl>
                                          <p:spTgt spid="9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dur="25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0" dur="250" fill="hold"/>
                                        <p:tgtEl>
                                          <p:spTgt spid="9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7" dur="250" fill="hold"/>
                                        <p:tgtEl>
                                          <p:spTgt spid="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9" dur="250" fill="hold"/>
                                        <p:tgtEl>
                                          <p:spTgt spid="6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dur="25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dur="25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6" dur="250" fill="hold"/>
                                        <p:tgtEl>
                                          <p:spTgt spid="10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dur="25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8" dur="250" fill="hold"/>
                                        <p:tgtEl>
                                          <p:spTgt spid="10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25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1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3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dur="25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dur="25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0" dur="250" fill="hold"/>
                                        <p:tgtEl>
                                          <p:spTgt spid="8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dur="25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2" dur="250" fill="hold"/>
                                        <p:tgtEl>
                                          <p:spTgt spid="8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9" dur="250" fill="hold"/>
                                        <p:tgtEl>
                                          <p:spTgt spid="6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1" dur="250" fill="hold"/>
                                        <p:tgtEl>
                                          <p:spTgt spid="6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dur="25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dur="25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8" dur="2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dur="25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60" dur="250" fill="hold"/>
                                        <p:tgtEl>
                                          <p:spTgt spid="10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67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3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5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53" presetClass="entr" presetSubtype="16" dur="25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mph" presetSubtype="0" dur="25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2" dur="250" fill="hold"/>
                                        <p:tgtEl>
                                          <p:spTgt spid="8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dur="25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4" dur="250" fill="hold"/>
                                        <p:tgtEl>
                                          <p:spTgt spid="8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1" dur="250" fill="hold"/>
                                        <p:tgtEl>
                                          <p:spTgt spid="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3" dur="250" fill="hold"/>
                                        <p:tgtEl>
                                          <p:spTgt spid="6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dur="25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dur="25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0" dur="250" fill="hold"/>
                                        <p:tgtEl>
                                          <p:spTgt spid="1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6" presetClass="emph" presetSubtype="0" dur="25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02" dur="250" fill="hold"/>
                                        <p:tgtEl>
                                          <p:spTgt spid="10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209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5" dur="2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7" dur="250" fill="hold"/>
                                        <p:tgtEl>
                                          <p:spTgt spid="1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53" presetClass="entr" presetSubtype="16" dur="25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6" presetClass="emph" presetSubtype="0" dur="25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24" dur="250" fill="hold"/>
                                        <p:tgtEl>
                                          <p:spTgt spid="9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6" presetClass="emph" presetSubtype="0" dur="25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6" dur="250" fill="hold"/>
                                        <p:tgtEl>
                                          <p:spTgt spid="9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3" dur="250" fill="hold"/>
                                        <p:tgtEl>
                                          <p:spTgt spid="6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35" dur="250" fill="hold"/>
                                        <p:tgtEl>
                                          <p:spTgt spid="6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dur="25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dur="25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2" dur="2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6" presetClass="emph" presetSubtype="0" dur="25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4" dur="250" fill="hold"/>
                                        <p:tgtEl>
                                          <p:spTgt spid="10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97" grpId="0"/>
      <p:bldP spid="97" grpId="1"/>
      <p:bldP spid="97" grpId="2"/>
      <p:bldP spid="98" grpId="0"/>
      <p:bldP spid="98" grpId="1"/>
      <p:bldP spid="98" grpId="2"/>
      <p:bldP spid="99" grpId="0"/>
      <p:bldP spid="99" grpId="1"/>
      <p:bldP spid="99" grpId="2"/>
      <p:bldP spid="100" grpId="0"/>
      <p:bldP spid="100" grpId="1"/>
      <p:bldP spid="100" grpId="2"/>
      <p:bldP spid="101" grpId="0"/>
      <p:bldP spid="101" grpId="1"/>
      <p:bldP spid="101" grpId="2"/>
      <p:bldP spid="102" grpId="0"/>
      <p:bldP spid="102" grpId="1"/>
      <p:bldP spid="102" grpId="2"/>
      <p:bldP spid="103" grpId="0"/>
      <p:bldP spid="103" grpId="1"/>
      <p:bldP spid="103" grpId="2"/>
      <p:bldP spid="104" grpId="0"/>
      <p:bldP spid="104" grpId="1"/>
      <p:bldP spid="104" grpId="2"/>
      <p:bldP spid="105" grpId="0"/>
      <p:bldP spid="105" grpId="1"/>
      <p:bldP spid="105" grpId="2"/>
      <p:bldP spid="106" grpId="0"/>
      <p:bldP spid="106" grpId="1"/>
      <p:bldP spid="106" grpId="2"/>
      <p:bldP spid="107" grpId="0"/>
      <p:bldP spid="108" grpId="0"/>
      <p:bldP spid="109" grpId="0"/>
      <p:bldP spid="110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>
            <a:spLocks noChangeAspect="1"/>
          </p:cNvSpPr>
          <p:nvPr/>
        </p:nvSpPr>
        <p:spPr>
          <a:xfrm>
            <a:off x="857557" y="2393417"/>
            <a:ext cx="593338" cy="593338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7" name="Freeform 76"/>
          <p:cNvSpPr>
            <a:spLocks noChangeAspect="1" noEditPoints="1"/>
          </p:cNvSpPr>
          <p:nvPr/>
        </p:nvSpPr>
        <p:spPr bwMode="auto">
          <a:xfrm>
            <a:off x="972502" y="2480589"/>
            <a:ext cx="363443" cy="418991"/>
          </a:xfrm>
          <a:custGeom>
            <a:avLst/>
            <a:gdLst>
              <a:gd name="T0" fmla="*/ 188 w 1003"/>
              <a:gd name="T1" fmla="*/ 436 h 1155"/>
              <a:gd name="T2" fmla="*/ 0 w 1003"/>
              <a:gd name="T3" fmla="*/ 630 h 1155"/>
              <a:gd name="T4" fmla="*/ 0 w 1003"/>
              <a:gd name="T5" fmla="*/ 933 h 1155"/>
              <a:gd name="T6" fmla="*/ 188 w 1003"/>
              <a:gd name="T7" fmla="*/ 1121 h 1155"/>
              <a:gd name="T8" fmla="*/ 126 w 1003"/>
              <a:gd name="T9" fmla="*/ 980 h 1155"/>
              <a:gd name="T10" fmla="*/ 126 w 1003"/>
              <a:gd name="T11" fmla="*/ 583 h 1155"/>
              <a:gd name="T12" fmla="*/ 188 w 1003"/>
              <a:gd name="T13" fmla="*/ 436 h 1155"/>
              <a:gd name="T14" fmla="*/ 731 w 1003"/>
              <a:gd name="T15" fmla="*/ 430 h 1155"/>
              <a:gd name="T16" fmla="*/ 819 w 1003"/>
              <a:gd name="T17" fmla="*/ 38 h 1155"/>
              <a:gd name="T18" fmla="*/ 529 w 1003"/>
              <a:gd name="T19" fmla="*/ 325 h 1155"/>
              <a:gd name="T20" fmla="*/ 251 w 1003"/>
              <a:gd name="T21" fmla="*/ 566 h 1155"/>
              <a:gd name="T22" fmla="*/ 251 w 1003"/>
              <a:gd name="T23" fmla="*/ 992 h 1155"/>
              <a:gd name="T24" fmla="*/ 794 w 1003"/>
              <a:gd name="T25" fmla="*/ 1155 h 1155"/>
              <a:gd name="T26" fmla="*/ 1003 w 1003"/>
              <a:gd name="T27" fmla="*/ 536 h 1155"/>
              <a:gd name="T28" fmla="*/ 731 w 1003"/>
              <a:gd name="T29" fmla="*/ 43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3" h="1155">
                <a:moveTo>
                  <a:pt x="188" y="436"/>
                </a:moveTo>
                <a:cubicBezTo>
                  <a:pt x="148" y="436"/>
                  <a:pt x="0" y="461"/>
                  <a:pt x="0" y="630"/>
                </a:cubicBezTo>
                <a:lnTo>
                  <a:pt x="0" y="933"/>
                </a:lnTo>
                <a:cubicBezTo>
                  <a:pt x="0" y="1102"/>
                  <a:pt x="148" y="1121"/>
                  <a:pt x="188" y="1121"/>
                </a:cubicBezTo>
                <a:cubicBezTo>
                  <a:pt x="229" y="1121"/>
                  <a:pt x="126" y="1086"/>
                  <a:pt x="126" y="980"/>
                </a:cubicBezTo>
                <a:lnTo>
                  <a:pt x="126" y="583"/>
                </a:lnTo>
                <a:cubicBezTo>
                  <a:pt x="126" y="473"/>
                  <a:pt x="229" y="436"/>
                  <a:pt x="188" y="436"/>
                </a:cubicBezTo>
                <a:close/>
                <a:moveTo>
                  <a:pt x="731" y="430"/>
                </a:moveTo>
                <a:cubicBezTo>
                  <a:pt x="723" y="408"/>
                  <a:pt x="953" y="204"/>
                  <a:pt x="819" y="38"/>
                </a:cubicBezTo>
                <a:cubicBezTo>
                  <a:pt x="787" y="0"/>
                  <a:pt x="680" y="223"/>
                  <a:pt x="529" y="325"/>
                </a:cubicBezTo>
                <a:cubicBezTo>
                  <a:pt x="446" y="381"/>
                  <a:pt x="251" y="500"/>
                  <a:pt x="251" y="566"/>
                </a:cubicBezTo>
                <a:lnTo>
                  <a:pt x="251" y="992"/>
                </a:lnTo>
                <a:cubicBezTo>
                  <a:pt x="251" y="1071"/>
                  <a:pt x="560" y="1155"/>
                  <a:pt x="794" y="1155"/>
                </a:cubicBezTo>
                <a:cubicBezTo>
                  <a:pt x="879" y="1155"/>
                  <a:pt x="1003" y="621"/>
                  <a:pt x="1003" y="536"/>
                </a:cubicBezTo>
                <a:cubicBezTo>
                  <a:pt x="1003" y="451"/>
                  <a:pt x="739" y="453"/>
                  <a:pt x="731" y="4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10741108" y="2393417"/>
            <a:ext cx="593338" cy="593338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9" name="Freeform 16"/>
          <p:cNvSpPr>
            <a:spLocks noChangeAspect="1" noEditPoints="1"/>
          </p:cNvSpPr>
          <p:nvPr/>
        </p:nvSpPr>
        <p:spPr bwMode="auto">
          <a:xfrm>
            <a:off x="10856054" y="2509156"/>
            <a:ext cx="363443" cy="361856"/>
          </a:xfrm>
          <a:custGeom>
            <a:avLst/>
            <a:gdLst>
              <a:gd name="T0" fmla="*/ 403 w 999"/>
              <a:gd name="T1" fmla="*/ 398 h 999"/>
              <a:gd name="T2" fmla="*/ 235 w 999"/>
              <a:gd name="T3" fmla="*/ 398 h 999"/>
              <a:gd name="T4" fmla="*/ 68 w 999"/>
              <a:gd name="T5" fmla="*/ 232 h 999"/>
              <a:gd name="T6" fmla="*/ 235 w 999"/>
              <a:gd name="T7" fmla="*/ 67 h 999"/>
              <a:gd name="T8" fmla="*/ 403 w 999"/>
              <a:gd name="T9" fmla="*/ 232 h 999"/>
              <a:gd name="T10" fmla="*/ 403 w 999"/>
              <a:gd name="T11" fmla="*/ 398 h 999"/>
              <a:gd name="T12" fmla="*/ 403 w 999"/>
              <a:gd name="T13" fmla="*/ 768 h 999"/>
              <a:gd name="T14" fmla="*/ 235 w 999"/>
              <a:gd name="T15" fmla="*/ 933 h 999"/>
              <a:gd name="T16" fmla="*/ 68 w 999"/>
              <a:gd name="T17" fmla="*/ 768 h 999"/>
              <a:gd name="T18" fmla="*/ 235 w 999"/>
              <a:gd name="T19" fmla="*/ 603 h 999"/>
              <a:gd name="T20" fmla="*/ 403 w 999"/>
              <a:gd name="T21" fmla="*/ 603 h 999"/>
              <a:gd name="T22" fmla="*/ 403 w 999"/>
              <a:gd name="T23" fmla="*/ 768 h 999"/>
              <a:gd name="T24" fmla="*/ 468 w 999"/>
              <a:gd name="T25" fmla="*/ 768 h 999"/>
              <a:gd name="T26" fmla="*/ 468 w 999"/>
              <a:gd name="T27" fmla="*/ 537 h 999"/>
              <a:gd name="T28" fmla="*/ 235 w 999"/>
              <a:gd name="T29" fmla="*/ 537 h 999"/>
              <a:gd name="T30" fmla="*/ 0 w 999"/>
              <a:gd name="T31" fmla="*/ 768 h 999"/>
              <a:gd name="T32" fmla="*/ 235 w 999"/>
              <a:gd name="T33" fmla="*/ 999 h 999"/>
              <a:gd name="T34" fmla="*/ 468 w 999"/>
              <a:gd name="T35" fmla="*/ 768 h 999"/>
              <a:gd name="T36" fmla="*/ 599 w 999"/>
              <a:gd name="T37" fmla="*/ 603 h 999"/>
              <a:gd name="T38" fmla="*/ 766 w 999"/>
              <a:gd name="T39" fmla="*/ 603 h 999"/>
              <a:gd name="T40" fmla="*/ 934 w 999"/>
              <a:gd name="T41" fmla="*/ 768 h 999"/>
              <a:gd name="T42" fmla="*/ 766 w 999"/>
              <a:gd name="T43" fmla="*/ 933 h 999"/>
              <a:gd name="T44" fmla="*/ 599 w 999"/>
              <a:gd name="T45" fmla="*/ 768 h 999"/>
              <a:gd name="T46" fmla="*/ 599 w 999"/>
              <a:gd name="T47" fmla="*/ 603 h 999"/>
              <a:gd name="T48" fmla="*/ 766 w 999"/>
              <a:gd name="T49" fmla="*/ 999 h 999"/>
              <a:gd name="T50" fmla="*/ 999 w 999"/>
              <a:gd name="T51" fmla="*/ 768 h 999"/>
              <a:gd name="T52" fmla="*/ 766 w 999"/>
              <a:gd name="T53" fmla="*/ 537 h 999"/>
              <a:gd name="T54" fmla="*/ 534 w 999"/>
              <a:gd name="T55" fmla="*/ 537 h 999"/>
              <a:gd name="T56" fmla="*/ 534 w 999"/>
              <a:gd name="T57" fmla="*/ 768 h 999"/>
              <a:gd name="T58" fmla="*/ 766 w 999"/>
              <a:gd name="T59" fmla="*/ 999 h 999"/>
              <a:gd name="T60" fmla="*/ 599 w 999"/>
              <a:gd name="T61" fmla="*/ 232 h 999"/>
              <a:gd name="T62" fmla="*/ 766 w 999"/>
              <a:gd name="T63" fmla="*/ 67 h 999"/>
              <a:gd name="T64" fmla="*/ 934 w 999"/>
              <a:gd name="T65" fmla="*/ 232 h 999"/>
              <a:gd name="T66" fmla="*/ 766 w 999"/>
              <a:gd name="T67" fmla="*/ 398 h 999"/>
              <a:gd name="T68" fmla="*/ 599 w 999"/>
              <a:gd name="T69" fmla="*/ 398 h 999"/>
              <a:gd name="T70" fmla="*/ 599 w 999"/>
              <a:gd name="T71" fmla="*/ 232 h 999"/>
              <a:gd name="T72" fmla="*/ 534 w 999"/>
              <a:gd name="T73" fmla="*/ 232 h 999"/>
              <a:gd name="T74" fmla="*/ 534 w 999"/>
              <a:gd name="T75" fmla="*/ 463 h 999"/>
              <a:gd name="T76" fmla="*/ 766 w 999"/>
              <a:gd name="T77" fmla="*/ 463 h 999"/>
              <a:gd name="T78" fmla="*/ 999 w 999"/>
              <a:gd name="T79" fmla="*/ 232 h 999"/>
              <a:gd name="T80" fmla="*/ 766 w 999"/>
              <a:gd name="T81" fmla="*/ 0 h 999"/>
              <a:gd name="T82" fmla="*/ 534 w 999"/>
              <a:gd name="T83" fmla="*/ 232 h 999"/>
              <a:gd name="T84" fmla="*/ 235 w 999"/>
              <a:gd name="T85" fmla="*/ 0 h 999"/>
              <a:gd name="T86" fmla="*/ 0 w 999"/>
              <a:gd name="T87" fmla="*/ 232 h 999"/>
              <a:gd name="T88" fmla="*/ 235 w 999"/>
              <a:gd name="T89" fmla="*/ 463 h 999"/>
              <a:gd name="T90" fmla="*/ 468 w 999"/>
              <a:gd name="T91" fmla="*/ 463 h 999"/>
              <a:gd name="T92" fmla="*/ 468 w 999"/>
              <a:gd name="T93" fmla="*/ 232 h 999"/>
              <a:gd name="T94" fmla="*/ 235 w 999"/>
              <a:gd name="T95" fmla="*/ 0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99" h="999">
                <a:moveTo>
                  <a:pt x="403" y="398"/>
                </a:moveTo>
                <a:cubicBezTo>
                  <a:pt x="403" y="398"/>
                  <a:pt x="282" y="398"/>
                  <a:pt x="235" y="398"/>
                </a:cubicBezTo>
                <a:cubicBezTo>
                  <a:pt x="142" y="398"/>
                  <a:pt x="68" y="323"/>
                  <a:pt x="68" y="232"/>
                </a:cubicBezTo>
                <a:cubicBezTo>
                  <a:pt x="68" y="141"/>
                  <a:pt x="142" y="67"/>
                  <a:pt x="235" y="67"/>
                </a:cubicBezTo>
                <a:cubicBezTo>
                  <a:pt x="326" y="67"/>
                  <a:pt x="403" y="141"/>
                  <a:pt x="403" y="232"/>
                </a:cubicBezTo>
                <a:cubicBezTo>
                  <a:pt x="403" y="277"/>
                  <a:pt x="403" y="398"/>
                  <a:pt x="403" y="398"/>
                </a:cubicBezTo>
                <a:close/>
                <a:moveTo>
                  <a:pt x="403" y="768"/>
                </a:moveTo>
                <a:cubicBezTo>
                  <a:pt x="403" y="859"/>
                  <a:pt x="326" y="933"/>
                  <a:pt x="235" y="933"/>
                </a:cubicBezTo>
                <a:cubicBezTo>
                  <a:pt x="142" y="933"/>
                  <a:pt x="68" y="859"/>
                  <a:pt x="68" y="768"/>
                </a:cubicBezTo>
                <a:cubicBezTo>
                  <a:pt x="68" y="677"/>
                  <a:pt x="142" y="603"/>
                  <a:pt x="235" y="603"/>
                </a:cubicBezTo>
                <a:cubicBezTo>
                  <a:pt x="282" y="603"/>
                  <a:pt x="403" y="603"/>
                  <a:pt x="403" y="603"/>
                </a:cubicBezTo>
                <a:cubicBezTo>
                  <a:pt x="403" y="603"/>
                  <a:pt x="403" y="723"/>
                  <a:pt x="403" y="768"/>
                </a:cubicBezTo>
                <a:close/>
                <a:moveTo>
                  <a:pt x="468" y="768"/>
                </a:moveTo>
                <a:cubicBezTo>
                  <a:pt x="468" y="706"/>
                  <a:pt x="468" y="537"/>
                  <a:pt x="468" y="537"/>
                </a:cubicBezTo>
                <a:cubicBezTo>
                  <a:pt x="468" y="537"/>
                  <a:pt x="301" y="537"/>
                  <a:pt x="235" y="537"/>
                </a:cubicBezTo>
                <a:cubicBezTo>
                  <a:pt x="106" y="537"/>
                  <a:pt x="0" y="641"/>
                  <a:pt x="0" y="768"/>
                </a:cubicBezTo>
                <a:cubicBezTo>
                  <a:pt x="0" y="897"/>
                  <a:pt x="106" y="999"/>
                  <a:pt x="235" y="999"/>
                </a:cubicBezTo>
                <a:cubicBezTo>
                  <a:pt x="364" y="999"/>
                  <a:pt x="468" y="897"/>
                  <a:pt x="468" y="768"/>
                </a:cubicBezTo>
                <a:close/>
                <a:moveTo>
                  <a:pt x="599" y="603"/>
                </a:moveTo>
                <a:cubicBezTo>
                  <a:pt x="599" y="603"/>
                  <a:pt x="720" y="603"/>
                  <a:pt x="766" y="603"/>
                </a:cubicBezTo>
                <a:cubicBezTo>
                  <a:pt x="860" y="603"/>
                  <a:pt x="934" y="677"/>
                  <a:pt x="934" y="768"/>
                </a:cubicBezTo>
                <a:cubicBezTo>
                  <a:pt x="934" y="859"/>
                  <a:pt x="860" y="933"/>
                  <a:pt x="766" y="933"/>
                </a:cubicBezTo>
                <a:cubicBezTo>
                  <a:pt x="675" y="933"/>
                  <a:pt x="599" y="859"/>
                  <a:pt x="599" y="768"/>
                </a:cubicBezTo>
                <a:cubicBezTo>
                  <a:pt x="599" y="723"/>
                  <a:pt x="599" y="603"/>
                  <a:pt x="599" y="603"/>
                </a:cubicBezTo>
                <a:close/>
                <a:moveTo>
                  <a:pt x="766" y="999"/>
                </a:moveTo>
                <a:cubicBezTo>
                  <a:pt x="896" y="999"/>
                  <a:pt x="999" y="897"/>
                  <a:pt x="999" y="768"/>
                </a:cubicBezTo>
                <a:cubicBezTo>
                  <a:pt x="999" y="641"/>
                  <a:pt x="896" y="537"/>
                  <a:pt x="766" y="537"/>
                </a:cubicBezTo>
                <a:cubicBezTo>
                  <a:pt x="701" y="537"/>
                  <a:pt x="534" y="537"/>
                  <a:pt x="534" y="537"/>
                </a:cubicBezTo>
                <a:cubicBezTo>
                  <a:pt x="534" y="537"/>
                  <a:pt x="534" y="706"/>
                  <a:pt x="534" y="768"/>
                </a:cubicBezTo>
                <a:cubicBezTo>
                  <a:pt x="534" y="897"/>
                  <a:pt x="637" y="999"/>
                  <a:pt x="766" y="999"/>
                </a:cubicBezTo>
                <a:close/>
                <a:moveTo>
                  <a:pt x="599" y="232"/>
                </a:moveTo>
                <a:cubicBezTo>
                  <a:pt x="599" y="141"/>
                  <a:pt x="675" y="67"/>
                  <a:pt x="766" y="67"/>
                </a:cubicBezTo>
                <a:cubicBezTo>
                  <a:pt x="860" y="67"/>
                  <a:pt x="934" y="141"/>
                  <a:pt x="934" y="232"/>
                </a:cubicBezTo>
                <a:cubicBezTo>
                  <a:pt x="934" y="323"/>
                  <a:pt x="860" y="398"/>
                  <a:pt x="766" y="398"/>
                </a:cubicBezTo>
                <a:cubicBezTo>
                  <a:pt x="720" y="398"/>
                  <a:pt x="599" y="398"/>
                  <a:pt x="599" y="398"/>
                </a:cubicBezTo>
                <a:cubicBezTo>
                  <a:pt x="599" y="398"/>
                  <a:pt x="599" y="277"/>
                  <a:pt x="599" y="232"/>
                </a:cubicBezTo>
                <a:close/>
                <a:moveTo>
                  <a:pt x="534" y="232"/>
                </a:moveTo>
                <a:cubicBezTo>
                  <a:pt x="534" y="294"/>
                  <a:pt x="534" y="463"/>
                  <a:pt x="534" y="463"/>
                </a:cubicBezTo>
                <a:cubicBezTo>
                  <a:pt x="534" y="463"/>
                  <a:pt x="701" y="463"/>
                  <a:pt x="766" y="463"/>
                </a:cubicBezTo>
                <a:cubicBezTo>
                  <a:pt x="896" y="463"/>
                  <a:pt x="999" y="362"/>
                  <a:pt x="999" y="232"/>
                </a:cubicBezTo>
                <a:cubicBezTo>
                  <a:pt x="999" y="106"/>
                  <a:pt x="896" y="0"/>
                  <a:pt x="766" y="0"/>
                </a:cubicBezTo>
                <a:cubicBezTo>
                  <a:pt x="637" y="0"/>
                  <a:pt x="534" y="106"/>
                  <a:pt x="534" y="232"/>
                </a:cubicBezTo>
                <a:close/>
                <a:moveTo>
                  <a:pt x="235" y="0"/>
                </a:moveTo>
                <a:cubicBezTo>
                  <a:pt x="106" y="0"/>
                  <a:pt x="0" y="106"/>
                  <a:pt x="0" y="232"/>
                </a:cubicBezTo>
                <a:cubicBezTo>
                  <a:pt x="0" y="362"/>
                  <a:pt x="106" y="463"/>
                  <a:pt x="235" y="463"/>
                </a:cubicBezTo>
                <a:cubicBezTo>
                  <a:pt x="301" y="463"/>
                  <a:pt x="468" y="463"/>
                  <a:pt x="468" y="463"/>
                </a:cubicBezTo>
                <a:cubicBezTo>
                  <a:pt x="468" y="463"/>
                  <a:pt x="468" y="294"/>
                  <a:pt x="468" y="232"/>
                </a:cubicBezTo>
                <a:cubicBezTo>
                  <a:pt x="468" y="106"/>
                  <a:pt x="364" y="0"/>
                  <a:pt x="2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10741108" y="4890039"/>
            <a:ext cx="593338" cy="59333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1" name="Freeform 48"/>
          <p:cNvSpPr>
            <a:spLocks noChangeAspect="1" noEditPoints="1"/>
          </p:cNvSpPr>
          <p:nvPr/>
        </p:nvSpPr>
        <p:spPr bwMode="auto">
          <a:xfrm>
            <a:off x="10856847" y="5005778"/>
            <a:ext cx="361856" cy="361856"/>
          </a:xfrm>
          <a:custGeom>
            <a:avLst/>
            <a:gdLst>
              <a:gd name="T0" fmla="*/ 609 w 999"/>
              <a:gd name="T1" fmla="*/ 275 h 999"/>
              <a:gd name="T2" fmla="*/ 630 w 999"/>
              <a:gd name="T3" fmla="*/ 297 h 999"/>
              <a:gd name="T4" fmla="*/ 633 w 999"/>
              <a:gd name="T5" fmla="*/ 329 h 999"/>
              <a:gd name="T6" fmla="*/ 621 w 999"/>
              <a:gd name="T7" fmla="*/ 351 h 999"/>
              <a:gd name="T8" fmla="*/ 501 w 999"/>
              <a:gd name="T9" fmla="*/ 497 h 999"/>
              <a:gd name="T10" fmla="*/ 473 w 999"/>
              <a:gd name="T11" fmla="*/ 526 h 999"/>
              <a:gd name="T12" fmla="*/ 457 w 999"/>
              <a:gd name="T13" fmla="*/ 724 h 999"/>
              <a:gd name="T14" fmla="*/ 432 w 999"/>
              <a:gd name="T15" fmla="*/ 732 h 999"/>
              <a:gd name="T16" fmla="*/ 412 w 999"/>
              <a:gd name="T17" fmla="*/ 714 h 999"/>
              <a:gd name="T18" fmla="*/ 390 w 999"/>
              <a:gd name="T19" fmla="*/ 517 h 999"/>
              <a:gd name="T20" fmla="*/ 369 w 999"/>
              <a:gd name="T21" fmla="*/ 484 h 999"/>
              <a:gd name="T22" fmla="*/ 368 w 999"/>
              <a:gd name="T23" fmla="*/ 447 h 999"/>
              <a:gd name="T24" fmla="*/ 387 w 999"/>
              <a:gd name="T25" fmla="*/ 414 h 999"/>
              <a:gd name="T26" fmla="*/ 421 w 999"/>
              <a:gd name="T27" fmla="*/ 394 h 999"/>
              <a:gd name="T28" fmla="*/ 560 w 999"/>
              <a:gd name="T29" fmla="*/ 274 h 999"/>
              <a:gd name="T30" fmla="*/ 281 w 999"/>
              <a:gd name="T31" fmla="*/ 355 h 999"/>
              <a:gd name="T32" fmla="*/ 150 w 999"/>
              <a:gd name="T33" fmla="*/ 343 h 999"/>
              <a:gd name="T34" fmla="*/ 124 w 999"/>
              <a:gd name="T35" fmla="*/ 420 h 999"/>
              <a:gd name="T36" fmla="*/ 116 w 999"/>
              <a:gd name="T37" fmla="*/ 500 h 999"/>
              <a:gd name="T38" fmla="*/ 124 w 999"/>
              <a:gd name="T39" fmla="*/ 581 h 999"/>
              <a:gd name="T40" fmla="*/ 151 w 999"/>
              <a:gd name="T41" fmla="*/ 659 h 999"/>
              <a:gd name="T42" fmla="*/ 193 w 999"/>
              <a:gd name="T43" fmla="*/ 730 h 999"/>
              <a:gd name="T44" fmla="*/ 247 w 999"/>
              <a:gd name="T45" fmla="*/ 789 h 999"/>
              <a:gd name="T46" fmla="*/ 353 w 999"/>
              <a:gd name="T47" fmla="*/ 855 h 999"/>
              <a:gd name="T48" fmla="*/ 484 w 999"/>
              <a:gd name="T49" fmla="*/ 883 h 999"/>
              <a:gd name="T50" fmla="*/ 564 w 999"/>
              <a:gd name="T51" fmla="*/ 995 h 999"/>
              <a:gd name="T52" fmla="*/ 435 w 999"/>
              <a:gd name="T53" fmla="*/ 995 h 999"/>
              <a:gd name="T54" fmla="*/ 338 w 999"/>
              <a:gd name="T55" fmla="*/ 972 h 999"/>
              <a:gd name="T56" fmla="*/ 254 w 999"/>
              <a:gd name="T57" fmla="*/ 935 h 999"/>
              <a:gd name="T58" fmla="*/ 178 w 999"/>
              <a:gd name="T59" fmla="*/ 882 h 999"/>
              <a:gd name="T60" fmla="*/ 104 w 999"/>
              <a:gd name="T61" fmla="*/ 804 h 999"/>
              <a:gd name="T62" fmla="*/ 45 w 999"/>
              <a:gd name="T63" fmla="*/ 706 h 999"/>
              <a:gd name="T64" fmla="*/ 11 w 999"/>
              <a:gd name="T65" fmla="*/ 599 h 999"/>
              <a:gd name="T66" fmla="*/ 0 w 999"/>
              <a:gd name="T67" fmla="*/ 488 h 999"/>
              <a:gd name="T68" fmla="*/ 16 w 999"/>
              <a:gd name="T69" fmla="*/ 377 h 999"/>
              <a:gd name="T70" fmla="*/ 56 w 999"/>
              <a:gd name="T71" fmla="*/ 271 h 999"/>
              <a:gd name="T72" fmla="*/ 111 w 999"/>
              <a:gd name="T73" fmla="*/ 186 h 999"/>
              <a:gd name="T74" fmla="*/ 599 w 999"/>
              <a:gd name="T75" fmla="*/ 10 h 999"/>
              <a:gd name="T76" fmla="*/ 694 w 999"/>
              <a:gd name="T77" fmla="*/ 39 h 999"/>
              <a:gd name="T78" fmla="*/ 775 w 999"/>
              <a:gd name="T79" fmla="*/ 82 h 999"/>
              <a:gd name="T80" fmla="*/ 848 w 999"/>
              <a:gd name="T81" fmla="*/ 141 h 999"/>
              <a:gd name="T82" fmla="*/ 921 w 999"/>
              <a:gd name="T83" fmla="*/ 229 h 999"/>
              <a:gd name="T84" fmla="*/ 971 w 999"/>
              <a:gd name="T85" fmla="*/ 332 h 999"/>
              <a:gd name="T86" fmla="*/ 996 w 999"/>
              <a:gd name="T87" fmla="*/ 441 h 999"/>
              <a:gd name="T88" fmla="*/ 997 w 999"/>
              <a:gd name="T89" fmla="*/ 552 h 999"/>
              <a:gd name="T90" fmla="*/ 973 w 999"/>
              <a:gd name="T91" fmla="*/ 662 h 999"/>
              <a:gd name="T92" fmla="*/ 924 w 999"/>
              <a:gd name="T93" fmla="*/ 764 h 999"/>
              <a:gd name="T94" fmla="*/ 807 w 999"/>
              <a:gd name="T95" fmla="*/ 731 h 999"/>
              <a:gd name="T96" fmla="*/ 853 w 999"/>
              <a:gd name="T97" fmla="*/ 651 h 999"/>
              <a:gd name="T98" fmla="*/ 877 w 999"/>
              <a:gd name="T99" fmla="*/ 572 h 999"/>
              <a:gd name="T100" fmla="*/ 884 w 999"/>
              <a:gd name="T101" fmla="*/ 492 h 999"/>
              <a:gd name="T102" fmla="*/ 874 w 999"/>
              <a:gd name="T103" fmla="*/ 411 h 999"/>
              <a:gd name="T104" fmla="*/ 847 w 999"/>
              <a:gd name="T105" fmla="*/ 334 h 999"/>
              <a:gd name="T106" fmla="*/ 803 w 999"/>
              <a:gd name="T107" fmla="*/ 263 h 999"/>
              <a:gd name="T108" fmla="*/ 748 w 999"/>
              <a:gd name="T109" fmla="*/ 206 h 999"/>
              <a:gd name="T110" fmla="*/ 689 w 999"/>
              <a:gd name="T111" fmla="*/ 166 h 999"/>
              <a:gd name="T112" fmla="*/ 626 w 999"/>
              <a:gd name="T113" fmla="*/ 136 h 999"/>
              <a:gd name="T114" fmla="*/ 523 w 999"/>
              <a:gd name="T115" fmla="*/ 116 h 999"/>
              <a:gd name="T116" fmla="*/ 430 w 999"/>
              <a:gd name="T117" fmla="*/ 28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9" h="999">
                <a:moveTo>
                  <a:pt x="583" y="268"/>
                </a:moveTo>
                <a:lnTo>
                  <a:pt x="589" y="268"/>
                </a:lnTo>
                <a:lnTo>
                  <a:pt x="593" y="268"/>
                </a:lnTo>
                <a:lnTo>
                  <a:pt x="595" y="269"/>
                </a:lnTo>
                <a:lnTo>
                  <a:pt x="597" y="270"/>
                </a:lnTo>
                <a:lnTo>
                  <a:pt x="599" y="270"/>
                </a:lnTo>
                <a:lnTo>
                  <a:pt x="601" y="271"/>
                </a:lnTo>
                <a:lnTo>
                  <a:pt x="603" y="272"/>
                </a:lnTo>
                <a:lnTo>
                  <a:pt x="606" y="273"/>
                </a:lnTo>
                <a:lnTo>
                  <a:pt x="608" y="274"/>
                </a:lnTo>
                <a:lnTo>
                  <a:pt x="609" y="275"/>
                </a:lnTo>
                <a:lnTo>
                  <a:pt x="611" y="276"/>
                </a:lnTo>
                <a:lnTo>
                  <a:pt x="613" y="278"/>
                </a:lnTo>
                <a:lnTo>
                  <a:pt x="615" y="279"/>
                </a:lnTo>
                <a:lnTo>
                  <a:pt x="616" y="280"/>
                </a:lnTo>
                <a:lnTo>
                  <a:pt x="621" y="286"/>
                </a:lnTo>
                <a:lnTo>
                  <a:pt x="622" y="288"/>
                </a:lnTo>
                <a:lnTo>
                  <a:pt x="625" y="289"/>
                </a:lnTo>
                <a:lnTo>
                  <a:pt x="626" y="291"/>
                </a:lnTo>
                <a:lnTo>
                  <a:pt x="628" y="293"/>
                </a:lnTo>
                <a:lnTo>
                  <a:pt x="629" y="295"/>
                </a:lnTo>
                <a:lnTo>
                  <a:pt x="630" y="297"/>
                </a:lnTo>
                <a:lnTo>
                  <a:pt x="631" y="299"/>
                </a:lnTo>
                <a:lnTo>
                  <a:pt x="631" y="300"/>
                </a:lnTo>
                <a:lnTo>
                  <a:pt x="632" y="304"/>
                </a:lnTo>
                <a:lnTo>
                  <a:pt x="633" y="306"/>
                </a:lnTo>
                <a:lnTo>
                  <a:pt x="633" y="308"/>
                </a:lnTo>
                <a:lnTo>
                  <a:pt x="634" y="310"/>
                </a:lnTo>
                <a:lnTo>
                  <a:pt x="635" y="314"/>
                </a:lnTo>
                <a:lnTo>
                  <a:pt x="635" y="318"/>
                </a:lnTo>
                <a:lnTo>
                  <a:pt x="635" y="323"/>
                </a:lnTo>
                <a:lnTo>
                  <a:pt x="634" y="327"/>
                </a:lnTo>
                <a:lnTo>
                  <a:pt x="633" y="329"/>
                </a:lnTo>
                <a:lnTo>
                  <a:pt x="633" y="331"/>
                </a:lnTo>
                <a:lnTo>
                  <a:pt x="632" y="333"/>
                </a:lnTo>
                <a:lnTo>
                  <a:pt x="631" y="335"/>
                </a:lnTo>
                <a:lnTo>
                  <a:pt x="631" y="337"/>
                </a:lnTo>
                <a:lnTo>
                  <a:pt x="630" y="339"/>
                </a:lnTo>
                <a:lnTo>
                  <a:pt x="629" y="342"/>
                </a:lnTo>
                <a:lnTo>
                  <a:pt x="628" y="344"/>
                </a:lnTo>
                <a:lnTo>
                  <a:pt x="626" y="346"/>
                </a:lnTo>
                <a:lnTo>
                  <a:pt x="625" y="347"/>
                </a:lnTo>
                <a:lnTo>
                  <a:pt x="622" y="349"/>
                </a:lnTo>
                <a:lnTo>
                  <a:pt x="621" y="351"/>
                </a:lnTo>
                <a:lnTo>
                  <a:pt x="509" y="462"/>
                </a:lnTo>
                <a:lnTo>
                  <a:pt x="509" y="466"/>
                </a:lnTo>
                <a:lnTo>
                  <a:pt x="509" y="470"/>
                </a:lnTo>
                <a:lnTo>
                  <a:pt x="508" y="474"/>
                </a:lnTo>
                <a:lnTo>
                  <a:pt x="508" y="477"/>
                </a:lnTo>
                <a:lnTo>
                  <a:pt x="507" y="480"/>
                </a:lnTo>
                <a:lnTo>
                  <a:pt x="506" y="483"/>
                </a:lnTo>
                <a:lnTo>
                  <a:pt x="505" y="487"/>
                </a:lnTo>
                <a:lnTo>
                  <a:pt x="504" y="491"/>
                </a:lnTo>
                <a:lnTo>
                  <a:pt x="503" y="494"/>
                </a:lnTo>
                <a:lnTo>
                  <a:pt x="501" y="497"/>
                </a:lnTo>
                <a:lnTo>
                  <a:pt x="500" y="500"/>
                </a:lnTo>
                <a:lnTo>
                  <a:pt x="498" y="503"/>
                </a:lnTo>
                <a:lnTo>
                  <a:pt x="496" y="507"/>
                </a:lnTo>
                <a:lnTo>
                  <a:pt x="493" y="509"/>
                </a:lnTo>
                <a:lnTo>
                  <a:pt x="490" y="512"/>
                </a:lnTo>
                <a:lnTo>
                  <a:pt x="488" y="515"/>
                </a:lnTo>
                <a:lnTo>
                  <a:pt x="485" y="517"/>
                </a:lnTo>
                <a:lnTo>
                  <a:pt x="483" y="519"/>
                </a:lnTo>
                <a:lnTo>
                  <a:pt x="480" y="521"/>
                </a:lnTo>
                <a:lnTo>
                  <a:pt x="476" y="524"/>
                </a:lnTo>
                <a:lnTo>
                  <a:pt x="473" y="526"/>
                </a:lnTo>
                <a:lnTo>
                  <a:pt x="470" y="528"/>
                </a:lnTo>
                <a:lnTo>
                  <a:pt x="467" y="529"/>
                </a:lnTo>
                <a:lnTo>
                  <a:pt x="464" y="531"/>
                </a:lnTo>
                <a:lnTo>
                  <a:pt x="464" y="707"/>
                </a:lnTo>
                <a:lnTo>
                  <a:pt x="464" y="709"/>
                </a:lnTo>
                <a:lnTo>
                  <a:pt x="464" y="712"/>
                </a:lnTo>
                <a:lnTo>
                  <a:pt x="463" y="714"/>
                </a:lnTo>
                <a:lnTo>
                  <a:pt x="462" y="717"/>
                </a:lnTo>
                <a:lnTo>
                  <a:pt x="461" y="719"/>
                </a:lnTo>
                <a:lnTo>
                  <a:pt x="460" y="721"/>
                </a:lnTo>
                <a:lnTo>
                  <a:pt x="457" y="724"/>
                </a:lnTo>
                <a:lnTo>
                  <a:pt x="456" y="725"/>
                </a:lnTo>
                <a:lnTo>
                  <a:pt x="454" y="727"/>
                </a:lnTo>
                <a:lnTo>
                  <a:pt x="452" y="728"/>
                </a:lnTo>
                <a:lnTo>
                  <a:pt x="450" y="730"/>
                </a:lnTo>
                <a:lnTo>
                  <a:pt x="448" y="731"/>
                </a:lnTo>
                <a:lnTo>
                  <a:pt x="446" y="732"/>
                </a:lnTo>
                <a:lnTo>
                  <a:pt x="443" y="732"/>
                </a:lnTo>
                <a:lnTo>
                  <a:pt x="441" y="733"/>
                </a:lnTo>
                <a:lnTo>
                  <a:pt x="437" y="733"/>
                </a:lnTo>
                <a:lnTo>
                  <a:pt x="435" y="733"/>
                </a:lnTo>
                <a:lnTo>
                  <a:pt x="432" y="732"/>
                </a:lnTo>
                <a:lnTo>
                  <a:pt x="430" y="732"/>
                </a:lnTo>
                <a:lnTo>
                  <a:pt x="427" y="731"/>
                </a:lnTo>
                <a:lnTo>
                  <a:pt x="425" y="730"/>
                </a:lnTo>
                <a:lnTo>
                  <a:pt x="423" y="728"/>
                </a:lnTo>
                <a:lnTo>
                  <a:pt x="420" y="727"/>
                </a:lnTo>
                <a:lnTo>
                  <a:pt x="418" y="725"/>
                </a:lnTo>
                <a:lnTo>
                  <a:pt x="417" y="724"/>
                </a:lnTo>
                <a:lnTo>
                  <a:pt x="415" y="721"/>
                </a:lnTo>
                <a:lnTo>
                  <a:pt x="414" y="719"/>
                </a:lnTo>
                <a:lnTo>
                  <a:pt x="413" y="717"/>
                </a:lnTo>
                <a:lnTo>
                  <a:pt x="412" y="714"/>
                </a:lnTo>
                <a:lnTo>
                  <a:pt x="412" y="712"/>
                </a:lnTo>
                <a:lnTo>
                  <a:pt x="411" y="709"/>
                </a:lnTo>
                <a:lnTo>
                  <a:pt x="411" y="707"/>
                </a:lnTo>
                <a:lnTo>
                  <a:pt x="411" y="531"/>
                </a:lnTo>
                <a:lnTo>
                  <a:pt x="408" y="529"/>
                </a:lnTo>
                <a:lnTo>
                  <a:pt x="405" y="528"/>
                </a:lnTo>
                <a:lnTo>
                  <a:pt x="401" y="526"/>
                </a:lnTo>
                <a:lnTo>
                  <a:pt x="398" y="524"/>
                </a:lnTo>
                <a:lnTo>
                  <a:pt x="395" y="521"/>
                </a:lnTo>
                <a:lnTo>
                  <a:pt x="392" y="519"/>
                </a:lnTo>
                <a:lnTo>
                  <a:pt x="390" y="517"/>
                </a:lnTo>
                <a:lnTo>
                  <a:pt x="387" y="515"/>
                </a:lnTo>
                <a:lnTo>
                  <a:pt x="384" y="512"/>
                </a:lnTo>
                <a:lnTo>
                  <a:pt x="382" y="509"/>
                </a:lnTo>
                <a:lnTo>
                  <a:pt x="379" y="507"/>
                </a:lnTo>
                <a:lnTo>
                  <a:pt x="378" y="503"/>
                </a:lnTo>
                <a:lnTo>
                  <a:pt x="376" y="500"/>
                </a:lnTo>
                <a:lnTo>
                  <a:pt x="374" y="497"/>
                </a:lnTo>
                <a:lnTo>
                  <a:pt x="373" y="494"/>
                </a:lnTo>
                <a:lnTo>
                  <a:pt x="371" y="491"/>
                </a:lnTo>
                <a:lnTo>
                  <a:pt x="370" y="488"/>
                </a:lnTo>
                <a:lnTo>
                  <a:pt x="369" y="484"/>
                </a:lnTo>
                <a:lnTo>
                  <a:pt x="368" y="481"/>
                </a:lnTo>
                <a:lnTo>
                  <a:pt x="368" y="478"/>
                </a:lnTo>
                <a:lnTo>
                  <a:pt x="366" y="474"/>
                </a:lnTo>
                <a:lnTo>
                  <a:pt x="365" y="471"/>
                </a:lnTo>
                <a:lnTo>
                  <a:pt x="365" y="468"/>
                </a:lnTo>
                <a:lnTo>
                  <a:pt x="365" y="464"/>
                </a:lnTo>
                <a:lnTo>
                  <a:pt x="365" y="461"/>
                </a:lnTo>
                <a:lnTo>
                  <a:pt x="365" y="457"/>
                </a:lnTo>
                <a:lnTo>
                  <a:pt x="366" y="454"/>
                </a:lnTo>
                <a:lnTo>
                  <a:pt x="368" y="451"/>
                </a:lnTo>
                <a:lnTo>
                  <a:pt x="368" y="447"/>
                </a:lnTo>
                <a:lnTo>
                  <a:pt x="369" y="444"/>
                </a:lnTo>
                <a:lnTo>
                  <a:pt x="370" y="440"/>
                </a:lnTo>
                <a:lnTo>
                  <a:pt x="371" y="437"/>
                </a:lnTo>
                <a:lnTo>
                  <a:pt x="373" y="434"/>
                </a:lnTo>
                <a:lnTo>
                  <a:pt x="374" y="430"/>
                </a:lnTo>
                <a:lnTo>
                  <a:pt x="376" y="427"/>
                </a:lnTo>
                <a:lnTo>
                  <a:pt x="378" y="425"/>
                </a:lnTo>
                <a:lnTo>
                  <a:pt x="379" y="422"/>
                </a:lnTo>
                <a:lnTo>
                  <a:pt x="382" y="419"/>
                </a:lnTo>
                <a:lnTo>
                  <a:pt x="384" y="417"/>
                </a:lnTo>
                <a:lnTo>
                  <a:pt x="387" y="414"/>
                </a:lnTo>
                <a:lnTo>
                  <a:pt x="390" y="411"/>
                </a:lnTo>
                <a:lnTo>
                  <a:pt x="392" y="408"/>
                </a:lnTo>
                <a:lnTo>
                  <a:pt x="395" y="406"/>
                </a:lnTo>
                <a:lnTo>
                  <a:pt x="398" y="404"/>
                </a:lnTo>
                <a:lnTo>
                  <a:pt x="401" y="402"/>
                </a:lnTo>
                <a:lnTo>
                  <a:pt x="405" y="401"/>
                </a:lnTo>
                <a:lnTo>
                  <a:pt x="408" y="399"/>
                </a:lnTo>
                <a:lnTo>
                  <a:pt x="411" y="398"/>
                </a:lnTo>
                <a:lnTo>
                  <a:pt x="414" y="397"/>
                </a:lnTo>
                <a:lnTo>
                  <a:pt x="418" y="396"/>
                </a:lnTo>
                <a:lnTo>
                  <a:pt x="421" y="394"/>
                </a:lnTo>
                <a:lnTo>
                  <a:pt x="425" y="393"/>
                </a:lnTo>
                <a:lnTo>
                  <a:pt x="428" y="393"/>
                </a:lnTo>
                <a:lnTo>
                  <a:pt x="432" y="392"/>
                </a:lnTo>
                <a:lnTo>
                  <a:pt x="435" y="392"/>
                </a:lnTo>
                <a:lnTo>
                  <a:pt x="438" y="392"/>
                </a:lnTo>
                <a:lnTo>
                  <a:pt x="551" y="280"/>
                </a:lnTo>
                <a:lnTo>
                  <a:pt x="553" y="279"/>
                </a:lnTo>
                <a:lnTo>
                  <a:pt x="555" y="278"/>
                </a:lnTo>
                <a:lnTo>
                  <a:pt x="556" y="276"/>
                </a:lnTo>
                <a:lnTo>
                  <a:pt x="558" y="275"/>
                </a:lnTo>
                <a:lnTo>
                  <a:pt x="560" y="274"/>
                </a:lnTo>
                <a:lnTo>
                  <a:pt x="562" y="273"/>
                </a:lnTo>
                <a:lnTo>
                  <a:pt x="564" y="272"/>
                </a:lnTo>
                <a:lnTo>
                  <a:pt x="566" y="271"/>
                </a:lnTo>
                <a:lnTo>
                  <a:pt x="569" y="270"/>
                </a:lnTo>
                <a:lnTo>
                  <a:pt x="571" y="270"/>
                </a:lnTo>
                <a:lnTo>
                  <a:pt x="573" y="269"/>
                </a:lnTo>
                <a:lnTo>
                  <a:pt x="575" y="268"/>
                </a:lnTo>
                <a:lnTo>
                  <a:pt x="579" y="268"/>
                </a:lnTo>
                <a:lnTo>
                  <a:pt x="583" y="268"/>
                </a:lnTo>
                <a:close/>
                <a:moveTo>
                  <a:pt x="362" y="13"/>
                </a:moveTo>
                <a:lnTo>
                  <a:pt x="281" y="355"/>
                </a:lnTo>
                <a:lnTo>
                  <a:pt x="194" y="269"/>
                </a:lnTo>
                <a:lnTo>
                  <a:pt x="189" y="276"/>
                </a:lnTo>
                <a:lnTo>
                  <a:pt x="183" y="283"/>
                </a:lnTo>
                <a:lnTo>
                  <a:pt x="178" y="291"/>
                </a:lnTo>
                <a:lnTo>
                  <a:pt x="174" y="298"/>
                </a:lnTo>
                <a:lnTo>
                  <a:pt x="169" y="306"/>
                </a:lnTo>
                <a:lnTo>
                  <a:pt x="164" y="313"/>
                </a:lnTo>
                <a:lnTo>
                  <a:pt x="160" y="320"/>
                </a:lnTo>
                <a:lnTo>
                  <a:pt x="156" y="329"/>
                </a:lnTo>
                <a:lnTo>
                  <a:pt x="153" y="335"/>
                </a:lnTo>
                <a:lnTo>
                  <a:pt x="150" y="343"/>
                </a:lnTo>
                <a:lnTo>
                  <a:pt x="146" y="349"/>
                </a:lnTo>
                <a:lnTo>
                  <a:pt x="144" y="355"/>
                </a:lnTo>
                <a:lnTo>
                  <a:pt x="141" y="363"/>
                </a:lnTo>
                <a:lnTo>
                  <a:pt x="139" y="370"/>
                </a:lnTo>
                <a:lnTo>
                  <a:pt x="136" y="377"/>
                </a:lnTo>
                <a:lnTo>
                  <a:pt x="134" y="384"/>
                </a:lnTo>
                <a:lnTo>
                  <a:pt x="132" y="391"/>
                </a:lnTo>
                <a:lnTo>
                  <a:pt x="129" y="399"/>
                </a:lnTo>
                <a:lnTo>
                  <a:pt x="128" y="405"/>
                </a:lnTo>
                <a:lnTo>
                  <a:pt x="126" y="412"/>
                </a:lnTo>
                <a:lnTo>
                  <a:pt x="124" y="420"/>
                </a:lnTo>
                <a:lnTo>
                  <a:pt x="123" y="427"/>
                </a:lnTo>
                <a:lnTo>
                  <a:pt x="122" y="435"/>
                </a:lnTo>
                <a:lnTo>
                  <a:pt x="121" y="442"/>
                </a:lnTo>
                <a:lnTo>
                  <a:pt x="120" y="448"/>
                </a:lnTo>
                <a:lnTo>
                  <a:pt x="119" y="456"/>
                </a:lnTo>
                <a:lnTo>
                  <a:pt x="118" y="463"/>
                </a:lnTo>
                <a:lnTo>
                  <a:pt x="117" y="471"/>
                </a:lnTo>
                <a:lnTo>
                  <a:pt x="117" y="478"/>
                </a:lnTo>
                <a:lnTo>
                  <a:pt x="117" y="485"/>
                </a:lnTo>
                <a:lnTo>
                  <a:pt x="116" y="493"/>
                </a:lnTo>
                <a:lnTo>
                  <a:pt x="116" y="500"/>
                </a:lnTo>
                <a:lnTo>
                  <a:pt x="116" y="508"/>
                </a:lnTo>
                <a:lnTo>
                  <a:pt x="117" y="515"/>
                </a:lnTo>
                <a:lnTo>
                  <a:pt x="117" y="523"/>
                </a:lnTo>
                <a:lnTo>
                  <a:pt x="117" y="530"/>
                </a:lnTo>
                <a:lnTo>
                  <a:pt x="118" y="537"/>
                </a:lnTo>
                <a:lnTo>
                  <a:pt x="119" y="545"/>
                </a:lnTo>
                <a:lnTo>
                  <a:pt x="120" y="552"/>
                </a:lnTo>
                <a:lnTo>
                  <a:pt x="121" y="560"/>
                </a:lnTo>
                <a:lnTo>
                  <a:pt x="122" y="566"/>
                </a:lnTo>
                <a:lnTo>
                  <a:pt x="123" y="573"/>
                </a:lnTo>
                <a:lnTo>
                  <a:pt x="124" y="581"/>
                </a:lnTo>
                <a:lnTo>
                  <a:pt x="126" y="588"/>
                </a:lnTo>
                <a:lnTo>
                  <a:pt x="128" y="596"/>
                </a:lnTo>
                <a:lnTo>
                  <a:pt x="129" y="602"/>
                </a:lnTo>
                <a:lnTo>
                  <a:pt x="132" y="609"/>
                </a:lnTo>
                <a:lnTo>
                  <a:pt x="134" y="617"/>
                </a:lnTo>
                <a:lnTo>
                  <a:pt x="137" y="624"/>
                </a:lnTo>
                <a:lnTo>
                  <a:pt x="139" y="630"/>
                </a:lnTo>
                <a:lnTo>
                  <a:pt x="141" y="638"/>
                </a:lnTo>
                <a:lnTo>
                  <a:pt x="144" y="644"/>
                </a:lnTo>
                <a:lnTo>
                  <a:pt x="147" y="652"/>
                </a:lnTo>
                <a:lnTo>
                  <a:pt x="151" y="659"/>
                </a:lnTo>
                <a:lnTo>
                  <a:pt x="154" y="665"/>
                </a:lnTo>
                <a:lnTo>
                  <a:pt x="157" y="672"/>
                </a:lnTo>
                <a:lnTo>
                  <a:pt x="160" y="679"/>
                </a:lnTo>
                <a:lnTo>
                  <a:pt x="163" y="685"/>
                </a:lnTo>
                <a:lnTo>
                  <a:pt x="168" y="692"/>
                </a:lnTo>
                <a:lnTo>
                  <a:pt x="171" y="698"/>
                </a:lnTo>
                <a:lnTo>
                  <a:pt x="175" y="704"/>
                </a:lnTo>
                <a:lnTo>
                  <a:pt x="179" y="712"/>
                </a:lnTo>
                <a:lnTo>
                  <a:pt x="183" y="717"/>
                </a:lnTo>
                <a:lnTo>
                  <a:pt x="188" y="724"/>
                </a:lnTo>
                <a:lnTo>
                  <a:pt x="193" y="730"/>
                </a:lnTo>
                <a:lnTo>
                  <a:pt x="197" y="736"/>
                </a:lnTo>
                <a:lnTo>
                  <a:pt x="202" y="743"/>
                </a:lnTo>
                <a:lnTo>
                  <a:pt x="207" y="749"/>
                </a:lnTo>
                <a:lnTo>
                  <a:pt x="212" y="754"/>
                </a:lnTo>
                <a:lnTo>
                  <a:pt x="217" y="761"/>
                </a:lnTo>
                <a:lnTo>
                  <a:pt x="223" y="766"/>
                </a:lnTo>
                <a:lnTo>
                  <a:pt x="228" y="771"/>
                </a:lnTo>
                <a:lnTo>
                  <a:pt x="233" y="776"/>
                </a:lnTo>
                <a:lnTo>
                  <a:pt x="237" y="781"/>
                </a:lnTo>
                <a:lnTo>
                  <a:pt x="243" y="785"/>
                </a:lnTo>
                <a:lnTo>
                  <a:pt x="247" y="789"/>
                </a:lnTo>
                <a:lnTo>
                  <a:pt x="252" y="793"/>
                </a:lnTo>
                <a:lnTo>
                  <a:pt x="256" y="798"/>
                </a:lnTo>
                <a:lnTo>
                  <a:pt x="267" y="805"/>
                </a:lnTo>
                <a:lnTo>
                  <a:pt x="277" y="812"/>
                </a:lnTo>
                <a:lnTo>
                  <a:pt x="287" y="820"/>
                </a:lnTo>
                <a:lnTo>
                  <a:pt x="298" y="826"/>
                </a:lnTo>
                <a:lnTo>
                  <a:pt x="308" y="833"/>
                </a:lnTo>
                <a:lnTo>
                  <a:pt x="320" y="839"/>
                </a:lnTo>
                <a:lnTo>
                  <a:pt x="330" y="844"/>
                </a:lnTo>
                <a:lnTo>
                  <a:pt x="342" y="849"/>
                </a:lnTo>
                <a:lnTo>
                  <a:pt x="353" y="855"/>
                </a:lnTo>
                <a:lnTo>
                  <a:pt x="364" y="859"/>
                </a:lnTo>
                <a:lnTo>
                  <a:pt x="376" y="863"/>
                </a:lnTo>
                <a:lnTo>
                  <a:pt x="388" y="866"/>
                </a:lnTo>
                <a:lnTo>
                  <a:pt x="399" y="870"/>
                </a:lnTo>
                <a:lnTo>
                  <a:pt x="412" y="873"/>
                </a:lnTo>
                <a:lnTo>
                  <a:pt x="424" y="876"/>
                </a:lnTo>
                <a:lnTo>
                  <a:pt x="435" y="878"/>
                </a:lnTo>
                <a:lnTo>
                  <a:pt x="448" y="880"/>
                </a:lnTo>
                <a:lnTo>
                  <a:pt x="460" y="881"/>
                </a:lnTo>
                <a:lnTo>
                  <a:pt x="472" y="882"/>
                </a:lnTo>
                <a:lnTo>
                  <a:pt x="484" y="883"/>
                </a:lnTo>
                <a:lnTo>
                  <a:pt x="497" y="883"/>
                </a:lnTo>
                <a:lnTo>
                  <a:pt x="509" y="883"/>
                </a:lnTo>
                <a:lnTo>
                  <a:pt x="521" y="882"/>
                </a:lnTo>
                <a:lnTo>
                  <a:pt x="534" y="882"/>
                </a:lnTo>
                <a:lnTo>
                  <a:pt x="545" y="881"/>
                </a:lnTo>
                <a:lnTo>
                  <a:pt x="558" y="879"/>
                </a:lnTo>
                <a:lnTo>
                  <a:pt x="570" y="877"/>
                </a:lnTo>
                <a:lnTo>
                  <a:pt x="582" y="875"/>
                </a:lnTo>
                <a:lnTo>
                  <a:pt x="594" y="872"/>
                </a:lnTo>
                <a:lnTo>
                  <a:pt x="571" y="971"/>
                </a:lnTo>
                <a:lnTo>
                  <a:pt x="564" y="995"/>
                </a:lnTo>
                <a:lnTo>
                  <a:pt x="553" y="997"/>
                </a:lnTo>
                <a:lnTo>
                  <a:pt x="541" y="998"/>
                </a:lnTo>
                <a:lnTo>
                  <a:pt x="529" y="999"/>
                </a:lnTo>
                <a:lnTo>
                  <a:pt x="518" y="999"/>
                </a:lnTo>
                <a:lnTo>
                  <a:pt x="506" y="999"/>
                </a:lnTo>
                <a:lnTo>
                  <a:pt x="494" y="999"/>
                </a:lnTo>
                <a:lnTo>
                  <a:pt x="483" y="999"/>
                </a:lnTo>
                <a:lnTo>
                  <a:pt x="471" y="999"/>
                </a:lnTo>
                <a:lnTo>
                  <a:pt x="460" y="998"/>
                </a:lnTo>
                <a:lnTo>
                  <a:pt x="448" y="997"/>
                </a:lnTo>
                <a:lnTo>
                  <a:pt x="435" y="995"/>
                </a:lnTo>
                <a:lnTo>
                  <a:pt x="424" y="993"/>
                </a:lnTo>
                <a:lnTo>
                  <a:pt x="412" y="991"/>
                </a:lnTo>
                <a:lnTo>
                  <a:pt x="400" y="989"/>
                </a:lnTo>
                <a:lnTo>
                  <a:pt x="389" y="987"/>
                </a:lnTo>
                <a:lnTo>
                  <a:pt x="377" y="984"/>
                </a:lnTo>
                <a:lnTo>
                  <a:pt x="377" y="984"/>
                </a:lnTo>
                <a:lnTo>
                  <a:pt x="370" y="982"/>
                </a:lnTo>
                <a:lnTo>
                  <a:pt x="362" y="979"/>
                </a:lnTo>
                <a:lnTo>
                  <a:pt x="354" y="976"/>
                </a:lnTo>
                <a:lnTo>
                  <a:pt x="345" y="974"/>
                </a:lnTo>
                <a:lnTo>
                  <a:pt x="338" y="972"/>
                </a:lnTo>
                <a:lnTo>
                  <a:pt x="330" y="969"/>
                </a:lnTo>
                <a:lnTo>
                  <a:pt x="322" y="966"/>
                </a:lnTo>
                <a:lnTo>
                  <a:pt x="315" y="964"/>
                </a:lnTo>
                <a:lnTo>
                  <a:pt x="307" y="961"/>
                </a:lnTo>
                <a:lnTo>
                  <a:pt x="300" y="956"/>
                </a:lnTo>
                <a:lnTo>
                  <a:pt x="291" y="953"/>
                </a:lnTo>
                <a:lnTo>
                  <a:pt x="284" y="950"/>
                </a:lnTo>
                <a:lnTo>
                  <a:pt x="277" y="947"/>
                </a:lnTo>
                <a:lnTo>
                  <a:pt x="269" y="943"/>
                </a:lnTo>
                <a:lnTo>
                  <a:pt x="262" y="938"/>
                </a:lnTo>
                <a:lnTo>
                  <a:pt x="254" y="935"/>
                </a:lnTo>
                <a:lnTo>
                  <a:pt x="248" y="931"/>
                </a:lnTo>
                <a:lnTo>
                  <a:pt x="241" y="927"/>
                </a:lnTo>
                <a:lnTo>
                  <a:pt x="233" y="921"/>
                </a:lnTo>
                <a:lnTo>
                  <a:pt x="226" y="917"/>
                </a:lnTo>
                <a:lnTo>
                  <a:pt x="219" y="913"/>
                </a:lnTo>
                <a:lnTo>
                  <a:pt x="212" y="908"/>
                </a:lnTo>
                <a:lnTo>
                  <a:pt x="206" y="903"/>
                </a:lnTo>
                <a:lnTo>
                  <a:pt x="198" y="898"/>
                </a:lnTo>
                <a:lnTo>
                  <a:pt x="192" y="893"/>
                </a:lnTo>
                <a:lnTo>
                  <a:pt x="186" y="888"/>
                </a:lnTo>
                <a:lnTo>
                  <a:pt x="178" y="882"/>
                </a:lnTo>
                <a:lnTo>
                  <a:pt x="172" y="877"/>
                </a:lnTo>
                <a:lnTo>
                  <a:pt x="165" y="871"/>
                </a:lnTo>
                <a:lnTo>
                  <a:pt x="159" y="865"/>
                </a:lnTo>
                <a:lnTo>
                  <a:pt x="153" y="859"/>
                </a:lnTo>
                <a:lnTo>
                  <a:pt x="146" y="853"/>
                </a:lnTo>
                <a:lnTo>
                  <a:pt x="139" y="845"/>
                </a:lnTo>
                <a:lnTo>
                  <a:pt x="132" y="838"/>
                </a:lnTo>
                <a:lnTo>
                  <a:pt x="124" y="829"/>
                </a:lnTo>
                <a:lnTo>
                  <a:pt x="118" y="821"/>
                </a:lnTo>
                <a:lnTo>
                  <a:pt x="110" y="812"/>
                </a:lnTo>
                <a:lnTo>
                  <a:pt x="104" y="804"/>
                </a:lnTo>
                <a:lnTo>
                  <a:pt x="98" y="795"/>
                </a:lnTo>
                <a:lnTo>
                  <a:pt x="91" y="787"/>
                </a:lnTo>
                <a:lnTo>
                  <a:pt x="86" y="779"/>
                </a:lnTo>
                <a:lnTo>
                  <a:pt x="80" y="770"/>
                </a:lnTo>
                <a:lnTo>
                  <a:pt x="74" y="761"/>
                </a:lnTo>
                <a:lnTo>
                  <a:pt x="69" y="752"/>
                </a:lnTo>
                <a:lnTo>
                  <a:pt x="64" y="743"/>
                </a:lnTo>
                <a:lnTo>
                  <a:pt x="59" y="734"/>
                </a:lnTo>
                <a:lnTo>
                  <a:pt x="54" y="725"/>
                </a:lnTo>
                <a:lnTo>
                  <a:pt x="49" y="715"/>
                </a:lnTo>
                <a:lnTo>
                  <a:pt x="45" y="706"/>
                </a:lnTo>
                <a:lnTo>
                  <a:pt x="41" y="696"/>
                </a:lnTo>
                <a:lnTo>
                  <a:pt x="36" y="687"/>
                </a:lnTo>
                <a:lnTo>
                  <a:pt x="33" y="677"/>
                </a:lnTo>
                <a:lnTo>
                  <a:pt x="29" y="667"/>
                </a:lnTo>
                <a:lnTo>
                  <a:pt x="26" y="658"/>
                </a:lnTo>
                <a:lnTo>
                  <a:pt x="23" y="648"/>
                </a:lnTo>
                <a:lnTo>
                  <a:pt x="20" y="638"/>
                </a:lnTo>
                <a:lnTo>
                  <a:pt x="17" y="628"/>
                </a:lnTo>
                <a:lnTo>
                  <a:pt x="15" y="619"/>
                </a:lnTo>
                <a:lnTo>
                  <a:pt x="12" y="608"/>
                </a:lnTo>
                <a:lnTo>
                  <a:pt x="11" y="599"/>
                </a:lnTo>
                <a:lnTo>
                  <a:pt x="9" y="588"/>
                </a:lnTo>
                <a:lnTo>
                  <a:pt x="7" y="579"/>
                </a:lnTo>
                <a:lnTo>
                  <a:pt x="6" y="568"/>
                </a:lnTo>
                <a:lnTo>
                  <a:pt x="5" y="558"/>
                </a:lnTo>
                <a:lnTo>
                  <a:pt x="4" y="548"/>
                </a:lnTo>
                <a:lnTo>
                  <a:pt x="2" y="538"/>
                </a:lnTo>
                <a:lnTo>
                  <a:pt x="1" y="528"/>
                </a:lnTo>
                <a:lnTo>
                  <a:pt x="1" y="517"/>
                </a:lnTo>
                <a:lnTo>
                  <a:pt x="0" y="508"/>
                </a:lnTo>
                <a:lnTo>
                  <a:pt x="0" y="497"/>
                </a:lnTo>
                <a:lnTo>
                  <a:pt x="0" y="488"/>
                </a:lnTo>
                <a:lnTo>
                  <a:pt x="1" y="477"/>
                </a:lnTo>
                <a:lnTo>
                  <a:pt x="1" y="468"/>
                </a:lnTo>
                <a:lnTo>
                  <a:pt x="2" y="457"/>
                </a:lnTo>
                <a:lnTo>
                  <a:pt x="4" y="446"/>
                </a:lnTo>
                <a:lnTo>
                  <a:pt x="5" y="437"/>
                </a:lnTo>
                <a:lnTo>
                  <a:pt x="6" y="426"/>
                </a:lnTo>
                <a:lnTo>
                  <a:pt x="8" y="417"/>
                </a:lnTo>
                <a:lnTo>
                  <a:pt x="10" y="406"/>
                </a:lnTo>
                <a:lnTo>
                  <a:pt x="12" y="397"/>
                </a:lnTo>
                <a:lnTo>
                  <a:pt x="14" y="386"/>
                </a:lnTo>
                <a:lnTo>
                  <a:pt x="16" y="377"/>
                </a:lnTo>
                <a:lnTo>
                  <a:pt x="18" y="367"/>
                </a:lnTo>
                <a:lnTo>
                  <a:pt x="22" y="356"/>
                </a:lnTo>
                <a:lnTo>
                  <a:pt x="25" y="347"/>
                </a:lnTo>
                <a:lnTo>
                  <a:pt x="28" y="337"/>
                </a:lnTo>
                <a:lnTo>
                  <a:pt x="31" y="328"/>
                </a:lnTo>
                <a:lnTo>
                  <a:pt x="34" y="318"/>
                </a:lnTo>
                <a:lnTo>
                  <a:pt x="38" y="309"/>
                </a:lnTo>
                <a:lnTo>
                  <a:pt x="43" y="299"/>
                </a:lnTo>
                <a:lnTo>
                  <a:pt x="47" y="290"/>
                </a:lnTo>
                <a:lnTo>
                  <a:pt x="51" y="280"/>
                </a:lnTo>
                <a:lnTo>
                  <a:pt x="56" y="271"/>
                </a:lnTo>
                <a:lnTo>
                  <a:pt x="61" y="261"/>
                </a:lnTo>
                <a:lnTo>
                  <a:pt x="66" y="253"/>
                </a:lnTo>
                <a:lnTo>
                  <a:pt x="71" y="243"/>
                </a:lnTo>
                <a:lnTo>
                  <a:pt x="75" y="236"/>
                </a:lnTo>
                <a:lnTo>
                  <a:pt x="81" y="228"/>
                </a:lnTo>
                <a:lnTo>
                  <a:pt x="85" y="221"/>
                </a:lnTo>
                <a:lnTo>
                  <a:pt x="90" y="215"/>
                </a:lnTo>
                <a:lnTo>
                  <a:pt x="96" y="207"/>
                </a:lnTo>
                <a:lnTo>
                  <a:pt x="101" y="200"/>
                </a:lnTo>
                <a:lnTo>
                  <a:pt x="106" y="192"/>
                </a:lnTo>
                <a:lnTo>
                  <a:pt x="111" y="186"/>
                </a:lnTo>
                <a:lnTo>
                  <a:pt x="19" y="94"/>
                </a:lnTo>
                <a:lnTo>
                  <a:pt x="362" y="13"/>
                </a:lnTo>
                <a:close/>
                <a:moveTo>
                  <a:pt x="505" y="0"/>
                </a:moveTo>
                <a:lnTo>
                  <a:pt x="517" y="1"/>
                </a:lnTo>
                <a:lnTo>
                  <a:pt x="528" y="1"/>
                </a:lnTo>
                <a:lnTo>
                  <a:pt x="541" y="2"/>
                </a:lnTo>
                <a:lnTo>
                  <a:pt x="553" y="3"/>
                </a:lnTo>
                <a:lnTo>
                  <a:pt x="564" y="4"/>
                </a:lnTo>
                <a:lnTo>
                  <a:pt x="576" y="6"/>
                </a:lnTo>
                <a:lnTo>
                  <a:pt x="588" y="8"/>
                </a:lnTo>
                <a:lnTo>
                  <a:pt x="599" y="10"/>
                </a:lnTo>
                <a:lnTo>
                  <a:pt x="611" y="13"/>
                </a:lnTo>
                <a:lnTo>
                  <a:pt x="622" y="16"/>
                </a:lnTo>
                <a:lnTo>
                  <a:pt x="631" y="18"/>
                </a:lnTo>
                <a:lnTo>
                  <a:pt x="638" y="20"/>
                </a:lnTo>
                <a:lnTo>
                  <a:pt x="647" y="22"/>
                </a:lnTo>
                <a:lnTo>
                  <a:pt x="655" y="25"/>
                </a:lnTo>
                <a:lnTo>
                  <a:pt x="663" y="27"/>
                </a:lnTo>
                <a:lnTo>
                  <a:pt x="671" y="31"/>
                </a:lnTo>
                <a:lnTo>
                  <a:pt x="679" y="33"/>
                </a:lnTo>
                <a:lnTo>
                  <a:pt x="686" y="36"/>
                </a:lnTo>
                <a:lnTo>
                  <a:pt x="694" y="39"/>
                </a:lnTo>
                <a:lnTo>
                  <a:pt x="702" y="42"/>
                </a:lnTo>
                <a:lnTo>
                  <a:pt x="709" y="46"/>
                </a:lnTo>
                <a:lnTo>
                  <a:pt x="717" y="50"/>
                </a:lnTo>
                <a:lnTo>
                  <a:pt x="724" y="54"/>
                </a:lnTo>
                <a:lnTo>
                  <a:pt x="731" y="57"/>
                </a:lnTo>
                <a:lnTo>
                  <a:pt x="739" y="61"/>
                </a:lnTo>
                <a:lnTo>
                  <a:pt x="746" y="65"/>
                </a:lnTo>
                <a:lnTo>
                  <a:pt x="754" y="70"/>
                </a:lnTo>
                <a:lnTo>
                  <a:pt x="761" y="74"/>
                </a:lnTo>
                <a:lnTo>
                  <a:pt x="768" y="78"/>
                </a:lnTo>
                <a:lnTo>
                  <a:pt x="775" y="82"/>
                </a:lnTo>
                <a:lnTo>
                  <a:pt x="782" y="88"/>
                </a:lnTo>
                <a:lnTo>
                  <a:pt x="789" y="92"/>
                </a:lnTo>
                <a:lnTo>
                  <a:pt x="796" y="97"/>
                </a:lnTo>
                <a:lnTo>
                  <a:pt x="802" y="102"/>
                </a:lnTo>
                <a:lnTo>
                  <a:pt x="809" y="108"/>
                </a:lnTo>
                <a:lnTo>
                  <a:pt x="816" y="113"/>
                </a:lnTo>
                <a:lnTo>
                  <a:pt x="822" y="118"/>
                </a:lnTo>
                <a:lnTo>
                  <a:pt x="829" y="124"/>
                </a:lnTo>
                <a:lnTo>
                  <a:pt x="835" y="129"/>
                </a:lnTo>
                <a:lnTo>
                  <a:pt x="842" y="134"/>
                </a:lnTo>
                <a:lnTo>
                  <a:pt x="848" y="141"/>
                </a:lnTo>
                <a:lnTo>
                  <a:pt x="853" y="147"/>
                </a:lnTo>
                <a:lnTo>
                  <a:pt x="861" y="154"/>
                </a:lnTo>
                <a:lnTo>
                  <a:pt x="869" y="163"/>
                </a:lnTo>
                <a:lnTo>
                  <a:pt x="875" y="170"/>
                </a:lnTo>
                <a:lnTo>
                  <a:pt x="883" y="179"/>
                </a:lnTo>
                <a:lnTo>
                  <a:pt x="889" y="187"/>
                </a:lnTo>
                <a:lnTo>
                  <a:pt x="897" y="196"/>
                </a:lnTo>
                <a:lnTo>
                  <a:pt x="903" y="204"/>
                </a:lnTo>
                <a:lnTo>
                  <a:pt x="909" y="213"/>
                </a:lnTo>
                <a:lnTo>
                  <a:pt x="915" y="221"/>
                </a:lnTo>
                <a:lnTo>
                  <a:pt x="921" y="229"/>
                </a:lnTo>
                <a:lnTo>
                  <a:pt x="926" y="239"/>
                </a:lnTo>
                <a:lnTo>
                  <a:pt x="931" y="247"/>
                </a:lnTo>
                <a:lnTo>
                  <a:pt x="937" y="257"/>
                </a:lnTo>
                <a:lnTo>
                  <a:pt x="942" y="265"/>
                </a:lnTo>
                <a:lnTo>
                  <a:pt x="946" y="275"/>
                </a:lnTo>
                <a:lnTo>
                  <a:pt x="950" y="284"/>
                </a:lnTo>
                <a:lnTo>
                  <a:pt x="956" y="294"/>
                </a:lnTo>
                <a:lnTo>
                  <a:pt x="960" y="304"/>
                </a:lnTo>
                <a:lnTo>
                  <a:pt x="963" y="313"/>
                </a:lnTo>
                <a:lnTo>
                  <a:pt x="967" y="323"/>
                </a:lnTo>
                <a:lnTo>
                  <a:pt x="971" y="332"/>
                </a:lnTo>
                <a:lnTo>
                  <a:pt x="974" y="342"/>
                </a:lnTo>
                <a:lnTo>
                  <a:pt x="977" y="351"/>
                </a:lnTo>
                <a:lnTo>
                  <a:pt x="980" y="362"/>
                </a:lnTo>
                <a:lnTo>
                  <a:pt x="983" y="371"/>
                </a:lnTo>
                <a:lnTo>
                  <a:pt x="985" y="381"/>
                </a:lnTo>
                <a:lnTo>
                  <a:pt x="988" y="391"/>
                </a:lnTo>
                <a:lnTo>
                  <a:pt x="990" y="401"/>
                </a:lnTo>
                <a:lnTo>
                  <a:pt x="992" y="411"/>
                </a:lnTo>
                <a:lnTo>
                  <a:pt x="993" y="421"/>
                </a:lnTo>
                <a:lnTo>
                  <a:pt x="995" y="432"/>
                </a:lnTo>
                <a:lnTo>
                  <a:pt x="996" y="441"/>
                </a:lnTo>
                <a:lnTo>
                  <a:pt x="997" y="452"/>
                </a:lnTo>
                <a:lnTo>
                  <a:pt x="998" y="461"/>
                </a:lnTo>
                <a:lnTo>
                  <a:pt x="999" y="472"/>
                </a:lnTo>
                <a:lnTo>
                  <a:pt x="999" y="481"/>
                </a:lnTo>
                <a:lnTo>
                  <a:pt x="999" y="492"/>
                </a:lnTo>
                <a:lnTo>
                  <a:pt x="999" y="502"/>
                </a:lnTo>
                <a:lnTo>
                  <a:pt x="999" y="512"/>
                </a:lnTo>
                <a:lnTo>
                  <a:pt x="999" y="523"/>
                </a:lnTo>
                <a:lnTo>
                  <a:pt x="998" y="532"/>
                </a:lnTo>
                <a:lnTo>
                  <a:pt x="998" y="543"/>
                </a:lnTo>
                <a:lnTo>
                  <a:pt x="997" y="552"/>
                </a:lnTo>
                <a:lnTo>
                  <a:pt x="996" y="563"/>
                </a:lnTo>
                <a:lnTo>
                  <a:pt x="994" y="573"/>
                </a:lnTo>
                <a:lnTo>
                  <a:pt x="993" y="583"/>
                </a:lnTo>
                <a:lnTo>
                  <a:pt x="991" y="592"/>
                </a:lnTo>
                <a:lnTo>
                  <a:pt x="989" y="603"/>
                </a:lnTo>
                <a:lnTo>
                  <a:pt x="986" y="612"/>
                </a:lnTo>
                <a:lnTo>
                  <a:pt x="984" y="623"/>
                </a:lnTo>
                <a:lnTo>
                  <a:pt x="981" y="633"/>
                </a:lnTo>
                <a:lnTo>
                  <a:pt x="979" y="642"/>
                </a:lnTo>
                <a:lnTo>
                  <a:pt x="976" y="653"/>
                </a:lnTo>
                <a:lnTo>
                  <a:pt x="973" y="662"/>
                </a:lnTo>
                <a:lnTo>
                  <a:pt x="970" y="672"/>
                </a:lnTo>
                <a:lnTo>
                  <a:pt x="965" y="681"/>
                </a:lnTo>
                <a:lnTo>
                  <a:pt x="961" y="691"/>
                </a:lnTo>
                <a:lnTo>
                  <a:pt x="958" y="700"/>
                </a:lnTo>
                <a:lnTo>
                  <a:pt x="954" y="710"/>
                </a:lnTo>
                <a:lnTo>
                  <a:pt x="948" y="719"/>
                </a:lnTo>
                <a:lnTo>
                  <a:pt x="944" y="729"/>
                </a:lnTo>
                <a:lnTo>
                  <a:pt x="940" y="738"/>
                </a:lnTo>
                <a:lnTo>
                  <a:pt x="935" y="747"/>
                </a:lnTo>
                <a:lnTo>
                  <a:pt x="929" y="756"/>
                </a:lnTo>
                <a:lnTo>
                  <a:pt x="924" y="764"/>
                </a:lnTo>
                <a:lnTo>
                  <a:pt x="920" y="771"/>
                </a:lnTo>
                <a:lnTo>
                  <a:pt x="916" y="779"/>
                </a:lnTo>
                <a:lnTo>
                  <a:pt x="910" y="785"/>
                </a:lnTo>
                <a:lnTo>
                  <a:pt x="905" y="792"/>
                </a:lnTo>
                <a:lnTo>
                  <a:pt x="900" y="800"/>
                </a:lnTo>
                <a:lnTo>
                  <a:pt x="894" y="806"/>
                </a:lnTo>
                <a:lnTo>
                  <a:pt x="889" y="813"/>
                </a:lnTo>
                <a:lnTo>
                  <a:pt x="981" y="906"/>
                </a:lnTo>
                <a:lnTo>
                  <a:pt x="637" y="987"/>
                </a:lnTo>
                <a:lnTo>
                  <a:pt x="719" y="644"/>
                </a:lnTo>
                <a:lnTo>
                  <a:pt x="807" y="731"/>
                </a:lnTo>
                <a:lnTo>
                  <a:pt x="812" y="724"/>
                </a:lnTo>
                <a:lnTo>
                  <a:pt x="817" y="716"/>
                </a:lnTo>
                <a:lnTo>
                  <a:pt x="821" y="709"/>
                </a:lnTo>
                <a:lnTo>
                  <a:pt x="827" y="701"/>
                </a:lnTo>
                <a:lnTo>
                  <a:pt x="831" y="694"/>
                </a:lnTo>
                <a:lnTo>
                  <a:pt x="835" y="687"/>
                </a:lnTo>
                <a:lnTo>
                  <a:pt x="840" y="678"/>
                </a:lnTo>
                <a:lnTo>
                  <a:pt x="844" y="671"/>
                </a:lnTo>
                <a:lnTo>
                  <a:pt x="847" y="664"/>
                </a:lnTo>
                <a:lnTo>
                  <a:pt x="850" y="657"/>
                </a:lnTo>
                <a:lnTo>
                  <a:pt x="853" y="651"/>
                </a:lnTo>
                <a:lnTo>
                  <a:pt x="856" y="643"/>
                </a:lnTo>
                <a:lnTo>
                  <a:pt x="858" y="637"/>
                </a:lnTo>
                <a:lnTo>
                  <a:pt x="862" y="629"/>
                </a:lnTo>
                <a:lnTo>
                  <a:pt x="864" y="622"/>
                </a:lnTo>
                <a:lnTo>
                  <a:pt x="866" y="616"/>
                </a:lnTo>
                <a:lnTo>
                  <a:pt x="868" y="608"/>
                </a:lnTo>
                <a:lnTo>
                  <a:pt x="870" y="601"/>
                </a:lnTo>
                <a:lnTo>
                  <a:pt x="872" y="594"/>
                </a:lnTo>
                <a:lnTo>
                  <a:pt x="874" y="587"/>
                </a:lnTo>
                <a:lnTo>
                  <a:pt x="875" y="580"/>
                </a:lnTo>
                <a:lnTo>
                  <a:pt x="877" y="572"/>
                </a:lnTo>
                <a:lnTo>
                  <a:pt x="879" y="565"/>
                </a:lnTo>
                <a:lnTo>
                  <a:pt x="880" y="557"/>
                </a:lnTo>
                <a:lnTo>
                  <a:pt x="881" y="550"/>
                </a:lnTo>
                <a:lnTo>
                  <a:pt x="882" y="544"/>
                </a:lnTo>
                <a:lnTo>
                  <a:pt x="883" y="535"/>
                </a:lnTo>
                <a:lnTo>
                  <a:pt x="883" y="529"/>
                </a:lnTo>
                <a:lnTo>
                  <a:pt x="884" y="521"/>
                </a:lnTo>
                <a:lnTo>
                  <a:pt x="884" y="514"/>
                </a:lnTo>
                <a:lnTo>
                  <a:pt x="884" y="507"/>
                </a:lnTo>
                <a:lnTo>
                  <a:pt x="884" y="499"/>
                </a:lnTo>
                <a:lnTo>
                  <a:pt x="884" y="492"/>
                </a:lnTo>
                <a:lnTo>
                  <a:pt x="884" y="484"/>
                </a:lnTo>
                <a:lnTo>
                  <a:pt x="884" y="477"/>
                </a:lnTo>
                <a:lnTo>
                  <a:pt x="883" y="470"/>
                </a:lnTo>
                <a:lnTo>
                  <a:pt x="883" y="462"/>
                </a:lnTo>
                <a:lnTo>
                  <a:pt x="882" y="455"/>
                </a:lnTo>
                <a:lnTo>
                  <a:pt x="881" y="447"/>
                </a:lnTo>
                <a:lnTo>
                  <a:pt x="880" y="440"/>
                </a:lnTo>
                <a:lnTo>
                  <a:pt x="879" y="433"/>
                </a:lnTo>
                <a:lnTo>
                  <a:pt x="877" y="426"/>
                </a:lnTo>
                <a:lnTo>
                  <a:pt x="875" y="419"/>
                </a:lnTo>
                <a:lnTo>
                  <a:pt x="874" y="411"/>
                </a:lnTo>
                <a:lnTo>
                  <a:pt x="872" y="404"/>
                </a:lnTo>
                <a:lnTo>
                  <a:pt x="870" y="397"/>
                </a:lnTo>
                <a:lnTo>
                  <a:pt x="868" y="390"/>
                </a:lnTo>
                <a:lnTo>
                  <a:pt x="866" y="383"/>
                </a:lnTo>
                <a:lnTo>
                  <a:pt x="864" y="375"/>
                </a:lnTo>
                <a:lnTo>
                  <a:pt x="862" y="369"/>
                </a:lnTo>
                <a:lnTo>
                  <a:pt x="858" y="362"/>
                </a:lnTo>
                <a:lnTo>
                  <a:pt x="856" y="354"/>
                </a:lnTo>
                <a:lnTo>
                  <a:pt x="853" y="348"/>
                </a:lnTo>
                <a:lnTo>
                  <a:pt x="850" y="341"/>
                </a:lnTo>
                <a:lnTo>
                  <a:pt x="847" y="334"/>
                </a:lnTo>
                <a:lnTo>
                  <a:pt x="844" y="328"/>
                </a:lnTo>
                <a:lnTo>
                  <a:pt x="840" y="320"/>
                </a:lnTo>
                <a:lnTo>
                  <a:pt x="836" y="314"/>
                </a:lnTo>
                <a:lnTo>
                  <a:pt x="833" y="308"/>
                </a:lnTo>
                <a:lnTo>
                  <a:pt x="829" y="301"/>
                </a:lnTo>
                <a:lnTo>
                  <a:pt x="826" y="294"/>
                </a:lnTo>
                <a:lnTo>
                  <a:pt x="821" y="288"/>
                </a:lnTo>
                <a:lnTo>
                  <a:pt x="817" y="281"/>
                </a:lnTo>
                <a:lnTo>
                  <a:pt x="812" y="276"/>
                </a:lnTo>
                <a:lnTo>
                  <a:pt x="808" y="270"/>
                </a:lnTo>
                <a:lnTo>
                  <a:pt x="803" y="263"/>
                </a:lnTo>
                <a:lnTo>
                  <a:pt x="798" y="257"/>
                </a:lnTo>
                <a:lnTo>
                  <a:pt x="793" y="252"/>
                </a:lnTo>
                <a:lnTo>
                  <a:pt x="788" y="245"/>
                </a:lnTo>
                <a:lnTo>
                  <a:pt x="782" y="239"/>
                </a:lnTo>
                <a:lnTo>
                  <a:pt x="777" y="234"/>
                </a:lnTo>
                <a:lnTo>
                  <a:pt x="772" y="228"/>
                </a:lnTo>
                <a:lnTo>
                  <a:pt x="767" y="223"/>
                </a:lnTo>
                <a:lnTo>
                  <a:pt x="762" y="219"/>
                </a:lnTo>
                <a:lnTo>
                  <a:pt x="758" y="215"/>
                </a:lnTo>
                <a:lnTo>
                  <a:pt x="753" y="210"/>
                </a:lnTo>
                <a:lnTo>
                  <a:pt x="748" y="206"/>
                </a:lnTo>
                <a:lnTo>
                  <a:pt x="743" y="202"/>
                </a:lnTo>
                <a:lnTo>
                  <a:pt x="738" y="198"/>
                </a:lnTo>
                <a:lnTo>
                  <a:pt x="733" y="193"/>
                </a:lnTo>
                <a:lnTo>
                  <a:pt x="727" y="190"/>
                </a:lnTo>
                <a:lnTo>
                  <a:pt x="722" y="186"/>
                </a:lnTo>
                <a:lnTo>
                  <a:pt x="717" y="183"/>
                </a:lnTo>
                <a:lnTo>
                  <a:pt x="711" y="179"/>
                </a:lnTo>
                <a:lnTo>
                  <a:pt x="706" y="175"/>
                </a:lnTo>
                <a:lnTo>
                  <a:pt x="701" y="172"/>
                </a:lnTo>
                <a:lnTo>
                  <a:pt x="696" y="169"/>
                </a:lnTo>
                <a:lnTo>
                  <a:pt x="689" y="166"/>
                </a:lnTo>
                <a:lnTo>
                  <a:pt x="684" y="163"/>
                </a:lnTo>
                <a:lnTo>
                  <a:pt x="679" y="160"/>
                </a:lnTo>
                <a:lnTo>
                  <a:pt x="673" y="156"/>
                </a:lnTo>
                <a:lnTo>
                  <a:pt x="667" y="153"/>
                </a:lnTo>
                <a:lnTo>
                  <a:pt x="662" y="151"/>
                </a:lnTo>
                <a:lnTo>
                  <a:pt x="655" y="148"/>
                </a:lnTo>
                <a:lnTo>
                  <a:pt x="649" y="146"/>
                </a:lnTo>
                <a:lnTo>
                  <a:pt x="644" y="143"/>
                </a:lnTo>
                <a:lnTo>
                  <a:pt x="637" y="141"/>
                </a:lnTo>
                <a:lnTo>
                  <a:pt x="632" y="138"/>
                </a:lnTo>
                <a:lnTo>
                  <a:pt x="626" y="136"/>
                </a:lnTo>
                <a:lnTo>
                  <a:pt x="619" y="134"/>
                </a:lnTo>
                <a:lnTo>
                  <a:pt x="613" y="132"/>
                </a:lnTo>
                <a:lnTo>
                  <a:pt x="607" y="131"/>
                </a:lnTo>
                <a:lnTo>
                  <a:pt x="600" y="129"/>
                </a:lnTo>
                <a:lnTo>
                  <a:pt x="594" y="127"/>
                </a:lnTo>
                <a:lnTo>
                  <a:pt x="582" y="125"/>
                </a:lnTo>
                <a:lnTo>
                  <a:pt x="571" y="123"/>
                </a:lnTo>
                <a:lnTo>
                  <a:pt x="559" y="119"/>
                </a:lnTo>
                <a:lnTo>
                  <a:pt x="547" y="118"/>
                </a:lnTo>
                <a:lnTo>
                  <a:pt x="535" y="117"/>
                </a:lnTo>
                <a:lnTo>
                  <a:pt x="523" y="116"/>
                </a:lnTo>
                <a:lnTo>
                  <a:pt x="511" y="116"/>
                </a:lnTo>
                <a:lnTo>
                  <a:pt x="500" y="115"/>
                </a:lnTo>
                <a:lnTo>
                  <a:pt x="488" y="116"/>
                </a:lnTo>
                <a:lnTo>
                  <a:pt x="475" y="116"/>
                </a:lnTo>
                <a:lnTo>
                  <a:pt x="464" y="117"/>
                </a:lnTo>
                <a:lnTo>
                  <a:pt x="452" y="118"/>
                </a:lnTo>
                <a:lnTo>
                  <a:pt x="441" y="120"/>
                </a:lnTo>
                <a:lnTo>
                  <a:pt x="429" y="123"/>
                </a:lnTo>
                <a:lnTo>
                  <a:pt x="417" y="125"/>
                </a:lnTo>
                <a:lnTo>
                  <a:pt x="406" y="127"/>
                </a:lnTo>
                <a:lnTo>
                  <a:pt x="430" y="28"/>
                </a:lnTo>
                <a:lnTo>
                  <a:pt x="435" y="5"/>
                </a:lnTo>
                <a:lnTo>
                  <a:pt x="447" y="3"/>
                </a:lnTo>
                <a:lnTo>
                  <a:pt x="458" y="2"/>
                </a:lnTo>
                <a:lnTo>
                  <a:pt x="470" y="2"/>
                </a:lnTo>
                <a:lnTo>
                  <a:pt x="482" y="1"/>
                </a:lnTo>
                <a:lnTo>
                  <a:pt x="493" y="1"/>
                </a:lnTo>
                <a:lnTo>
                  <a:pt x="5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857557" y="4890039"/>
            <a:ext cx="593338" cy="59333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3" name="Freeform 150"/>
          <p:cNvSpPr>
            <a:spLocks noChangeAspect="1" noEditPoints="1"/>
          </p:cNvSpPr>
          <p:nvPr/>
        </p:nvSpPr>
        <p:spPr bwMode="auto">
          <a:xfrm>
            <a:off x="971711" y="4993877"/>
            <a:ext cx="365030" cy="385663"/>
          </a:xfrm>
          <a:custGeom>
            <a:avLst/>
            <a:gdLst>
              <a:gd name="T0" fmla="*/ 593 w 1003"/>
              <a:gd name="T1" fmla="*/ 735 h 1063"/>
              <a:gd name="T2" fmla="*/ 566 w 1003"/>
              <a:gd name="T3" fmla="*/ 736 h 1063"/>
              <a:gd name="T4" fmla="*/ 254 w 1003"/>
              <a:gd name="T5" fmla="*/ 452 h 1063"/>
              <a:gd name="T6" fmla="*/ 539 w 1003"/>
              <a:gd name="T7" fmla="*/ 116 h 1063"/>
              <a:gd name="T8" fmla="*/ 567 w 1003"/>
              <a:gd name="T9" fmla="*/ 114 h 1063"/>
              <a:gd name="T10" fmla="*/ 878 w 1003"/>
              <a:gd name="T11" fmla="*/ 397 h 1063"/>
              <a:gd name="T12" fmla="*/ 593 w 1003"/>
              <a:gd name="T13" fmla="*/ 735 h 1063"/>
              <a:gd name="T14" fmla="*/ 205 w 1003"/>
              <a:gd name="T15" fmla="*/ 768 h 1063"/>
              <a:gd name="T16" fmla="*/ 106 w 1003"/>
              <a:gd name="T17" fmla="*/ 889 h 1063"/>
              <a:gd name="T18" fmla="*/ 94 w 1003"/>
              <a:gd name="T19" fmla="*/ 920 h 1063"/>
              <a:gd name="T20" fmla="*/ 111 w 1003"/>
              <a:gd name="T21" fmla="*/ 957 h 1063"/>
              <a:gd name="T22" fmla="*/ 114 w 1003"/>
              <a:gd name="T23" fmla="*/ 984 h 1063"/>
              <a:gd name="T24" fmla="*/ 86 w 1003"/>
              <a:gd name="T25" fmla="*/ 986 h 1063"/>
              <a:gd name="T26" fmla="*/ 54 w 1003"/>
              <a:gd name="T27" fmla="*/ 920 h 1063"/>
              <a:gd name="T28" fmla="*/ 74 w 1003"/>
              <a:gd name="T29" fmla="*/ 863 h 1063"/>
              <a:gd name="T30" fmla="*/ 174 w 1003"/>
              <a:gd name="T31" fmla="*/ 743 h 1063"/>
              <a:gd name="T32" fmla="*/ 203 w 1003"/>
              <a:gd name="T33" fmla="*/ 741 h 1063"/>
              <a:gd name="T34" fmla="*/ 205 w 1003"/>
              <a:gd name="T35" fmla="*/ 768 h 1063"/>
              <a:gd name="T36" fmla="*/ 993 w 1003"/>
              <a:gd name="T37" fmla="*/ 389 h 1063"/>
              <a:gd name="T38" fmla="*/ 567 w 1003"/>
              <a:gd name="T39" fmla="*/ 0 h 1063"/>
              <a:gd name="T40" fmla="*/ 530 w 1003"/>
              <a:gd name="T41" fmla="*/ 2 h 1063"/>
              <a:gd name="T42" fmla="*/ 239 w 1003"/>
              <a:gd name="T43" fmla="*/ 152 h 1063"/>
              <a:gd name="T44" fmla="*/ 141 w 1003"/>
              <a:gd name="T45" fmla="*/ 463 h 1063"/>
              <a:gd name="T46" fmla="*/ 199 w 1003"/>
              <a:gd name="T47" fmla="*/ 643 h 1063"/>
              <a:gd name="T48" fmla="*/ 38 w 1003"/>
              <a:gd name="T49" fmla="*/ 827 h 1063"/>
              <a:gd name="T50" fmla="*/ 4 w 1003"/>
              <a:gd name="T51" fmla="*/ 932 h 1063"/>
              <a:gd name="T52" fmla="*/ 55 w 1003"/>
              <a:gd name="T53" fmla="*/ 1030 h 1063"/>
              <a:gd name="T54" fmla="*/ 148 w 1003"/>
              <a:gd name="T55" fmla="*/ 1063 h 1063"/>
              <a:gd name="T56" fmla="*/ 161 w 1003"/>
              <a:gd name="T57" fmla="*/ 1063 h 1063"/>
              <a:gd name="T58" fmla="*/ 260 w 1003"/>
              <a:gd name="T59" fmla="*/ 1012 h 1063"/>
              <a:gd name="T60" fmla="*/ 424 w 1003"/>
              <a:gd name="T61" fmla="*/ 826 h 1063"/>
              <a:gd name="T62" fmla="*/ 568 w 1003"/>
              <a:gd name="T63" fmla="*/ 850 h 1063"/>
              <a:gd name="T64" fmla="*/ 604 w 1003"/>
              <a:gd name="T65" fmla="*/ 848 h 1063"/>
              <a:gd name="T66" fmla="*/ 895 w 1003"/>
              <a:gd name="T67" fmla="*/ 699 h 1063"/>
              <a:gd name="T68" fmla="*/ 993 w 1003"/>
              <a:gd name="T69" fmla="*/ 389 h 1063"/>
              <a:gd name="T70" fmla="*/ 572 w 1003"/>
              <a:gd name="T71" fmla="*/ 192 h 1063"/>
              <a:gd name="T72" fmla="*/ 549 w 1003"/>
              <a:gd name="T73" fmla="*/ 193 h 1063"/>
              <a:gd name="T74" fmla="*/ 379 w 1003"/>
              <a:gd name="T75" fmla="*/ 279 h 1063"/>
              <a:gd name="T76" fmla="*/ 381 w 1003"/>
              <a:gd name="T77" fmla="*/ 315 h 1063"/>
              <a:gd name="T78" fmla="*/ 417 w 1003"/>
              <a:gd name="T79" fmla="*/ 312 h 1063"/>
              <a:gd name="T80" fmla="*/ 553 w 1003"/>
              <a:gd name="T81" fmla="*/ 244 h 1063"/>
              <a:gd name="T82" fmla="*/ 572 w 1003"/>
              <a:gd name="T83" fmla="*/ 243 h 1063"/>
              <a:gd name="T84" fmla="*/ 698 w 1003"/>
              <a:gd name="T85" fmla="*/ 285 h 1063"/>
              <a:gd name="T86" fmla="*/ 734 w 1003"/>
              <a:gd name="T87" fmla="*/ 281 h 1063"/>
              <a:gd name="T88" fmla="*/ 730 w 1003"/>
              <a:gd name="T89" fmla="*/ 245 h 1063"/>
              <a:gd name="T90" fmla="*/ 572 w 1003"/>
              <a:gd name="T91" fmla="*/ 192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03" h="1063">
                <a:moveTo>
                  <a:pt x="593" y="735"/>
                </a:moveTo>
                <a:cubicBezTo>
                  <a:pt x="584" y="736"/>
                  <a:pt x="575" y="736"/>
                  <a:pt x="566" y="736"/>
                </a:cubicBezTo>
                <a:cubicBezTo>
                  <a:pt x="405" y="736"/>
                  <a:pt x="269" y="611"/>
                  <a:pt x="254" y="452"/>
                </a:cubicBezTo>
                <a:cubicBezTo>
                  <a:pt x="239" y="281"/>
                  <a:pt x="367" y="130"/>
                  <a:pt x="539" y="116"/>
                </a:cubicBezTo>
                <a:cubicBezTo>
                  <a:pt x="549" y="115"/>
                  <a:pt x="557" y="114"/>
                  <a:pt x="567" y="114"/>
                </a:cubicBezTo>
                <a:cubicBezTo>
                  <a:pt x="728" y="114"/>
                  <a:pt x="864" y="238"/>
                  <a:pt x="878" y="397"/>
                </a:cubicBezTo>
                <a:cubicBezTo>
                  <a:pt x="894" y="569"/>
                  <a:pt x="766" y="720"/>
                  <a:pt x="593" y="735"/>
                </a:cubicBezTo>
                <a:close/>
                <a:moveTo>
                  <a:pt x="205" y="768"/>
                </a:moveTo>
                <a:lnTo>
                  <a:pt x="106" y="889"/>
                </a:lnTo>
                <a:cubicBezTo>
                  <a:pt x="98" y="898"/>
                  <a:pt x="94" y="909"/>
                  <a:pt x="94" y="920"/>
                </a:cubicBezTo>
                <a:cubicBezTo>
                  <a:pt x="94" y="934"/>
                  <a:pt x="99" y="946"/>
                  <a:pt x="111" y="957"/>
                </a:cubicBezTo>
                <a:cubicBezTo>
                  <a:pt x="119" y="964"/>
                  <a:pt x="122" y="976"/>
                  <a:pt x="114" y="984"/>
                </a:cubicBezTo>
                <a:cubicBezTo>
                  <a:pt x="110" y="990"/>
                  <a:pt x="95" y="997"/>
                  <a:pt x="86" y="986"/>
                </a:cubicBezTo>
                <a:cubicBezTo>
                  <a:pt x="64" y="968"/>
                  <a:pt x="53" y="945"/>
                  <a:pt x="54" y="920"/>
                </a:cubicBezTo>
                <a:cubicBezTo>
                  <a:pt x="53" y="900"/>
                  <a:pt x="61" y="880"/>
                  <a:pt x="74" y="863"/>
                </a:cubicBezTo>
                <a:lnTo>
                  <a:pt x="174" y="743"/>
                </a:lnTo>
                <a:cubicBezTo>
                  <a:pt x="182" y="736"/>
                  <a:pt x="195" y="734"/>
                  <a:pt x="203" y="741"/>
                </a:cubicBezTo>
                <a:cubicBezTo>
                  <a:pt x="211" y="747"/>
                  <a:pt x="213" y="761"/>
                  <a:pt x="205" y="768"/>
                </a:cubicBezTo>
                <a:close/>
                <a:moveTo>
                  <a:pt x="993" y="389"/>
                </a:moveTo>
                <a:cubicBezTo>
                  <a:pt x="974" y="171"/>
                  <a:pt x="787" y="0"/>
                  <a:pt x="567" y="0"/>
                </a:cubicBezTo>
                <a:cubicBezTo>
                  <a:pt x="554" y="0"/>
                  <a:pt x="542" y="0"/>
                  <a:pt x="530" y="2"/>
                </a:cubicBezTo>
                <a:cubicBezTo>
                  <a:pt x="416" y="12"/>
                  <a:pt x="312" y="66"/>
                  <a:pt x="239" y="152"/>
                </a:cubicBezTo>
                <a:cubicBezTo>
                  <a:pt x="165" y="239"/>
                  <a:pt x="130" y="350"/>
                  <a:pt x="141" y="463"/>
                </a:cubicBezTo>
                <a:cubicBezTo>
                  <a:pt x="146" y="526"/>
                  <a:pt x="166" y="588"/>
                  <a:pt x="199" y="643"/>
                </a:cubicBezTo>
                <a:lnTo>
                  <a:pt x="38" y="827"/>
                </a:lnTo>
                <a:cubicBezTo>
                  <a:pt x="12" y="856"/>
                  <a:pt x="0" y="893"/>
                  <a:pt x="4" y="932"/>
                </a:cubicBezTo>
                <a:cubicBezTo>
                  <a:pt x="7" y="971"/>
                  <a:pt x="25" y="1004"/>
                  <a:pt x="55" y="1030"/>
                </a:cubicBezTo>
                <a:cubicBezTo>
                  <a:pt x="81" y="1052"/>
                  <a:pt x="114" y="1063"/>
                  <a:pt x="148" y="1063"/>
                </a:cubicBezTo>
                <a:cubicBezTo>
                  <a:pt x="152" y="1063"/>
                  <a:pt x="156" y="1063"/>
                  <a:pt x="161" y="1063"/>
                </a:cubicBezTo>
                <a:cubicBezTo>
                  <a:pt x="200" y="1059"/>
                  <a:pt x="235" y="1041"/>
                  <a:pt x="260" y="1012"/>
                </a:cubicBezTo>
                <a:lnTo>
                  <a:pt x="424" y="826"/>
                </a:lnTo>
                <a:cubicBezTo>
                  <a:pt x="471" y="842"/>
                  <a:pt x="518" y="850"/>
                  <a:pt x="568" y="850"/>
                </a:cubicBezTo>
                <a:cubicBezTo>
                  <a:pt x="580" y="850"/>
                  <a:pt x="591" y="849"/>
                  <a:pt x="604" y="848"/>
                </a:cubicBezTo>
                <a:cubicBezTo>
                  <a:pt x="718" y="838"/>
                  <a:pt x="822" y="785"/>
                  <a:pt x="895" y="699"/>
                </a:cubicBezTo>
                <a:cubicBezTo>
                  <a:pt x="969" y="612"/>
                  <a:pt x="1003" y="501"/>
                  <a:pt x="993" y="389"/>
                </a:cubicBezTo>
                <a:close/>
                <a:moveTo>
                  <a:pt x="572" y="192"/>
                </a:moveTo>
                <a:cubicBezTo>
                  <a:pt x="564" y="192"/>
                  <a:pt x="556" y="192"/>
                  <a:pt x="549" y="193"/>
                </a:cubicBezTo>
                <a:cubicBezTo>
                  <a:pt x="481" y="198"/>
                  <a:pt x="420" y="231"/>
                  <a:pt x="379" y="279"/>
                </a:cubicBezTo>
                <a:cubicBezTo>
                  <a:pt x="369" y="289"/>
                  <a:pt x="370" y="306"/>
                  <a:pt x="381" y="315"/>
                </a:cubicBezTo>
                <a:cubicBezTo>
                  <a:pt x="386" y="319"/>
                  <a:pt x="405" y="326"/>
                  <a:pt x="417" y="312"/>
                </a:cubicBezTo>
                <a:cubicBezTo>
                  <a:pt x="452" y="274"/>
                  <a:pt x="499" y="248"/>
                  <a:pt x="553" y="244"/>
                </a:cubicBezTo>
                <a:cubicBezTo>
                  <a:pt x="561" y="243"/>
                  <a:pt x="566" y="243"/>
                  <a:pt x="572" y="243"/>
                </a:cubicBezTo>
                <a:cubicBezTo>
                  <a:pt x="619" y="243"/>
                  <a:pt x="662" y="259"/>
                  <a:pt x="698" y="285"/>
                </a:cubicBezTo>
                <a:cubicBezTo>
                  <a:pt x="709" y="294"/>
                  <a:pt x="726" y="291"/>
                  <a:pt x="734" y="281"/>
                </a:cubicBezTo>
                <a:cubicBezTo>
                  <a:pt x="743" y="270"/>
                  <a:pt x="740" y="253"/>
                  <a:pt x="730" y="245"/>
                </a:cubicBezTo>
                <a:cubicBezTo>
                  <a:pt x="685" y="212"/>
                  <a:pt x="630" y="192"/>
                  <a:pt x="572" y="1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4" name="Freeform 12"/>
          <p:cNvSpPr>
            <a:spLocks noChangeAspect="1"/>
          </p:cNvSpPr>
          <p:nvPr/>
        </p:nvSpPr>
        <p:spPr bwMode="auto">
          <a:xfrm>
            <a:off x="4095838" y="3355419"/>
            <a:ext cx="2566950" cy="2000162"/>
          </a:xfrm>
          <a:custGeom>
            <a:avLst/>
            <a:gdLst>
              <a:gd name="T0" fmla="*/ 3856 w 10327"/>
              <a:gd name="T1" fmla="*/ 8049 h 8049"/>
              <a:gd name="T2" fmla="*/ 3887 w 10327"/>
              <a:gd name="T3" fmla="*/ 8047 h 8049"/>
              <a:gd name="T4" fmla="*/ 3916 w 10327"/>
              <a:gd name="T5" fmla="*/ 8040 h 8049"/>
              <a:gd name="T6" fmla="*/ 3945 w 10327"/>
              <a:gd name="T7" fmla="*/ 8030 h 8049"/>
              <a:gd name="T8" fmla="*/ 3970 w 10327"/>
              <a:gd name="T9" fmla="*/ 8015 h 8049"/>
              <a:gd name="T10" fmla="*/ 3993 w 10327"/>
              <a:gd name="T11" fmla="*/ 7997 h 8049"/>
              <a:gd name="T12" fmla="*/ 4014 w 10327"/>
              <a:gd name="T13" fmla="*/ 7976 h 8049"/>
              <a:gd name="T14" fmla="*/ 4031 w 10327"/>
              <a:gd name="T15" fmla="*/ 7950 h 8049"/>
              <a:gd name="T16" fmla="*/ 4045 w 10327"/>
              <a:gd name="T17" fmla="*/ 7923 h 8049"/>
              <a:gd name="T18" fmla="*/ 4054 w 10327"/>
              <a:gd name="T19" fmla="*/ 7893 h 8049"/>
              <a:gd name="T20" fmla="*/ 4060 w 10327"/>
              <a:gd name="T21" fmla="*/ 7864 h 8049"/>
              <a:gd name="T22" fmla="*/ 4060 w 10327"/>
              <a:gd name="T23" fmla="*/ 7834 h 8049"/>
              <a:gd name="T24" fmla="*/ 4057 w 10327"/>
              <a:gd name="T25" fmla="*/ 7805 h 8049"/>
              <a:gd name="T26" fmla="*/ 4049 w 10327"/>
              <a:gd name="T27" fmla="*/ 7777 h 8049"/>
              <a:gd name="T28" fmla="*/ 4037 w 10327"/>
              <a:gd name="T29" fmla="*/ 7749 h 8049"/>
              <a:gd name="T30" fmla="*/ 4021 w 10327"/>
              <a:gd name="T31" fmla="*/ 7724 h 8049"/>
              <a:gd name="T32" fmla="*/ 4001 w 10327"/>
              <a:gd name="T33" fmla="*/ 7700 h 8049"/>
              <a:gd name="T34" fmla="*/ 10327 w 10327"/>
              <a:gd name="T35" fmla="*/ 0 h 8049"/>
              <a:gd name="T36" fmla="*/ 1038 w 10327"/>
              <a:gd name="T37" fmla="*/ 4740 h 8049"/>
              <a:gd name="T38" fmla="*/ 337 w 10327"/>
              <a:gd name="T39" fmla="*/ 4040 h 8049"/>
              <a:gd name="T40" fmla="*/ 313 w 10327"/>
              <a:gd name="T41" fmla="*/ 4022 h 8049"/>
              <a:gd name="T42" fmla="*/ 287 w 10327"/>
              <a:gd name="T43" fmla="*/ 4008 h 8049"/>
              <a:gd name="T44" fmla="*/ 258 w 10327"/>
              <a:gd name="T45" fmla="*/ 3998 h 8049"/>
              <a:gd name="T46" fmla="*/ 229 w 10327"/>
              <a:gd name="T47" fmla="*/ 3992 h 8049"/>
              <a:gd name="T48" fmla="*/ 200 w 10327"/>
              <a:gd name="T49" fmla="*/ 3991 h 8049"/>
              <a:gd name="T50" fmla="*/ 170 w 10327"/>
              <a:gd name="T51" fmla="*/ 3994 h 8049"/>
              <a:gd name="T52" fmla="*/ 141 w 10327"/>
              <a:gd name="T53" fmla="*/ 4001 h 8049"/>
              <a:gd name="T54" fmla="*/ 112 w 10327"/>
              <a:gd name="T55" fmla="*/ 4013 h 8049"/>
              <a:gd name="T56" fmla="*/ 85 w 10327"/>
              <a:gd name="T57" fmla="*/ 4029 h 8049"/>
              <a:gd name="T58" fmla="*/ 62 w 10327"/>
              <a:gd name="T59" fmla="*/ 4047 h 8049"/>
              <a:gd name="T60" fmla="*/ 42 w 10327"/>
              <a:gd name="T61" fmla="*/ 4069 h 8049"/>
              <a:gd name="T62" fmla="*/ 26 w 10327"/>
              <a:gd name="T63" fmla="*/ 4093 h 8049"/>
              <a:gd name="T64" fmla="*/ 13 w 10327"/>
              <a:gd name="T65" fmla="*/ 4121 h 8049"/>
              <a:gd name="T66" fmla="*/ 5 w 10327"/>
              <a:gd name="T67" fmla="*/ 4149 h 8049"/>
              <a:gd name="T68" fmla="*/ 1 w 10327"/>
              <a:gd name="T69" fmla="*/ 4179 h 8049"/>
              <a:gd name="T70" fmla="*/ 0 w 10327"/>
              <a:gd name="T71" fmla="*/ 7641 h 8049"/>
              <a:gd name="T72" fmla="*/ 2 w 10327"/>
              <a:gd name="T73" fmla="*/ 7682 h 8049"/>
              <a:gd name="T74" fmla="*/ 8 w 10327"/>
              <a:gd name="T75" fmla="*/ 7723 h 8049"/>
              <a:gd name="T76" fmla="*/ 18 w 10327"/>
              <a:gd name="T77" fmla="*/ 7762 h 8049"/>
              <a:gd name="T78" fmla="*/ 32 w 10327"/>
              <a:gd name="T79" fmla="*/ 7800 h 8049"/>
              <a:gd name="T80" fmla="*/ 49 w 10327"/>
              <a:gd name="T81" fmla="*/ 7835 h 8049"/>
              <a:gd name="T82" fmla="*/ 70 w 10327"/>
              <a:gd name="T83" fmla="*/ 7869 h 8049"/>
              <a:gd name="T84" fmla="*/ 94 w 10327"/>
              <a:gd name="T85" fmla="*/ 7900 h 8049"/>
              <a:gd name="T86" fmla="*/ 120 w 10327"/>
              <a:gd name="T87" fmla="*/ 7929 h 8049"/>
              <a:gd name="T88" fmla="*/ 149 w 10327"/>
              <a:gd name="T89" fmla="*/ 7956 h 8049"/>
              <a:gd name="T90" fmla="*/ 180 w 10327"/>
              <a:gd name="T91" fmla="*/ 7979 h 8049"/>
              <a:gd name="T92" fmla="*/ 214 w 10327"/>
              <a:gd name="T93" fmla="*/ 8000 h 8049"/>
              <a:gd name="T94" fmla="*/ 249 w 10327"/>
              <a:gd name="T95" fmla="*/ 8017 h 8049"/>
              <a:gd name="T96" fmla="*/ 288 w 10327"/>
              <a:gd name="T97" fmla="*/ 8031 h 8049"/>
              <a:gd name="T98" fmla="*/ 326 w 10327"/>
              <a:gd name="T99" fmla="*/ 8041 h 8049"/>
              <a:gd name="T100" fmla="*/ 367 w 10327"/>
              <a:gd name="T101" fmla="*/ 8047 h 8049"/>
              <a:gd name="T102" fmla="*/ 408 w 10327"/>
              <a:gd name="T103" fmla="*/ 8049 h 8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27" h="8049">
                <a:moveTo>
                  <a:pt x="408" y="8049"/>
                </a:moveTo>
                <a:lnTo>
                  <a:pt x="3856" y="8049"/>
                </a:lnTo>
                <a:lnTo>
                  <a:pt x="3872" y="8048"/>
                </a:lnTo>
                <a:lnTo>
                  <a:pt x="3887" y="8047"/>
                </a:lnTo>
                <a:lnTo>
                  <a:pt x="3902" y="8044"/>
                </a:lnTo>
                <a:lnTo>
                  <a:pt x="3916" y="8040"/>
                </a:lnTo>
                <a:lnTo>
                  <a:pt x="3930" y="8036"/>
                </a:lnTo>
                <a:lnTo>
                  <a:pt x="3945" y="8030"/>
                </a:lnTo>
                <a:lnTo>
                  <a:pt x="3958" y="8023"/>
                </a:lnTo>
                <a:lnTo>
                  <a:pt x="3970" y="8015"/>
                </a:lnTo>
                <a:lnTo>
                  <a:pt x="3982" y="8007"/>
                </a:lnTo>
                <a:lnTo>
                  <a:pt x="3993" y="7997"/>
                </a:lnTo>
                <a:lnTo>
                  <a:pt x="4004" y="7987"/>
                </a:lnTo>
                <a:lnTo>
                  <a:pt x="4014" y="7976"/>
                </a:lnTo>
                <a:lnTo>
                  <a:pt x="4023" y="7964"/>
                </a:lnTo>
                <a:lnTo>
                  <a:pt x="4031" y="7950"/>
                </a:lnTo>
                <a:lnTo>
                  <a:pt x="4038" y="7937"/>
                </a:lnTo>
                <a:lnTo>
                  <a:pt x="4045" y="7923"/>
                </a:lnTo>
                <a:lnTo>
                  <a:pt x="4050" y="7908"/>
                </a:lnTo>
                <a:lnTo>
                  <a:pt x="4054" y="7893"/>
                </a:lnTo>
                <a:lnTo>
                  <a:pt x="4058" y="7879"/>
                </a:lnTo>
                <a:lnTo>
                  <a:pt x="4060" y="7864"/>
                </a:lnTo>
                <a:lnTo>
                  <a:pt x="4061" y="7849"/>
                </a:lnTo>
                <a:lnTo>
                  <a:pt x="4060" y="7834"/>
                </a:lnTo>
                <a:lnTo>
                  <a:pt x="4059" y="7820"/>
                </a:lnTo>
                <a:lnTo>
                  <a:pt x="4057" y="7805"/>
                </a:lnTo>
                <a:lnTo>
                  <a:pt x="4054" y="7791"/>
                </a:lnTo>
                <a:lnTo>
                  <a:pt x="4049" y="7777"/>
                </a:lnTo>
                <a:lnTo>
                  <a:pt x="4044" y="7763"/>
                </a:lnTo>
                <a:lnTo>
                  <a:pt x="4037" y="7749"/>
                </a:lnTo>
                <a:lnTo>
                  <a:pt x="4029" y="7736"/>
                </a:lnTo>
                <a:lnTo>
                  <a:pt x="4021" y="7724"/>
                </a:lnTo>
                <a:lnTo>
                  <a:pt x="4011" y="7712"/>
                </a:lnTo>
                <a:lnTo>
                  <a:pt x="4001" y="7700"/>
                </a:lnTo>
                <a:lnTo>
                  <a:pt x="3311" y="7012"/>
                </a:lnTo>
                <a:lnTo>
                  <a:pt x="10327" y="0"/>
                </a:lnTo>
                <a:lnTo>
                  <a:pt x="5780" y="0"/>
                </a:lnTo>
                <a:lnTo>
                  <a:pt x="1038" y="4740"/>
                </a:lnTo>
                <a:lnTo>
                  <a:pt x="349" y="4050"/>
                </a:lnTo>
                <a:lnTo>
                  <a:pt x="337" y="4040"/>
                </a:lnTo>
                <a:lnTo>
                  <a:pt x="325" y="4030"/>
                </a:lnTo>
                <a:lnTo>
                  <a:pt x="313" y="4022"/>
                </a:lnTo>
                <a:lnTo>
                  <a:pt x="300" y="4014"/>
                </a:lnTo>
                <a:lnTo>
                  <a:pt x="287" y="4008"/>
                </a:lnTo>
                <a:lnTo>
                  <a:pt x="273" y="4002"/>
                </a:lnTo>
                <a:lnTo>
                  <a:pt x="258" y="3998"/>
                </a:lnTo>
                <a:lnTo>
                  <a:pt x="244" y="3994"/>
                </a:lnTo>
                <a:lnTo>
                  <a:pt x="229" y="3992"/>
                </a:lnTo>
                <a:lnTo>
                  <a:pt x="215" y="3991"/>
                </a:lnTo>
                <a:lnTo>
                  <a:pt x="200" y="3991"/>
                </a:lnTo>
                <a:lnTo>
                  <a:pt x="185" y="3991"/>
                </a:lnTo>
                <a:lnTo>
                  <a:pt x="170" y="3994"/>
                </a:lnTo>
                <a:lnTo>
                  <a:pt x="156" y="3997"/>
                </a:lnTo>
                <a:lnTo>
                  <a:pt x="141" y="4001"/>
                </a:lnTo>
                <a:lnTo>
                  <a:pt x="126" y="4006"/>
                </a:lnTo>
                <a:lnTo>
                  <a:pt x="112" y="4013"/>
                </a:lnTo>
                <a:lnTo>
                  <a:pt x="99" y="4020"/>
                </a:lnTo>
                <a:lnTo>
                  <a:pt x="85" y="4029"/>
                </a:lnTo>
                <a:lnTo>
                  <a:pt x="73" y="4038"/>
                </a:lnTo>
                <a:lnTo>
                  <a:pt x="62" y="4047"/>
                </a:lnTo>
                <a:lnTo>
                  <a:pt x="52" y="4058"/>
                </a:lnTo>
                <a:lnTo>
                  <a:pt x="42" y="4069"/>
                </a:lnTo>
                <a:lnTo>
                  <a:pt x="34" y="4081"/>
                </a:lnTo>
                <a:lnTo>
                  <a:pt x="26" y="4093"/>
                </a:lnTo>
                <a:lnTo>
                  <a:pt x="19" y="4107"/>
                </a:lnTo>
                <a:lnTo>
                  <a:pt x="13" y="4121"/>
                </a:lnTo>
                <a:lnTo>
                  <a:pt x="9" y="4135"/>
                </a:lnTo>
                <a:lnTo>
                  <a:pt x="5" y="4149"/>
                </a:lnTo>
                <a:lnTo>
                  <a:pt x="2" y="4164"/>
                </a:lnTo>
                <a:lnTo>
                  <a:pt x="1" y="4179"/>
                </a:lnTo>
                <a:lnTo>
                  <a:pt x="0" y="4195"/>
                </a:lnTo>
                <a:lnTo>
                  <a:pt x="0" y="7641"/>
                </a:lnTo>
                <a:lnTo>
                  <a:pt x="1" y="7662"/>
                </a:lnTo>
                <a:lnTo>
                  <a:pt x="2" y="7682"/>
                </a:lnTo>
                <a:lnTo>
                  <a:pt x="5" y="7703"/>
                </a:lnTo>
                <a:lnTo>
                  <a:pt x="8" y="7723"/>
                </a:lnTo>
                <a:lnTo>
                  <a:pt x="13" y="7742"/>
                </a:lnTo>
                <a:lnTo>
                  <a:pt x="18" y="7762"/>
                </a:lnTo>
                <a:lnTo>
                  <a:pt x="25" y="7781"/>
                </a:lnTo>
                <a:lnTo>
                  <a:pt x="32" y="7800"/>
                </a:lnTo>
                <a:lnTo>
                  <a:pt x="40" y="7818"/>
                </a:lnTo>
                <a:lnTo>
                  <a:pt x="49" y="7835"/>
                </a:lnTo>
                <a:lnTo>
                  <a:pt x="59" y="7852"/>
                </a:lnTo>
                <a:lnTo>
                  <a:pt x="70" y="7869"/>
                </a:lnTo>
                <a:lnTo>
                  <a:pt x="81" y="7885"/>
                </a:lnTo>
                <a:lnTo>
                  <a:pt x="94" y="7900"/>
                </a:lnTo>
                <a:lnTo>
                  <a:pt x="107" y="7915"/>
                </a:lnTo>
                <a:lnTo>
                  <a:pt x="120" y="7929"/>
                </a:lnTo>
                <a:lnTo>
                  <a:pt x="134" y="7942"/>
                </a:lnTo>
                <a:lnTo>
                  <a:pt x="149" y="7956"/>
                </a:lnTo>
                <a:lnTo>
                  <a:pt x="164" y="7968"/>
                </a:lnTo>
                <a:lnTo>
                  <a:pt x="180" y="7979"/>
                </a:lnTo>
                <a:lnTo>
                  <a:pt x="197" y="7990"/>
                </a:lnTo>
                <a:lnTo>
                  <a:pt x="214" y="8000"/>
                </a:lnTo>
                <a:lnTo>
                  <a:pt x="231" y="8009"/>
                </a:lnTo>
                <a:lnTo>
                  <a:pt x="249" y="8017"/>
                </a:lnTo>
                <a:lnTo>
                  <a:pt x="269" y="8024"/>
                </a:lnTo>
                <a:lnTo>
                  <a:pt x="288" y="8031"/>
                </a:lnTo>
                <a:lnTo>
                  <a:pt x="307" y="8036"/>
                </a:lnTo>
                <a:lnTo>
                  <a:pt x="326" y="8041"/>
                </a:lnTo>
                <a:lnTo>
                  <a:pt x="346" y="8044"/>
                </a:lnTo>
                <a:lnTo>
                  <a:pt x="367" y="8047"/>
                </a:lnTo>
                <a:lnTo>
                  <a:pt x="387" y="8048"/>
                </a:lnTo>
                <a:lnTo>
                  <a:pt x="408" y="8049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5" name="Freeform 13"/>
          <p:cNvSpPr>
            <a:spLocks noChangeAspect="1"/>
          </p:cNvSpPr>
          <p:nvPr/>
        </p:nvSpPr>
        <p:spPr bwMode="auto">
          <a:xfrm>
            <a:off x="5529213" y="2479881"/>
            <a:ext cx="2566950" cy="2000162"/>
          </a:xfrm>
          <a:custGeom>
            <a:avLst/>
            <a:gdLst>
              <a:gd name="T0" fmla="*/ 6471 w 10327"/>
              <a:gd name="T1" fmla="*/ 0 h 8049"/>
              <a:gd name="T2" fmla="*/ 6440 w 10327"/>
              <a:gd name="T3" fmla="*/ 2 h 8049"/>
              <a:gd name="T4" fmla="*/ 6411 w 10327"/>
              <a:gd name="T5" fmla="*/ 9 h 8049"/>
              <a:gd name="T6" fmla="*/ 6382 w 10327"/>
              <a:gd name="T7" fmla="*/ 19 h 8049"/>
              <a:gd name="T8" fmla="*/ 6357 w 10327"/>
              <a:gd name="T9" fmla="*/ 34 h 8049"/>
              <a:gd name="T10" fmla="*/ 6334 w 10327"/>
              <a:gd name="T11" fmla="*/ 52 h 8049"/>
              <a:gd name="T12" fmla="*/ 6313 w 10327"/>
              <a:gd name="T13" fmla="*/ 73 h 8049"/>
              <a:gd name="T14" fmla="*/ 6296 w 10327"/>
              <a:gd name="T15" fmla="*/ 99 h 8049"/>
              <a:gd name="T16" fmla="*/ 6282 w 10327"/>
              <a:gd name="T17" fmla="*/ 126 h 8049"/>
              <a:gd name="T18" fmla="*/ 6273 w 10327"/>
              <a:gd name="T19" fmla="*/ 156 h 8049"/>
              <a:gd name="T20" fmla="*/ 6267 w 10327"/>
              <a:gd name="T21" fmla="*/ 185 h 8049"/>
              <a:gd name="T22" fmla="*/ 6267 w 10327"/>
              <a:gd name="T23" fmla="*/ 215 h 8049"/>
              <a:gd name="T24" fmla="*/ 6270 w 10327"/>
              <a:gd name="T25" fmla="*/ 244 h 8049"/>
              <a:gd name="T26" fmla="*/ 6278 w 10327"/>
              <a:gd name="T27" fmla="*/ 272 h 8049"/>
              <a:gd name="T28" fmla="*/ 6290 w 10327"/>
              <a:gd name="T29" fmla="*/ 300 h 8049"/>
              <a:gd name="T30" fmla="*/ 6306 w 10327"/>
              <a:gd name="T31" fmla="*/ 325 h 8049"/>
              <a:gd name="T32" fmla="*/ 6326 w 10327"/>
              <a:gd name="T33" fmla="*/ 349 h 8049"/>
              <a:gd name="T34" fmla="*/ 0 w 10327"/>
              <a:gd name="T35" fmla="*/ 8049 h 8049"/>
              <a:gd name="T36" fmla="*/ 9289 w 10327"/>
              <a:gd name="T37" fmla="*/ 3309 h 8049"/>
              <a:gd name="T38" fmla="*/ 9990 w 10327"/>
              <a:gd name="T39" fmla="*/ 4009 h 8049"/>
              <a:gd name="T40" fmla="*/ 10014 w 10327"/>
              <a:gd name="T41" fmla="*/ 4027 h 8049"/>
              <a:gd name="T42" fmla="*/ 10040 w 10327"/>
              <a:gd name="T43" fmla="*/ 4041 h 8049"/>
              <a:gd name="T44" fmla="*/ 10069 w 10327"/>
              <a:gd name="T45" fmla="*/ 4051 h 8049"/>
              <a:gd name="T46" fmla="*/ 10098 w 10327"/>
              <a:gd name="T47" fmla="*/ 4057 h 8049"/>
              <a:gd name="T48" fmla="*/ 10127 w 10327"/>
              <a:gd name="T49" fmla="*/ 4058 h 8049"/>
              <a:gd name="T50" fmla="*/ 10157 w 10327"/>
              <a:gd name="T51" fmla="*/ 4055 h 8049"/>
              <a:gd name="T52" fmla="*/ 10186 w 10327"/>
              <a:gd name="T53" fmla="*/ 4048 h 8049"/>
              <a:gd name="T54" fmla="*/ 10215 w 10327"/>
              <a:gd name="T55" fmla="*/ 4036 h 8049"/>
              <a:gd name="T56" fmla="*/ 10242 w 10327"/>
              <a:gd name="T57" fmla="*/ 4020 h 8049"/>
              <a:gd name="T58" fmla="*/ 10265 w 10327"/>
              <a:gd name="T59" fmla="*/ 4002 h 8049"/>
              <a:gd name="T60" fmla="*/ 10285 w 10327"/>
              <a:gd name="T61" fmla="*/ 3980 h 8049"/>
              <a:gd name="T62" fmla="*/ 10301 w 10327"/>
              <a:gd name="T63" fmla="*/ 3956 h 8049"/>
              <a:gd name="T64" fmla="*/ 10314 w 10327"/>
              <a:gd name="T65" fmla="*/ 3928 h 8049"/>
              <a:gd name="T66" fmla="*/ 10322 w 10327"/>
              <a:gd name="T67" fmla="*/ 3900 h 8049"/>
              <a:gd name="T68" fmla="*/ 10326 w 10327"/>
              <a:gd name="T69" fmla="*/ 3870 h 8049"/>
              <a:gd name="T70" fmla="*/ 10327 w 10327"/>
              <a:gd name="T71" fmla="*/ 408 h 8049"/>
              <a:gd name="T72" fmla="*/ 10325 w 10327"/>
              <a:gd name="T73" fmla="*/ 367 h 8049"/>
              <a:gd name="T74" fmla="*/ 10319 w 10327"/>
              <a:gd name="T75" fmla="*/ 326 h 8049"/>
              <a:gd name="T76" fmla="*/ 10309 w 10327"/>
              <a:gd name="T77" fmla="*/ 286 h 8049"/>
              <a:gd name="T78" fmla="*/ 10295 w 10327"/>
              <a:gd name="T79" fmla="*/ 249 h 8049"/>
              <a:gd name="T80" fmla="*/ 10278 w 10327"/>
              <a:gd name="T81" fmla="*/ 214 h 8049"/>
              <a:gd name="T82" fmla="*/ 10257 w 10327"/>
              <a:gd name="T83" fmla="*/ 180 h 8049"/>
              <a:gd name="T84" fmla="*/ 10233 w 10327"/>
              <a:gd name="T85" fmla="*/ 149 h 8049"/>
              <a:gd name="T86" fmla="*/ 10207 w 10327"/>
              <a:gd name="T87" fmla="*/ 120 h 8049"/>
              <a:gd name="T88" fmla="*/ 10178 w 10327"/>
              <a:gd name="T89" fmla="*/ 93 h 8049"/>
              <a:gd name="T90" fmla="*/ 10147 w 10327"/>
              <a:gd name="T91" fmla="*/ 69 h 8049"/>
              <a:gd name="T92" fmla="*/ 10113 w 10327"/>
              <a:gd name="T93" fmla="*/ 49 h 8049"/>
              <a:gd name="T94" fmla="*/ 10078 w 10327"/>
              <a:gd name="T95" fmla="*/ 32 h 8049"/>
              <a:gd name="T96" fmla="*/ 10039 w 10327"/>
              <a:gd name="T97" fmla="*/ 18 h 8049"/>
              <a:gd name="T98" fmla="*/ 10000 w 10327"/>
              <a:gd name="T99" fmla="*/ 8 h 8049"/>
              <a:gd name="T100" fmla="*/ 9960 w 10327"/>
              <a:gd name="T101" fmla="*/ 2 h 8049"/>
              <a:gd name="T102" fmla="*/ 9919 w 10327"/>
              <a:gd name="T103" fmla="*/ 0 h 8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27" h="8049">
                <a:moveTo>
                  <a:pt x="9919" y="0"/>
                </a:moveTo>
                <a:lnTo>
                  <a:pt x="6471" y="0"/>
                </a:lnTo>
                <a:lnTo>
                  <a:pt x="6455" y="1"/>
                </a:lnTo>
                <a:lnTo>
                  <a:pt x="6440" y="2"/>
                </a:lnTo>
                <a:lnTo>
                  <a:pt x="6425" y="5"/>
                </a:lnTo>
                <a:lnTo>
                  <a:pt x="6411" y="9"/>
                </a:lnTo>
                <a:lnTo>
                  <a:pt x="6397" y="13"/>
                </a:lnTo>
                <a:lnTo>
                  <a:pt x="6382" y="19"/>
                </a:lnTo>
                <a:lnTo>
                  <a:pt x="6369" y="26"/>
                </a:lnTo>
                <a:lnTo>
                  <a:pt x="6357" y="34"/>
                </a:lnTo>
                <a:lnTo>
                  <a:pt x="6345" y="42"/>
                </a:lnTo>
                <a:lnTo>
                  <a:pt x="6334" y="52"/>
                </a:lnTo>
                <a:lnTo>
                  <a:pt x="6323" y="62"/>
                </a:lnTo>
                <a:lnTo>
                  <a:pt x="6313" y="73"/>
                </a:lnTo>
                <a:lnTo>
                  <a:pt x="6304" y="85"/>
                </a:lnTo>
                <a:lnTo>
                  <a:pt x="6296" y="99"/>
                </a:lnTo>
                <a:lnTo>
                  <a:pt x="6289" y="112"/>
                </a:lnTo>
                <a:lnTo>
                  <a:pt x="6282" y="126"/>
                </a:lnTo>
                <a:lnTo>
                  <a:pt x="6277" y="141"/>
                </a:lnTo>
                <a:lnTo>
                  <a:pt x="6273" y="156"/>
                </a:lnTo>
                <a:lnTo>
                  <a:pt x="6269" y="170"/>
                </a:lnTo>
                <a:lnTo>
                  <a:pt x="6267" y="185"/>
                </a:lnTo>
                <a:lnTo>
                  <a:pt x="6266" y="200"/>
                </a:lnTo>
                <a:lnTo>
                  <a:pt x="6267" y="215"/>
                </a:lnTo>
                <a:lnTo>
                  <a:pt x="6268" y="229"/>
                </a:lnTo>
                <a:lnTo>
                  <a:pt x="6270" y="244"/>
                </a:lnTo>
                <a:lnTo>
                  <a:pt x="6273" y="258"/>
                </a:lnTo>
                <a:lnTo>
                  <a:pt x="6278" y="272"/>
                </a:lnTo>
                <a:lnTo>
                  <a:pt x="6283" y="286"/>
                </a:lnTo>
                <a:lnTo>
                  <a:pt x="6290" y="300"/>
                </a:lnTo>
                <a:lnTo>
                  <a:pt x="6298" y="313"/>
                </a:lnTo>
                <a:lnTo>
                  <a:pt x="6306" y="325"/>
                </a:lnTo>
                <a:lnTo>
                  <a:pt x="6316" y="337"/>
                </a:lnTo>
                <a:lnTo>
                  <a:pt x="6326" y="349"/>
                </a:lnTo>
                <a:lnTo>
                  <a:pt x="7016" y="1037"/>
                </a:lnTo>
                <a:lnTo>
                  <a:pt x="0" y="8049"/>
                </a:lnTo>
                <a:lnTo>
                  <a:pt x="4547" y="8049"/>
                </a:lnTo>
                <a:lnTo>
                  <a:pt x="9289" y="3309"/>
                </a:lnTo>
                <a:lnTo>
                  <a:pt x="9978" y="3999"/>
                </a:lnTo>
                <a:lnTo>
                  <a:pt x="9990" y="4009"/>
                </a:lnTo>
                <a:lnTo>
                  <a:pt x="10002" y="4019"/>
                </a:lnTo>
                <a:lnTo>
                  <a:pt x="10014" y="4027"/>
                </a:lnTo>
                <a:lnTo>
                  <a:pt x="10027" y="4035"/>
                </a:lnTo>
                <a:lnTo>
                  <a:pt x="10040" y="4041"/>
                </a:lnTo>
                <a:lnTo>
                  <a:pt x="10054" y="4047"/>
                </a:lnTo>
                <a:lnTo>
                  <a:pt x="10069" y="4051"/>
                </a:lnTo>
                <a:lnTo>
                  <a:pt x="10083" y="4055"/>
                </a:lnTo>
                <a:lnTo>
                  <a:pt x="10098" y="4057"/>
                </a:lnTo>
                <a:lnTo>
                  <a:pt x="10112" y="4058"/>
                </a:lnTo>
                <a:lnTo>
                  <a:pt x="10127" y="4058"/>
                </a:lnTo>
                <a:lnTo>
                  <a:pt x="10142" y="4058"/>
                </a:lnTo>
                <a:lnTo>
                  <a:pt x="10157" y="4055"/>
                </a:lnTo>
                <a:lnTo>
                  <a:pt x="10171" y="4052"/>
                </a:lnTo>
                <a:lnTo>
                  <a:pt x="10186" y="4048"/>
                </a:lnTo>
                <a:lnTo>
                  <a:pt x="10201" y="4043"/>
                </a:lnTo>
                <a:lnTo>
                  <a:pt x="10215" y="4036"/>
                </a:lnTo>
                <a:lnTo>
                  <a:pt x="10228" y="4029"/>
                </a:lnTo>
                <a:lnTo>
                  <a:pt x="10242" y="4020"/>
                </a:lnTo>
                <a:lnTo>
                  <a:pt x="10254" y="4011"/>
                </a:lnTo>
                <a:lnTo>
                  <a:pt x="10265" y="4002"/>
                </a:lnTo>
                <a:lnTo>
                  <a:pt x="10275" y="3991"/>
                </a:lnTo>
                <a:lnTo>
                  <a:pt x="10285" y="3980"/>
                </a:lnTo>
                <a:lnTo>
                  <a:pt x="10293" y="3968"/>
                </a:lnTo>
                <a:lnTo>
                  <a:pt x="10301" y="3956"/>
                </a:lnTo>
                <a:lnTo>
                  <a:pt x="10308" y="3942"/>
                </a:lnTo>
                <a:lnTo>
                  <a:pt x="10314" y="3928"/>
                </a:lnTo>
                <a:lnTo>
                  <a:pt x="10318" y="3914"/>
                </a:lnTo>
                <a:lnTo>
                  <a:pt x="10322" y="3900"/>
                </a:lnTo>
                <a:lnTo>
                  <a:pt x="10325" y="3885"/>
                </a:lnTo>
                <a:lnTo>
                  <a:pt x="10326" y="3870"/>
                </a:lnTo>
                <a:lnTo>
                  <a:pt x="10327" y="3854"/>
                </a:lnTo>
                <a:lnTo>
                  <a:pt x="10327" y="408"/>
                </a:lnTo>
                <a:lnTo>
                  <a:pt x="10326" y="387"/>
                </a:lnTo>
                <a:lnTo>
                  <a:pt x="10325" y="367"/>
                </a:lnTo>
                <a:lnTo>
                  <a:pt x="10322" y="346"/>
                </a:lnTo>
                <a:lnTo>
                  <a:pt x="10319" y="326"/>
                </a:lnTo>
                <a:lnTo>
                  <a:pt x="10314" y="307"/>
                </a:lnTo>
                <a:lnTo>
                  <a:pt x="10309" y="286"/>
                </a:lnTo>
                <a:lnTo>
                  <a:pt x="10302" y="268"/>
                </a:lnTo>
                <a:lnTo>
                  <a:pt x="10295" y="249"/>
                </a:lnTo>
                <a:lnTo>
                  <a:pt x="10287" y="231"/>
                </a:lnTo>
                <a:lnTo>
                  <a:pt x="10278" y="214"/>
                </a:lnTo>
                <a:lnTo>
                  <a:pt x="10268" y="197"/>
                </a:lnTo>
                <a:lnTo>
                  <a:pt x="10257" y="180"/>
                </a:lnTo>
                <a:lnTo>
                  <a:pt x="10246" y="164"/>
                </a:lnTo>
                <a:lnTo>
                  <a:pt x="10233" y="149"/>
                </a:lnTo>
                <a:lnTo>
                  <a:pt x="10220" y="134"/>
                </a:lnTo>
                <a:lnTo>
                  <a:pt x="10207" y="120"/>
                </a:lnTo>
                <a:lnTo>
                  <a:pt x="10193" y="107"/>
                </a:lnTo>
                <a:lnTo>
                  <a:pt x="10178" y="93"/>
                </a:lnTo>
                <a:lnTo>
                  <a:pt x="10163" y="81"/>
                </a:lnTo>
                <a:lnTo>
                  <a:pt x="10147" y="69"/>
                </a:lnTo>
                <a:lnTo>
                  <a:pt x="10130" y="59"/>
                </a:lnTo>
                <a:lnTo>
                  <a:pt x="10113" y="49"/>
                </a:lnTo>
                <a:lnTo>
                  <a:pt x="10096" y="40"/>
                </a:lnTo>
                <a:lnTo>
                  <a:pt x="10078" y="32"/>
                </a:lnTo>
                <a:lnTo>
                  <a:pt x="10058" y="25"/>
                </a:lnTo>
                <a:lnTo>
                  <a:pt x="10039" y="18"/>
                </a:lnTo>
                <a:lnTo>
                  <a:pt x="10020" y="13"/>
                </a:lnTo>
                <a:lnTo>
                  <a:pt x="10000" y="8"/>
                </a:lnTo>
                <a:lnTo>
                  <a:pt x="9981" y="5"/>
                </a:lnTo>
                <a:lnTo>
                  <a:pt x="9960" y="2"/>
                </a:lnTo>
                <a:lnTo>
                  <a:pt x="9940" y="1"/>
                </a:lnTo>
                <a:lnTo>
                  <a:pt x="9919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 defTabSz="609600">
              <a:lnSpc>
                <a:spcPct val="130000"/>
              </a:lnSpc>
              <a:defRPr/>
            </a:pPr>
            <a:endParaRPr lang="zh-CN" altLang="en-US" sz="9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6" name="Freeform 14"/>
          <p:cNvSpPr>
            <a:spLocks noChangeAspect="1"/>
          </p:cNvSpPr>
          <p:nvPr/>
        </p:nvSpPr>
        <p:spPr bwMode="auto">
          <a:xfrm>
            <a:off x="4095838" y="2484356"/>
            <a:ext cx="2566950" cy="2000162"/>
          </a:xfrm>
          <a:custGeom>
            <a:avLst/>
            <a:gdLst>
              <a:gd name="T0" fmla="*/ 3856 w 10327"/>
              <a:gd name="T1" fmla="*/ 0 h 8049"/>
              <a:gd name="T2" fmla="*/ 3887 w 10327"/>
              <a:gd name="T3" fmla="*/ 2 h 8049"/>
              <a:gd name="T4" fmla="*/ 3916 w 10327"/>
              <a:gd name="T5" fmla="*/ 8 h 8049"/>
              <a:gd name="T6" fmla="*/ 3945 w 10327"/>
              <a:gd name="T7" fmla="*/ 19 h 8049"/>
              <a:gd name="T8" fmla="*/ 3970 w 10327"/>
              <a:gd name="T9" fmla="*/ 33 h 8049"/>
              <a:gd name="T10" fmla="*/ 3993 w 10327"/>
              <a:gd name="T11" fmla="*/ 51 h 8049"/>
              <a:gd name="T12" fmla="*/ 4014 w 10327"/>
              <a:gd name="T13" fmla="*/ 73 h 8049"/>
              <a:gd name="T14" fmla="*/ 4031 w 10327"/>
              <a:gd name="T15" fmla="*/ 98 h 8049"/>
              <a:gd name="T16" fmla="*/ 4045 w 10327"/>
              <a:gd name="T17" fmla="*/ 126 h 8049"/>
              <a:gd name="T18" fmla="*/ 4054 w 10327"/>
              <a:gd name="T19" fmla="*/ 155 h 8049"/>
              <a:gd name="T20" fmla="*/ 4060 w 10327"/>
              <a:gd name="T21" fmla="*/ 185 h 8049"/>
              <a:gd name="T22" fmla="*/ 4060 w 10327"/>
              <a:gd name="T23" fmla="*/ 214 h 8049"/>
              <a:gd name="T24" fmla="*/ 4057 w 10327"/>
              <a:gd name="T25" fmla="*/ 243 h 8049"/>
              <a:gd name="T26" fmla="*/ 4049 w 10327"/>
              <a:gd name="T27" fmla="*/ 271 h 8049"/>
              <a:gd name="T28" fmla="*/ 4037 w 10327"/>
              <a:gd name="T29" fmla="*/ 299 h 8049"/>
              <a:gd name="T30" fmla="*/ 4021 w 10327"/>
              <a:gd name="T31" fmla="*/ 325 h 8049"/>
              <a:gd name="T32" fmla="*/ 4001 w 10327"/>
              <a:gd name="T33" fmla="*/ 348 h 8049"/>
              <a:gd name="T34" fmla="*/ 10327 w 10327"/>
              <a:gd name="T35" fmla="*/ 8049 h 8049"/>
              <a:gd name="T36" fmla="*/ 1038 w 10327"/>
              <a:gd name="T37" fmla="*/ 3309 h 8049"/>
              <a:gd name="T38" fmla="*/ 337 w 10327"/>
              <a:gd name="T39" fmla="*/ 4009 h 8049"/>
              <a:gd name="T40" fmla="*/ 313 w 10327"/>
              <a:gd name="T41" fmla="*/ 4027 h 8049"/>
              <a:gd name="T42" fmla="*/ 287 w 10327"/>
              <a:gd name="T43" fmla="*/ 4041 h 8049"/>
              <a:gd name="T44" fmla="*/ 258 w 10327"/>
              <a:gd name="T45" fmla="*/ 4051 h 8049"/>
              <a:gd name="T46" fmla="*/ 229 w 10327"/>
              <a:gd name="T47" fmla="*/ 4057 h 8049"/>
              <a:gd name="T48" fmla="*/ 200 w 10327"/>
              <a:gd name="T49" fmla="*/ 4058 h 8049"/>
              <a:gd name="T50" fmla="*/ 170 w 10327"/>
              <a:gd name="T51" fmla="*/ 4055 h 8049"/>
              <a:gd name="T52" fmla="*/ 141 w 10327"/>
              <a:gd name="T53" fmla="*/ 4048 h 8049"/>
              <a:gd name="T54" fmla="*/ 112 w 10327"/>
              <a:gd name="T55" fmla="*/ 4036 h 8049"/>
              <a:gd name="T56" fmla="*/ 85 w 10327"/>
              <a:gd name="T57" fmla="*/ 4020 h 8049"/>
              <a:gd name="T58" fmla="*/ 62 w 10327"/>
              <a:gd name="T59" fmla="*/ 4001 h 8049"/>
              <a:gd name="T60" fmla="*/ 42 w 10327"/>
              <a:gd name="T61" fmla="*/ 3980 h 8049"/>
              <a:gd name="T62" fmla="*/ 26 w 10327"/>
              <a:gd name="T63" fmla="*/ 3955 h 8049"/>
              <a:gd name="T64" fmla="*/ 13 w 10327"/>
              <a:gd name="T65" fmla="*/ 3928 h 8049"/>
              <a:gd name="T66" fmla="*/ 5 w 10327"/>
              <a:gd name="T67" fmla="*/ 3899 h 8049"/>
              <a:gd name="T68" fmla="*/ 1 w 10327"/>
              <a:gd name="T69" fmla="*/ 3869 h 8049"/>
              <a:gd name="T70" fmla="*/ 0 w 10327"/>
              <a:gd name="T71" fmla="*/ 408 h 8049"/>
              <a:gd name="T72" fmla="*/ 2 w 10327"/>
              <a:gd name="T73" fmla="*/ 366 h 8049"/>
              <a:gd name="T74" fmla="*/ 8 w 10327"/>
              <a:gd name="T75" fmla="*/ 326 h 8049"/>
              <a:gd name="T76" fmla="*/ 18 w 10327"/>
              <a:gd name="T77" fmla="*/ 287 h 8049"/>
              <a:gd name="T78" fmla="*/ 32 w 10327"/>
              <a:gd name="T79" fmla="*/ 249 h 8049"/>
              <a:gd name="T80" fmla="*/ 49 w 10327"/>
              <a:gd name="T81" fmla="*/ 213 h 8049"/>
              <a:gd name="T82" fmla="*/ 70 w 10327"/>
              <a:gd name="T83" fmla="*/ 180 h 8049"/>
              <a:gd name="T84" fmla="*/ 94 w 10327"/>
              <a:gd name="T85" fmla="*/ 149 h 8049"/>
              <a:gd name="T86" fmla="*/ 120 w 10327"/>
              <a:gd name="T87" fmla="*/ 120 h 8049"/>
              <a:gd name="T88" fmla="*/ 149 w 10327"/>
              <a:gd name="T89" fmla="*/ 93 h 8049"/>
              <a:gd name="T90" fmla="*/ 180 w 10327"/>
              <a:gd name="T91" fmla="*/ 69 h 8049"/>
              <a:gd name="T92" fmla="*/ 214 w 10327"/>
              <a:gd name="T93" fmla="*/ 49 h 8049"/>
              <a:gd name="T94" fmla="*/ 249 w 10327"/>
              <a:gd name="T95" fmla="*/ 32 h 8049"/>
              <a:gd name="T96" fmla="*/ 288 w 10327"/>
              <a:gd name="T97" fmla="*/ 18 h 8049"/>
              <a:gd name="T98" fmla="*/ 326 w 10327"/>
              <a:gd name="T99" fmla="*/ 8 h 8049"/>
              <a:gd name="T100" fmla="*/ 367 w 10327"/>
              <a:gd name="T101" fmla="*/ 2 h 8049"/>
              <a:gd name="T102" fmla="*/ 408 w 10327"/>
              <a:gd name="T103" fmla="*/ 0 h 8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27" h="8049">
                <a:moveTo>
                  <a:pt x="408" y="0"/>
                </a:moveTo>
                <a:lnTo>
                  <a:pt x="3856" y="0"/>
                </a:lnTo>
                <a:lnTo>
                  <a:pt x="3872" y="0"/>
                </a:lnTo>
                <a:lnTo>
                  <a:pt x="3887" y="2"/>
                </a:lnTo>
                <a:lnTo>
                  <a:pt x="3902" y="4"/>
                </a:lnTo>
                <a:lnTo>
                  <a:pt x="3916" y="8"/>
                </a:lnTo>
                <a:lnTo>
                  <a:pt x="3930" y="13"/>
                </a:lnTo>
                <a:lnTo>
                  <a:pt x="3945" y="19"/>
                </a:lnTo>
                <a:lnTo>
                  <a:pt x="3958" y="25"/>
                </a:lnTo>
                <a:lnTo>
                  <a:pt x="3970" y="33"/>
                </a:lnTo>
                <a:lnTo>
                  <a:pt x="3982" y="42"/>
                </a:lnTo>
                <a:lnTo>
                  <a:pt x="3993" y="51"/>
                </a:lnTo>
                <a:lnTo>
                  <a:pt x="4004" y="61"/>
                </a:lnTo>
                <a:lnTo>
                  <a:pt x="4014" y="73"/>
                </a:lnTo>
                <a:lnTo>
                  <a:pt x="4023" y="85"/>
                </a:lnTo>
                <a:lnTo>
                  <a:pt x="4031" y="98"/>
                </a:lnTo>
                <a:lnTo>
                  <a:pt x="4038" y="112"/>
                </a:lnTo>
                <a:lnTo>
                  <a:pt x="4045" y="126"/>
                </a:lnTo>
                <a:lnTo>
                  <a:pt x="4050" y="140"/>
                </a:lnTo>
                <a:lnTo>
                  <a:pt x="4054" y="155"/>
                </a:lnTo>
                <a:lnTo>
                  <a:pt x="4058" y="170"/>
                </a:lnTo>
                <a:lnTo>
                  <a:pt x="4060" y="185"/>
                </a:lnTo>
                <a:lnTo>
                  <a:pt x="4061" y="200"/>
                </a:lnTo>
                <a:lnTo>
                  <a:pt x="4060" y="214"/>
                </a:lnTo>
                <a:lnTo>
                  <a:pt x="4059" y="229"/>
                </a:lnTo>
                <a:lnTo>
                  <a:pt x="4057" y="243"/>
                </a:lnTo>
                <a:lnTo>
                  <a:pt x="4054" y="257"/>
                </a:lnTo>
                <a:lnTo>
                  <a:pt x="4049" y="271"/>
                </a:lnTo>
                <a:lnTo>
                  <a:pt x="4044" y="286"/>
                </a:lnTo>
                <a:lnTo>
                  <a:pt x="4037" y="299"/>
                </a:lnTo>
                <a:lnTo>
                  <a:pt x="4029" y="312"/>
                </a:lnTo>
                <a:lnTo>
                  <a:pt x="4021" y="325"/>
                </a:lnTo>
                <a:lnTo>
                  <a:pt x="4011" y="337"/>
                </a:lnTo>
                <a:lnTo>
                  <a:pt x="4001" y="348"/>
                </a:lnTo>
                <a:lnTo>
                  <a:pt x="3311" y="1036"/>
                </a:lnTo>
                <a:lnTo>
                  <a:pt x="10327" y="8049"/>
                </a:lnTo>
                <a:lnTo>
                  <a:pt x="5780" y="8049"/>
                </a:lnTo>
                <a:lnTo>
                  <a:pt x="1038" y="3309"/>
                </a:lnTo>
                <a:lnTo>
                  <a:pt x="349" y="3998"/>
                </a:lnTo>
                <a:lnTo>
                  <a:pt x="337" y="4009"/>
                </a:lnTo>
                <a:lnTo>
                  <a:pt x="325" y="4018"/>
                </a:lnTo>
                <a:lnTo>
                  <a:pt x="313" y="4027"/>
                </a:lnTo>
                <a:lnTo>
                  <a:pt x="300" y="4034"/>
                </a:lnTo>
                <a:lnTo>
                  <a:pt x="287" y="4041"/>
                </a:lnTo>
                <a:lnTo>
                  <a:pt x="273" y="4047"/>
                </a:lnTo>
                <a:lnTo>
                  <a:pt x="258" y="4051"/>
                </a:lnTo>
                <a:lnTo>
                  <a:pt x="244" y="4054"/>
                </a:lnTo>
                <a:lnTo>
                  <a:pt x="229" y="4057"/>
                </a:lnTo>
                <a:lnTo>
                  <a:pt x="215" y="4058"/>
                </a:lnTo>
                <a:lnTo>
                  <a:pt x="200" y="4058"/>
                </a:lnTo>
                <a:lnTo>
                  <a:pt x="185" y="4057"/>
                </a:lnTo>
                <a:lnTo>
                  <a:pt x="170" y="4055"/>
                </a:lnTo>
                <a:lnTo>
                  <a:pt x="156" y="4052"/>
                </a:lnTo>
                <a:lnTo>
                  <a:pt x="141" y="4048"/>
                </a:lnTo>
                <a:lnTo>
                  <a:pt x="126" y="4042"/>
                </a:lnTo>
                <a:lnTo>
                  <a:pt x="112" y="4036"/>
                </a:lnTo>
                <a:lnTo>
                  <a:pt x="99" y="4028"/>
                </a:lnTo>
                <a:lnTo>
                  <a:pt x="85" y="4020"/>
                </a:lnTo>
                <a:lnTo>
                  <a:pt x="73" y="4011"/>
                </a:lnTo>
                <a:lnTo>
                  <a:pt x="62" y="4001"/>
                </a:lnTo>
                <a:lnTo>
                  <a:pt x="52" y="3991"/>
                </a:lnTo>
                <a:lnTo>
                  <a:pt x="42" y="3980"/>
                </a:lnTo>
                <a:lnTo>
                  <a:pt x="34" y="3968"/>
                </a:lnTo>
                <a:lnTo>
                  <a:pt x="26" y="3955"/>
                </a:lnTo>
                <a:lnTo>
                  <a:pt x="19" y="3942"/>
                </a:lnTo>
                <a:lnTo>
                  <a:pt x="13" y="3928"/>
                </a:lnTo>
                <a:lnTo>
                  <a:pt x="9" y="3914"/>
                </a:lnTo>
                <a:lnTo>
                  <a:pt x="5" y="3899"/>
                </a:lnTo>
                <a:lnTo>
                  <a:pt x="2" y="3884"/>
                </a:lnTo>
                <a:lnTo>
                  <a:pt x="1" y="3869"/>
                </a:lnTo>
                <a:lnTo>
                  <a:pt x="0" y="3854"/>
                </a:lnTo>
                <a:lnTo>
                  <a:pt x="0" y="408"/>
                </a:lnTo>
                <a:lnTo>
                  <a:pt x="1" y="387"/>
                </a:lnTo>
                <a:lnTo>
                  <a:pt x="2" y="366"/>
                </a:lnTo>
                <a:lnTo>
                  <a:pt x="5" y="346"/>
                </a:lnTo>
                <a:lnTo>
                  <a:pt x="8" y="326"/>
                </a:lnTo>
                <a:lnTo>
                  <a:pt x="13" y="306"/>
                </a:lnTo>
                <a:lnTo>
                  <a:pt x="18" y="287"/>
                </a:lnTo>
                <a:lnTo>
                  <a:pt x="25" y="267"/>
                </a:lnTo>
                <a:lnTo>
                  <a:pt x="32" y="249"/>
                </a:lnTo>
                <a:lnTo>
                  <a:pt x="40" y="231"/>
                </a:lnTo>
                <a:lnTo>
                  <a:pt x="49" y="213"/>
                </a:lnTo>
                <a:lnTo>
                  <a:pt x="59" y="196"/>
                </a:lnTo>
                <a:lnTo>
                  <a:pt x="70" y="180"/>
                </a:lnTo>
                <a:lnTo>
                  <a:pt x="81" y="164"/>
                </a:lnTo>
                <a:lnTo>
                  <a:pt x="94" y="149"/>
                </a:lnTo>
                <a:lnTo>
                  <a:pt x="107" y="134"/>
                </a:lnTo>
                <a:lnTo>
                  <a:pt x="120" y="120"/>
                </a:lnTo>
                <a:lnTo>
                  <a:pt x="134" y="106"/>
                </a:lnTo>
                <a:lnTo>
                  <a:pt x="149" y="93"/>
                </a:lnTo>
                <a:lnTo>
                  <a:pt x="164" y="80"/>
                </a:lnTo>
                <a:lnTo>
                  <a:pt x="180" y="69"/>
                </a:lnTo>
                <a:lnTo>
                  <a:pt x="197" y="58"/>
                </a:lnTo>
                <a:lnTo>
                  <a:pt x="214" y="49"/>
                </a:lnTo>
                <a:lnTo>
                  <a:pt x="231" y="40"/>
                </a:lnTo>
                <a:lnTo>
                  <a:pt x="249" y="32"/>
                </a:lnTo>
                <a:lnTo>
                  <a:pt x="269" y="24"/>
                </a:lnTo>
                <a:lnTo>
                  <a:pt x="288" y="18"/>
                </a:lnTo>
                <a:lnTo>
                  <a:pt x="307" y="12"/>
                </a:lnTo>
                <a:lnTo>
                  <a:pt x="326" y="8"/>
                </a:lnTo>
                <a:lnTo>
                  <a:pt x="346" y="4"/>
                </a:lnTo>
                <a:lnTo>
                  <a:pt x="367" y="2"/>
                </a:lnTo>
                <a:lnTo>
                  <a:pt x="387" y="0"/>
                </a:lnTo>
                <a:lnTo>
                  <a:pt x="40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 defTabSz="609600">
              <a:lnSpc>
                <a:spcPct val="130000"/>
              </a:lnSpc>
              <a:defRPr/>
            </a:pPr>
            <a:endParaRPr lang="zh-CN" altLang="en-US" sz="9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7" name="Freeform 15"/>
          <p:cNvSpPr>
            <a:spLocks noChangeAspect="1"/>
          </p:cNvSpPr>
          <p:nvPr/>
        </p:nvSpPr>
        <p:spPr bwMode="auto">
          <a:xfrm>
            <a:off x="5529213" y="3350943"/>
            <a:ext cx="2566950" cy="2000162"/>
          </a:xfrm>
          <a:custGeom>
            <a:avLst/>
            <a:gdLst>
              <a:gd name="T0" fmla="*/ 6471 w 10327"/>
              <a:gd name="T1" fmla="*/ 8049 h 8049"/>
              <a:gd name="T2" fmla="*/ 6440 w 10327"/>
              <a:gd name="T3" fmla="*/ 8047 h 8049"/>
              <a:gd name="T4" fmla="*/ 6411 w 10327"/>
              <a:gd name="T5" fmla="*/ 8041 h 8049"/>
              <a:gd name="T6" fmla="*/ 6382 w 10327"/>
              <a:gd name="T7" fmla="*/ 8030 h 8049"/>
              <a:gd name="T8" fmla="*/ 6357 w 10327"/>
              <a:gd name="T9" fmla="*/ 8016 h 8049"/>
              <a:gd name="T10" fmla="*/ 6334 w 10327"/>
              <a:gd name="T11" fmla="*/ 7998 h 8049"/>
              <a:gd name="T12" fmla="*/ 6313 w 10327"/>
              <a:gd name="T13" fmla="*/ 7976 h 8049"/>
              <a:gd name="T14" fmla="*/ 6296 w 10327"/>
              <a:gd name="T15" fmla="*/ 7951 h 8049"/>
              <a:gd name="T16" fmla="*/ 6282 w 10327"/>
              <a:gd name="T17" fmla="*/ 7923 h 8049"/>
              <a:gd name="T18" fmla="*/ 6273 w 10327"/>
              <a:gd name="T19" fmla="*/ 7894 h 8049"/>
              <a:gd name="T20" fmla="*/ 6267 w 10327"/>
              <a:gd name="T21" fmla="*/ 7864 h 8049"/>
              <a:gd name="T22" fmla="*/ 6267 w 10327"/>
              <a:gd name="T23" fmla="*/ 7835 h 8049"/>
              <a:gd name="T24" fmla="*/ 6270 w 10327"/>
              <a:gd name="T25" fmla="*/ 7806 h 8049"/>
              <a:gd name="T26" fmla="*/ 6278 w 10327"/>
              <a:gd name="T27" fmla="*/ 7778 h 8049"/>
              <a:gd name="T28" fmla="*/ 6290 w 10327"/>
              <a:gd name="T29" fmla="*/ 7750 h 8049"/>
              <a:gd name="T30" fmla="*/ 6306 w 10327"/>
              <a:gd name="T31" fmla="*/ 7724 h 8049"/>
              <a:gd name="T32" fmla="*/ 6326 w 10327"/>
              <a:gd name="T33" fmla="*/ 7701 h 8049"/>
              <a:gd name="T34" fmla="*/ 0 w 10327"/>
              <a:gd name="T35" fmla="*/ 0 h 8049"/>
              <a:gd name="T36" fmla="*/ 9289 w 10327"/>
              <a:gd name="T37" fmla="*/ 4740 h 8049"/>
              <a:gd name="T38" fmla="*/ 9990 w 10327"/>
              <a:gd name="T39" fmla="*/ 4040 h 8049"/>
              <a:gd name="T40" fmla="*/ 10014 w 10327"/>
              <a:gd name="T41" fmla="*/ 4022 h 8049"/>
              <a:gd name="T42" fmla="*/ 10040 w 10327"/>
              <a:gd name="T43" fmla="*/ 4008 h 8049"/>
              <a:gd name="T44" fmla="*/ 10069 w 10327"/>
              <a:gd name="T45" fmla="*/ 3998 h 8049"/>
              <a:gd name="T46" fmla="*/ 10098 w 10327"/>
              <a:gd name="T47" fmla="*/ 3992 h 8049"/>
              <a:gd name="T48" fmla="*/ 10127 w 10327"/>
              <a:gd name="T49" fmla="*/ 3991 h 8049"/>
              <a:gd name="T50" fmla="*/ 10157 w 10327"/>
              <a:gd name="T51" fmla="*/ 3994 h 8049"/>
              <a:gd name="T52" fmla="*/ 10186 w 10327"/>
              <a:gd name="T53" fmla="*/ 4001 h 8049"/>
              <a:gd name="T54" fmla="*/ 10215 w 10327"/>
              <a:gd name="T55" fmla="*/ 4013 h 8049"/>
              <a:gd name="T56" fmla="*/ 10242 w 10327"/>
              <a:gd name="T57" fmla="*/ 4029 h 8049"/>
              <a:gd name="T58" fmla="*/ 10265 w 10327"/>
              <a:gd name="T59" fmla="*/ 4048 h 8049"/>
              <a:gd name="T60" fmla="*/ 10285 w 10327"/>
              <a:gd name="T61" fmla="*/ 4069 h 8049"/>
              <a:gd name="T62" fmla="*/ 10301 w 10327"/>
              <a:gd name="T63" fmla="*/ 4094 h 8049"/>
              <a:gd name="T64" fmla="*/ 10314 w 10327"/>
              <a:gd name="T65" fmla="*/ 4121 h 8049"/>
              <a:gd name="T66" fmla="*/ 10322 w 10327"/>
              <a:gd name="T67" fmla="*/ 4150 h 8049"/>
              <a:gd name="T68" fmla="*/ 10326 w 10327"/>
              <a:gd name="T69" fmla="*/ 4180 h 8049"/>
              <a:gd name="T70" fmla="*/ 10327 w 10327"/>
              <a:gd name="T71" fmla="*/ 7641 h 8049"/>
              <a:gd name="T72" fmla="*/ 10325 w 10327"/>
              <a:gd name="T73" fmla="*/ 7683 h 8049"/>
              <a:gd name="T74" fmla="*/ 10319 w 10327"/>
              <a:gd name="T75" fmla="*/ 7723 h 8049"/>
              <a:gd name="T76" fmla="*/ 10309 w 10327"/>
              <a:gd name="T77" fmla="*/ 7762 h 8049"/>
              <a:gd name="T78" fmla="*/ 10295 w 10327"/>
              <a:gd name="T79" fmla="*/ 7800 h 8049"/>
              <a:gd name="T80" fmla="*/ 10278 w 10327"/>
              <a:gd name="T81" fmla="*/ 7836 h 8049"/>
              <a:gd name="T82" fmla="*/ 10257 w 10327"/>
              <a:gd name="T83" fmla="*/ 7869 h 8049"/>
              <a:gd name="T84" fmla="*/ 10233 w 10327"/>
              <a:gd name="T85" fmla="*/ 7900 h 8049"/>
              <a:gd name="T86" fmla="*/ 10207 w 10327"/>
              <a:gd name="T87" fmla="*/ 7929 h 8049"/>
              <a:gd name="T88" fmla="*/ 10178 w 10327"/>
              <a:gd name="T89" fmla="*/ 7956 h 8049"/>
              <a:gd name="T90" fmla="*/ 10147 w 10327"/>
              <a:gd name="T91" fmla="*/ 7980 h 8049"/>
              <a:gd name="T92" fmla="*/ 10113 w 10327"/>
              <a:gd name="T93" fmla="*/ 8000 h 8049"/>
              <a:gd name="T94" fmla="*/ 10078 w 10327"/>
              <a:gd name="T95" fmla="*/ 8017 h 8049"/>
              <a:gd name="T96" fmla="*/ 10039 w 10327"/>
              <a:gd name="T97" fmla="*/ 8031 h 8049"/>
              <a:gd name="T98" fmla="*/ 10000 w 10327"/>
              <a:gd name="T99" fmla="*/ 8041 h 8049"/>
              <a:gd name="T100" fmla="*/ 9960 w 10327"/>
              <a:gd name="T101" fmla="*/ 8047 h 8049"/>
              <a:gd name="T102" fmla="*/ 9919 w 10327"/>
              <a:gd name="T103" fmla="*/ 8049 h 8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27" h="8049">
                <a:moveTo>
                  <a:pt x="9919" y="8049"/>
                </a:moveTo>
                <a:lnTo>
                  <a:pt x="6471" y="8049"/>
                </a:lnTo>
                <a:lnTo>
                  <a:pt x="6455" y="8049"/>
                </a:lnTo>
                <a:lnTo>
                  <a:pt x="6440" y="8047"/>
                </a:lnTo>
                <a:lnTo>
                  <a:pt x="6425" y="8045"/>
                </a:lnTo>
                <a:lnTo>
                  <a:pt x="6411" y="8041"/>
                </a:lnTo>
                <a:lnTo>
                  <a:pt x="6397" y="8036"/>
                </a:lnTo>
                <a:lnTo>
                  <a:pt x="6382" y="8030"/>
                </a:lnTo>
                <a:lnTo>
                  <a:pt x="6369" y="8024"/>
                </a:lnTo>
                <a:lnTo>
                  <a:pt x="6357" y="8016"/>
                </a:lnTo>
                <a:lnTo>
                  <a:pt x="6345" y="8007"/>
                </a:lnTo>
                <a:lnTo>
                  <a:pt x="6334" y="7998"/>
                </a:lnTo>
                <a:lnTo>
                  <a:pt x="6323" y="7988"/>
                </a:lnTo>
                <a:lnTo>
                  <a:pt x="6313" y="7976"/>
                </a:lnTo>
                <a:lnTo>
                  <a:pt x="6304" y="7963"/>
                </a:lnTo>
                <a:lnTo>
                  <a:pt x="6296" y="7951"/>
                </a:lnTo>
                <a:lnTo>
                  <a:pt x="6289" y="7937"/>
                </a:lnTo>
                <a:lnTo>
                  <a:pt x="6282" y="7923"/>
                </a:lnTo>
                <a:lnTo>
                  <a:pt x="6277" y="7909"/>
                </a:lnTo>
                <a:lnTo>
                  <a:pt x="6273" y="7894"/>
                </a:lnTo>
                <a:lnTo>
                  <a:pt x="6269" y="7879"/>
                </a:lnTo>
                <a:lnTo>
                  <a:pt x="6267" y="7864"/>
                </a:lnTo>
                <a:lnTo>
                  <a:pt x="6266" y="7849"/>
                </a:lnTo>
                <a:lnTo>
                  <a:pt x="6267" y="7835"/>
                </a:lnTo>
                <a:lnTo>
                  <a:pt x="6268" y="7820"/>
                </a:lnTo>
                <a:lnTo>
                  <a:pt x="6270" y="7806"/>
                </a:lnTo>
                <a:lnTo>
                  <a:pt x="6273" y="7791"/>
                </a:lnTo>
                <a:lnTo>
                  <a:pt x="6278" y="7778"/>
                </a:lnTo>
                <a:lnTo>
                  <a:pt x="6283" y="7763"/>
                </a:lnTo>
                <a:lnTo>
                  <a:pt x="6290" y="7750"/>
                </a:lnTo>
                <a:lnTo>
                  <a:pt x="6298" y="7737"/>
                </a:lnTo>
                <a:lnTo>
                  <a:pt x="6306" y="7724"/>
                </a:lnTo>
                <a:lnTo>
                  <a:pt x="6316" y="7712"/>
                </a:lnTo>
                <a:lnTo>
                  <a:pt x="6326" y="7701"/>
                </a:lnTo>
                <a:lnTo>
                  <a:pt x="7016" y="7013"/>
                </a:lnTo>
                <a:lnTo>
                  <a:pt x="0" y="0"/>
                </a:lnTo>
                <a:lnTo>
                  <a:pt x="4547" y="0"/>
                </a:lnTo>
                <a:lnTo>
                  <a:pt x="9289" y="4740"/>
                </a:lnTo>
                <a:lnTo>
                  <a:pt x="9978" y="4051"/>
                </a:lnTo>
                <a:lnTo>
                  <a:pt x="9990" y="4040"/>
                </a:lnTo>
                <a:lnTo>
                  <a:pt x="10002" y="4031"/>
                </a:lnTo>
                <a:lnTo>
                  <a:pt x="10014" y="4022"/>
                </a:lnTo>
                <a:lnTo>
                  <a:pt x="10027" y="4015"/>
                </a:lnTo>
                <a:lnTo>
                  <a:pt x="10040" y="4008"/>
                </a:lnTo>
                <a:lnTo>
                  <a:pt x="10054" y="4002"/>
                </a:lnTo>
                <a:lnTo>
                  <a:pt x="10069" y="3998"/>
                </a:lnTo>
                <a:lnTo>
                  <a:pt x="10083" y="3995"/>
                </a:lnTo>
                <a:lnTo>
                  <a:pt x="10098" y="3992"/>
                </a:lnTo>
                <a:lnTo>
                  <a:pt x="10112" y="3991"/>
                </a:lnTo>
                <a:lnTo>
                  <a:pt x="10127" y="3991"/>
                </a:lnTo>
                <a:lnTo>
                  <a:pt x="10142" y="3992"/>
                </a:lnTo>
                <a:lnTo>
                  <a:pt x="10157" y="3994"/>
                </a:lnTo>
                <a:lnTo>
                  <a:pt x="10171" y="3997"/>
                </a:lnTo>
                <a:lnTo>
                  <a:pt x="10186" y="4001"/>
                </a:lnTo>
                <a:lnTo>
                  <a:pt x="10201" y="4007"/>
                </a:lnTo>
                <a:lnTo>
                  <a:pt x="10215" y="4013"/>
                </a:lnTo>
                <a:lnTo>
                  <a:pt x="10228" y="4021"/>
                </a:lnTo>
                <a:lnTo>
                  <a:pt x="10242" y="4029"/>
                </a:lnTo>
                <a:lnTo>
                  <a:pt x="10254" y="4038"/>
                </a:lnTo>
                <a:lnTo>
                  <a:pt x="10265" y="4048"/>
                </a:lnTo>
                <a:lnTo>
                  <a:pt x="10275" y="4058"/>
                </a:lnTo>
                <a:lnTo>
                  <a:pt x="10285" y="4069"/>
                </a:lnTo>
                <a:lnTo>
                  <a:pt x="10293" y="4081"/>
                </a:lnTo>
                <a:lnTo>
                  <a:pt x="10301" y="4094"/>
                </a:lnTo>
                <a:lnTo>
                  <a:pt x="10308" y="4107"/>
                </a:lnTo>
                <a:lnTo>
                  <a:pt x="10314" y="4121"/>
                </a:lnTo>
                <a:lnTo>
                  <a:pt x="10318" y="4135"/>
                </a:lnTo>
                <a:lnTo>
                  <a:pt x="10322" y="4150"/>
                </a:lnTo>
                <a:lnTo>
                  <a:pt x="10325" y="4165"/>
                </a:lnTo>
                <a:lnTo>
                  <a:pt x="10326" y="4180"/>
                </a:lnTo>
                <a:lnTo>
                  <a:pt x="10327" y="4195"/>
                </a:lnTo>
                <a:lnTo>
                  <a:pt x="10327" y="7641"/>
                </a:lnTo>
                <a:lnTo>
                  <a:pt x="10326" y="7662"/>
                </a:lnTo>
                <a:lnTo>
                  <a:pt x="10325" y="7683"/>
                </a:lnTo>
                <a:lnTo>
                  <a:pt x="10322" y="7703"/>
                </a:lnTo>
                <a:lnTo>
                  <a:pt x="10319" y="7723"/>
                </a:lnTo>
                <a:lnTo>
                  <a:pt x="10314" y="7743"/>
                </a:lnTo>
                <a:lnTo>
                  <a:pt x="10309" y="7762"/>
                </a:lnTo>
                <a:lnTo>
                  <a:pt x="10302" y="7782"/>
                </a:lnTo>
                <a:lnTo>
                  <a:pt x="10295" y="7800"/>
                </a:lnTo>
                <a:lnTo>
                  <a:pt x="10287" y="7818"/>
                </a:lnTo>
                <a:lnTo>
                  <a:pt x="10278" y="7836"/>
                </a:lnTo>
                <a:lnTo>
                  <a:pt x="10268" y="7853"/>
                </a:lnTo>
                <a:lnTo>
                  <a:pt x="10257" y="7869"/>
                </a:lnTo>
                <a:lnTo>
                  <a:pt x="10246" y="7885"/>
                </a:lnTo>
                <a:lnTo>
                  <a:pt x="10233" y="7900"/>
                </a:lnTo>
                <a:lnTo>
                  <a:pt x="10220" y="7915"/>
                </a:lnTo>
                <a:lnTo>
                  <a:pt x="10207" y="7929"/>
                </a:lnTo>
                <a:lnTo>
                  <a:pt x="10193" y="7943"/>
                </a:lnTo>
                <a:lnTo>
                  <a:pt x="10178" y="7956"/>
                </a:lnTo>
                <a:lnTo>
                  <a:pt x="10163" y="7969"/>
                </a:lnTo>
                <a:lnTo>
                  <a:pt x="10147" y="7980"/>
                </a:lnTo>
                <a:lnTo>
                  <a:pt x="10130" y="7991"/>
                </a:lnTo>
                <a:lnTo>
                  <a:pt x="10113" y="8000"/>
                </a:lnTo>
                <a:lnTo>
                  <a:pt x="10096" y="8009"/>
                </a:lnTo>
                <a:lnTo>
                  <a:pt x="10078" y="8017"/>
                </a:lnTo>
                <a:lnTo>
                  <a:pt x="10058" y="8025"/>
                </a:lnTo>
                <a:lnTo>
                  <a:pt x="10039" y="8031"/>
                </a:lnTo>
                <a:lnTo>
                  <a:pt x="10020" y="8037"/>
                </a:lnTo>
                <a:lnTo>
                  <a:pt x="10000" y="8041"/>
                </a:lnTo>
                <a:lnTo>
                  <a:pt x="9981" y="8045"/>
                </a:lnTo>
                <a:lnTo>
                  <a:pt x="9960" y="8047"/>
                </a:lnTo>
                <a:lnTo>
                  <a:pt x="9940" y="8049"/>
                </a:lnTo>
                <a:lnTo>
                  <a:pt x="9919" y="8049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580586" y="2342916"/>
            <a:ext cx="2231419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80586" y="1928169"/>
            <a:ext cx="2231419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379996" y="2342916"/>
            <a:ext cx="2231419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379996" y="1928169"/>
            <a:ext cx="2231419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580586" y="4839538"/>
            <a:ext cx="2231419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580586" y="4424791"/>
            <a:ext cx="2231419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379996" y="4839538"/>
            <a:ext cx="2231419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379996" y="4424791"/>
            <a:ext cx="2231419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Aharoni" panose="02010803020104030203" pitchFamily="2" charset="-79"/>
                <a:sym typeface="思源黑体 CN Regular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Aharoni" panose="02010803020104030203" pitchFamily="2" charset="-79"/>
              <a:sym typeface="思源黑体 CN Regular" panose="020B0500000000000000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202408" y="2551792"/>
            <a:ext cx="755335" cy="742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3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49568" y="2551792"/>
            <a:ext cx="755335" cy="742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3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202408" y="4621380"/>
            <a:ext cx="755335" cy="742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3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349568" y="4621380"/>
            <a:ext cx="755335" cy="742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04</a:t>
            </a:r>
            <a:endParaRPr lang="zh-CN" altLang="en-US" sz="3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8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100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ur="100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ur="100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dur="2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dur="25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dur="25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3" presetClass="entr" presetSubtype="16" dur="5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dur="100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63707E-06 1.85185E-06 L 0.09411 1.85185E-06" pathEditMode="relative" rAng="0" ptsTypes="AA">
                                      <p:cBhvr>
                                        <p:cTn id="55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9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2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8" dur="250" fill="hold"/>
                                        <p:tgtEl>
                                          <p:spTgt spid="5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57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dur="2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dur="25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dur="25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250" fill="hold"/>
                                        <p:tgtEl>
                                          <p:spTgt spid="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8" dur="250" fill="hold"/>
                                        <p:tgtEl>
                                          <p:spTgt spid="3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dur="5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path" presetSubtype="0" dur="100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63707E-06 1.85185E-06 L -0.0945 1.85185E-06" pathEditMode="relative" rAng="0" ptsTypes="AA">
                                      <p:cBhvr>
                                        <p:cTn id="95" dur="1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5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02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8" dur="250" fill="hold"/>
                                        <p:tgtEl>
                                          <p:spTgt spid="5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250" fill="hold"/>
                                        <p:tgtEl>
                                          <p:spTgt spid="5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dur="2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dur="25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17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dur="25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9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6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8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53" presetClass="entr" presetSubtype="16" dur="5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3" presetClass="path" presetSubtype="0" dur="100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63707E-06 1.48148E-06 L 0.09411 1.48148E-06" pathEditMode="relative" rAng="0" ptsTypes="AA">
                                      <p:cBhvr>
                                        <p:cTn id="135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42" presetID="53" presetClass="entr" presetSubtype="16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mph" presetSubtype="0" dur="25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8" dur="250" fill="hold"/>
                                        <p:tgtEl>
                                          <p:spTgt spid="5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dur="25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0" dur="250" fill="hold"/>
                                        <p:tgtEl>
                                          <p:spTgt spid="5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53" presetClass="entr" presetSubtype="16" dur="2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mph" presetSubtype="0" dur="25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7" dur="25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dur="25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59" dur="250" fill="hold"/>
                                        <p:tgtEl>
                                          <p:spTgt spid="4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53" presetClass="entr" presetSubtype="16" dur="2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mph" presetSubtype="0" dur="25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6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dur="25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8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dur="5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5" presetClass="path" presetSubtype="0" dur="100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63707E-06 1.48148E-06 L -0.0945 1.48148E-06" pathEditMode="relative" rAng="0" ptsTypes="AA">
                                      <p:cBhvr>
                                        <p:cTn id="175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5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49" grpId="1"/>
      <p:bldP spid="50" grpId="0"/>
      <p:bldP spid="51" grpId="0"/>
      <p:bldP spid="51" grpId="1"/>
      <p:bldP spid="52" grpId="0"/>
      <p:bldP spid="53" grpId="0"/>
      <p:bldP spid="53" grpId="1"/>
      <p:bldP spid="54" grpId="0"/>
      <p:bldP spid="55" grpId="0"/>
      <p:bldP spid="55" grpId="1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flipH="1">
            <a:off x="7222413" y="4224884"/>
            <a:ext cx="6802355" cy="4036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1904425" y="854"/>
            <a:ext cx="7089831" cy="72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 flipH="1">
            <a:off x="-1966627" y="-615894"/>
            <a:ext cx="9698772" cy="7259011"/>
            <a:chOff x="2719162" y="-1419409"/>
            <a:chExt cx="10706332" cy="8013116"/>
          </a:xfrm>
        </p:grpSpPr>
        <p:sp>
          <p:nvSpPr>
            <p:cNvPr id="38" name="矩形 37"/>
            <p:cNvSpPr/>
            <p:nvPr/>
          </p:nvSpPr>
          <p:spPr>
            <a:xfrm rot="2700000">
              <a:off x="10033626" y="-426805"/>
              <a:ext cx="1049311" cy="5734424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2700000">
              <a:off x="8340478" y="-1297852"/>
              <a:ext cx="1049311" cy="504056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2700000">
              <a:off x="8349495" y="3804772"/>
              <a:ext cx="794574" cy="4783296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2700000">
              <a:off x="6322021" y="4486486"/>
              <a:ext cx="628330" cy="2199588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700000">
              <a:off x="4872370" y="2572820"/>
              <a:ext cx="794574" cy="51009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700000">
              <a:off x="5923506" y="1190737"/>
              <a:ext cx="6180925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700000">
              <a:off x="10248705" y="2126153"/>
              <a:ext cx="2903854" cy="960633"/>
            </a:xfrm>
            <a:prstGeom prst="rect">
              <a:avLst/>
            </a:prstGeom>
            <a:gradFill>
              <a:gsLst>
                <a:gs pos="100000">
                  <a:schemeClr val="accent2">
                    <a:alpha val="2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700000">
              <a:off x="4143060" y="1431677"/>
              <a:ext cx="6180925" cy="1453809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700000">
              <a:off x="10994044" y="3866680"/>
              <a:ext cx="794574" cy="3207941"/>
            </a:xfrm>
            <a:prstGeom prst="rect">
              <a:avLst/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 rot="18900000" flipH="1">
            <a:off x="7552417" y="5009583"/>
            <a:ext cx="6581136" cy="117841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8900000" flipH="1">
            <a:off x="9724204" y="6062962"/>
            <a:ext cx="3343467" cy="112551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18900000" flipH="1">
            <a:off x="9048354" y="6110612"/>
            <a:ext cx="2524494" cy="95315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18900000" flipH="1">
            <a:off x="6831156" y="6901630"/>
            <a:ext cx="2931046" cy="690197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ïSļiḓé"/>
          <p:cNvSpPr txBox="1"/>
          <p:nvPr/>
        </p:nvSpPr>
        <p:spPr>
          <a:xfrm>
            <a:off x="6338311" y="2244171"/>
            <a:ext cx="4527806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algn="r">
              <a:buSzPct val="25000"/>
            </a:pPr>
            <a:r>
              <a:rPr lang="en-US" altLang="zh-CN" sz="4400" dirty="0">
                <a:solidFill>
                  <a:schemeClr val="accent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PART 02</a:t>
            </a:r>
            <a:endParaRPr lang="zh-CN" altLang="en-US" sz="4400" dirty="0">
              <a:solidFill>
                <a:schemeClr val="accent1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51" name="í$ľiďé"/>
          <p:cNvSpPr txBox="1"/>
          <p:nvPr/>
        </p:nvSpPr>
        <p:spPr>
          <a:xfrm>
            <a:off x="5946980" y="4106856"/>
            <a:ext cx="493818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</p:txBody>
      </p:sp>
      <p:sp>
        <p:nvSpPr>
          <p:cNvPr id="17" name="ïSļiḓé"/>
          <p:cNvSpPr txBox="1"/>
          <p:nvPr/>
        </p:nvSpPr>
        <p:spPr>
          <a:xfrm>
            <a:off x="5975685" y="3016809"/>
            <a:ext cx="493818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algn="r">
              <a:buSzPct val="25000"/>
            </a:pPr>
            <a:r>
              <a:rPr lang="en-US" altLang="zh-CN" sz="60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rPr>
              <a:t>Add title text</a:t>
            </a:r>
            <a:endParaRPr lang="zh-CN" altLang="en-US" sz="6000" b="0" dirty="0">
              <a:solidFill>
                <a:schemeClr val="tx1"/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6" name="TextBox 32"/>
          <p:cNvSpPr txBox="1"/>
          <p:nvPr/>
        </p:nvSpPr>
        <p:spPr>
          <a:xfrm flipH="1">
            <a:off x="9709826" y="831070"/>
            <a:ext cx="127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微软雅黑" panose="020B0503020204020204" pitchFamily="34" charset="-122"/>
              </a:rPr>
              <a:t>LOGO</a:t>
            </a:r>
          </a:p>
        </p:txBody>
      </p:sp>
      <p:sp>
        <p:nvSpPr>
          <p:cNvPr id="47" name="Oval 19"/>
          <p:cNvSpPr/>
          <p:nvPr/>
        </p:nvSpPr>
        <p:spPr>
          <a:xfrm>
            <a:off x="11136383" y="812020"/>
            <a:ext cx="382517" cy="382619"/>
          </a:xfrm>
          <a:custGeom>
            <a:avLst/>
            <a:gdLst>
              <a:gd name="T0" fmla="*/ 4772 w 7922"/>
              <a:gd name="T1" fmla="*/ 5491 h 7922"/>
              <a:gd name="T2" fmla="*/ 3405 w 7922"/>
              <a:gd name="T3" fmla="*/ 4124 h 7922"/>
              <a:gd name="T4" fmla="*/ 6555 w 7922"/>
              <a:gd name="T5" fmla="*/ 973 h 7922"/>
              <a:gd name="T6" fmla="*/ 3961 w 7922"/>
              <a:gd name="T7" fmla="*/ 0 h 7922"/>
              <a:gd name="T8" fmla="*/ 0 w 7922"/>
              <a:gd name="T9" fmla="*/ 3961 h 7922"/>
              <a:gd name="T10" fmla="*/ 3961 w 7922"/>
              <a:gd name="T11" fmla="*/ 7922 h 7922"/>
              <a:gd name="T12" fmla="*/ 7922 w 7922"/>
              <a:gd name="T13" fmla="*/ 3961 h 7922"/>
              <a:gd name="T14" fmla="*/ 7673 w 7922"/>
              <a:gd name="T15" fmla="*/ 2589 h 7922"/>
              <a:gd name="T16" fmla="*/ 4772 w 7922"/>
              <a:gd name="T17" fmla="*/ 5491 h 7922"/>
              <a:gd name="T18" fmla="*/ 2648 w 7922"/>
              <a:gd name="T19" fmla="*/ 6240 h 7922"/>
              <a:gd name="T20" fmla="*/ 3158 w 7922"/>
              <a:gd name="T21" fmla="*/ 4371 h 7922"/>
              <a:gd name="T22" fmla="*/ 4525 w 7922"/>
              <a:gd name="T23" fmla="*/ 5737 h 7922"/>
              <a:gd name="T24" fmla="*/ 2648 w 7922"/>
              <a:gd name="T25" fmla="*/ 6240 h 7922"/>
              <a:gd name="T26" fmla="*/ 2648 w 7922"/>
              <a:gd name="T27" fmla="*/ 6240 h 7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20" h="7920">
                <a:moveTo>
                  <a:pt x="4772" y="5491"/>
                </a:moveTo>
                <a:lnTo>
                  <a:pt x="3405" y="4124"/>
                </a:lnTo>
                <a:lnTo>
                  <a:pt x="6555" y="973"/>
                </a:lnTo>
                <a:cubicBezTo>
                  <a:pt x="5860" y="369"/>
                  <a:pt x="4954" y="0"/>
                  <a:pt x="3961" y="0"/>
                </a:cubicBezTo>
                <a:cubicBezTo>
                  <a:pt x="1773" y="0"/>
                  <a:pt x="0" y="1773"/>
                  <a:pt x="0" y="3961"/>
                </a:cubicBezTo>
                <a:cubicBezTo>
                  <a:pt x="0" y="6148"/>
                  <a:pt x="1773" y="7922"/>
                  <a:pt x="3961" y="7922"/>
                </a:cubicBezTo>
                <a:cubicBezTo>
                  <a:pt x="6148" y="7922"/>
                  <a:pt x="7922" y="6148"/>
                  <a:pt x="7922" y="3961"/>
                </a:cubicBezTo>
                <a:cubicBezTo>
                  <a:pt x="7922" y="3478"/>
                  <a:pt x="7830" y="3017"/>
                  <a:pt x="7673" y="2589"/>
                </a:cubicBezTo>
                <a:lnTo>
                  <a:pt x="4772" y="5491"/>
                </a:lnTo>
                <a:close/>
                <a:moveTo>
                  <a:pt x="2648" y="6240"/>
                </a:moveTo>
                <a:lnTo>
                  <a:pt x="3158" y="4371"/>
                </a:lnTo>
                <a:lnTo>
                  <a:pt x="4525" y="5737"/>
                </a:lnTo>
                <a:lnTo>
                  <a:pt x="2648" y="6240"/>
                </a:lnTo>
                <a:close/>
                <a:moveTo>
                  <a:pt x="2648" y="624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169402" y="4672007"/>
            <a:ext cx="206456" cy="1079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95080" y="4082458"/>
            <a:ext cx="206456" cy="1668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1" name="TextBox 90"/>
          <p:cNvSpPr txBox="1"/>
          <p:nvPr/>
        </p:nvSpPr>
        <p:spPr>
          <a:xfrm>
            <a:off x="3005331" y="5833918"/>
            <a:ext cx="826958" cy="348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work01</a:t>
            </a:r>
            <a:endParaRPr lang="zh-CN" altLang="en-US" sz="142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2" name="TextBox 91"/>
          <p:cNvSpPr txBox="1"/>
          <p:nvPr/>
        </p:nvSpPr>
        <p:spPr>
          <a:xfrm>
            <a:off x="4246398" y="5833918"/>
            <a:ext cx="826958" cy="348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work02</a:t>
            </a:r>
            <a:endParaRPr lang="zh-CN" altLang="en-US" sz="142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3" name="TextBox 92"/>
          <p:cNvSpPr txBox="1"/>
          <p:nvPr/>
        </p:nvSpPr>
        <p:spPr>
          <a:xfrm>
            <a:off x="5483673" y="5833918"/>
            <a:ext cx="826958" cy="348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work03</a:t>
            </a:r>
            <a:endParaRPr lang="zh-CN" altLang="en-US" sz="142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4" name="TextBox 94"/>
          <p:cNvSpPr txBox="1"/>
          <p:nvPr/>
        </p:nvSpPr>
        <p:spPr>
          <a:xfrm>
            <a:off x="3363414" y="3690935"/>
            <a:ext cx="607859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42%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5" name="TextBox 95"/>
          <p:cNvSpPr txBox="1"/>
          <p:nvPr/>
        </p:nvSpPr>
        <p:spPr>
          <a:xfrm>
            <a:off x="4573656" y="3363713"/>
            <a:ext cx="607859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50%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6" name="TextBox 98"/>
          <p:cNvSpPr txBox="1"/>
          <p:nvPr/>
        </p:nvSpPr>
        <p:spPr>
          <a:xfrm>
            <a:off x="5694212" y="2187532"/>
            <a:ext cx="607859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80%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2584362" y="5750693"/>
            <a:ext cx="7934351" cy="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19"/>
          <p:cNvSpPr txBox="1"/>
          <p:nvPr/>
        </p:nvSpPr>
        <p:spPr>
          <a:xfrm>
            <a:off x="1953911" y="4826349"/>
            <a:ext cx="425116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20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9" name="TextBox 120"/>
          <p:cNvSpPr txBox="1"/>
          <p:nvPr/>
        </p:nvSpPr>
        <p:spPr>
          <a:xfrm>
            <a:off x="1953911" y="4023906"/>
            <a:ext cx="425116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40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0" name="TextBox 121"/>
          <p:cNvSpPr txBox="1"/>
          <p:nvPr/>
        </p:nvSpPr>
        <p:spPr>
          <a:xfrm>
            <a:off x="1953911" y="3221463"/>
            <a:ext cx="425116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60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1" name="TextBox 122"/>
          <p:cNvSpPr txBox="1"/>
          <p:nvPr/>
        </p:nvSpPr>
        <p:spPr>
          <a:xfrm>
            <a:off x="1953911" y="2419020"/>
            <a:ext cx="425116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80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2" name="TextBox 125"/>
          <p:cNvSpPr txBox="1"/>
          <p:nvPr/>
        </p:nvSpPr>
        <p:spPr>
          <a:xfrm>
            <a:off x="6722845" y="5833918"/>
            <a:ext cx="826958" cy="348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work04</a:t>
            </a:r>
            <a:endParaRPr lang="zh-CN" altLang="en-US" sz="142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3" name="TextBox 127"/>
          <p:cNvSpPr txBox="1"/>
          <p:nvPr/>
        </p:nvSpPr>
        <p:spPr>
          <a:xfrm>
            <a:off x="7038261" y="4413313"/>
            <a:ext cx="607859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25%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4" name="TextBox 129"/>
          <p:cNvSpPr txBox="1"/>
          <p:nvPr/>
        </p:nvSpPr>
        <p:spPr>
          <a:xfrm>
            <a:off x="1512144" y="5578586"/>
            <a:ext cx="1083951" cy="35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unit</a:t>
            </a:r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（</a:t>
            </a: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%</a:t>
            </a:r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）</a:t>
            </a:r>
          </a:p>
        </p:txBody>
      </p:sp>
      <p:sp>
        <p:nvSpPr>
          <p:cNvPr id="45" name="矩形 44"/>
          <p:cNvSpPr/>
          <p:nvPr/>
        </p:nvSpPr>
        <p:spPr>
          <a:xfrm>
            <a:off x="4354340" y="3343368"/>
            <a:ext cx="206456" cy="2407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680018" y="3724667"/>
            <a:ext cx="206456" cy="2026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62893" y="3516519"/>
            <a:ext cx="206456" cy="2234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88570" y="2540924"/>
            <a:ext cx="206456" cy="321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803553" y="4145810"/>
            <a:ext cx="206456" cy="1605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129230" y="4766187"/>
            <a:ext cx="206456" cy="984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1" name="TextBox 136"/>
          <p:cNvSpPr txBox="1"/>
          <p:nvPr/>
        </p:nvSpPr>
        <p:spPr>
          <a:xfrm>
            <a:off x="8614256" y="6351221"/>
            <a:ext cx="837502" cy="31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100"/>
              </a:lnSpc>
              <a:defRPr sz="900">
                <a:latin typeface="方正兰亭纤黑简体" pitchFamily="65" charset="-122"/>
                <a:ea typeface="方正兰亭纤黑简体" pitchFamily="65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plans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2" name="TextBox 137"/>
          <p:cNvSpPr txBox="1"/>
          <p:nvPr/>
        </p:nvSpPr>
        <p:spPr>
          <a:xfrm>
            <a:off x="9820290" y="6351221"/>
            <a:ext cx="205602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100"/>
              </a:lnSpc>
              <a:defRPr sz="900">
                <a:latin typeface="方正兰亭纤黑简体" pitchFamily="65" charset="-122"/>
                <a:ea typeface="方正兰亭纤黑简体" pitchFamily="65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Number of achievements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360533" y="6350109"/>
            <a:ext cx="239688" cy="2396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9565557" y="6350109"/>
            <a:ext cx="239688" cy="239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5" name="TextBox 143"/>
          <p:cNvSpPr txBox="1"/>
          <p:nvPr/>
        </p:nvSpPr>
        <p:spPr>
          <a:xfrm>
            <a:off x="7963913" y="5833918"/>
            <a:ext cx="826958" cy="348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work05</a:t>
            </a:r>
            <a:endParaRPr lang="zh-CN" altLang="en-US" sz="142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6" name="TextBox 144"/>
          <p:cNvSpPr txBox="1"/>
          <p:nvPr/>
        </p:nvSpPr>
        <p:spPr>
          <a:xfrm>
            <a:off x="8221280" y="4254859"/>
            <a:ext cx="607859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30%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054543" y="4610739"/>
            <a:ext cx="206456" cy="11403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380221" y="4610737"/>
            <a:ext cx="206456" cy="1140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9" name="TextBox 147"/>
          <p:cNvSpPr txBox="1"/>
          <p:nvPr/>
        </p:nvSpPr>
        <p:spPr>
          <a:xfrm>
            <a:off x="9203082" y="5833918"/>
            <a:ext cx="826958" cy="348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work06</a:t>
            </a:r>
            <a:endParaRPr lang="zh-CN" altLang="en-US" sz="142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0" name="TextBox 148"/>
          <p:cNvSpPr txBox="1"/>
          <p:nvPr/>
        </p:nvSpPr>
        <p:spPr>
          <a:xfrm>
            <a:off x="9480094" y="1846848"/>
            <a:ext cx="607859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90%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319491" y="2999328"/>
            <a:ext cx="206456" cy="2751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645168" y="2207506"/>
            <a:ext cx="206456" cy="3543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945" dirty="0"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2584362" y="1740371"/>
            <a:ext cx="7934351" cy="3207881"/>
            <a:chOff x="1230045" y="1458829"/>
            <a:chExt cx="3632076" cy="203356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1230045" y="3492391"/>
              <a:ext cx="3632076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230045" y="2983701"/>
              <a:ext cx="3632076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230045" y="2475011"/>
              <a:ext cx="3632076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230045" y="1966321"/>
              <a:ext cx="3632076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1230045" y="1458829"/>
              <a:ext cx="3632076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122"/>
          <p:cNvSpPr txBox="1"/>
          <p:nvPr/>
        </p:nvSpPr>
        <p:spPr>
          <a:xfrm>
            <a:off x="1953911" y="1617194"/>
            <a:ext cx="545342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100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" y="429576"/>
            <a:ext cx="4348467" cy="646331"/>
            <a:chOff x="2" y="429576"/>
            <a:chExt cx="4348467" cy="646331"/>
          </a:xfrm>
        </p:grpSpPr>
        <p:sp>
          <p:nvSpPr>
            <p:cNvPr id="8" name="ïSļiḓé"/>
            <p:cNvSpPr txBox="1"/>
            <p:nvPr/>
          </p:nvSpPr>
          <p:spPr>
            <a:xfrm>
              <a:off x="1019978" y="429576"/>
              <a:ext cx="332849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 i="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60000">
                        <a:schemeClr val="accent1"/>
                      </a:gs>
                    </a:gsLst>
                    <a:lin ang="2700000" scaled="0"/>
                  </a:gradFill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defRPr>
              </a:lvl1pPr>
            </a:lstStyle>
            <a:p>
              <a:pPr>
                <a:buSzPct val="25000"/>
              </a:pPr>
              <a:r>
                <a:rPr lang="en-US" altLang="zh-CN" sz="3600" b="0" dirty="0">
                  <a:solidFill>
                    <a:schemeClr val="tx1"/>
                  </a:solidFill>
                  <a:effectLst/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Add title text</a:t>
              </a:r>
              <a:endParaRPr lang="zh-CN" altLang="en-US" sz="3600" b="0" dirty="0">
                <a:solidFill>
                  <a:schemeClr val="tx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" y="523629"/>
              <a:ext cx="906584" cy="44259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" presetClass="entr" presetSubtype="1" dur="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97" presetID="2" presetClass="entr" presetSubtype="1" dur="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02" presetID="2" presetClass="entr" presetSubtype="1" dur="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1" dur="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12" presetID="2" presetClass="entr" presetSubtype="1" dur="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" presetClass="entr" presetSubtype="1" dur="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22" presetID="31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35" presetID="31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/>
      <p:bldP spid="60" grpId="0"/>
      <p:bldP spid="61" grpId="0" animBg="1"/>
      <p:bldP spid="62" grpId="0" animBg="1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YWZkNDlhN2E5MWE0MjNjYjIwZWZjZTNkNDFiZWE0NWMifQ=="/>
  <p:tag name="ISLIDE.GUIDESSETTING" val="{&quot;Id&quot;:&quot;b49df822-7165-45c2-8964-c451b9152035&quot;,&quot;Name&quot;:&quot;参考线1&quot;,&quot;Kind&quot;:&quot;Custom&quot;,&quot;OldGuidesSetting&quot;:{&quot;HeaderHeight&quot;:15.0,&quot;FooterHeight&quot;:9.0,&quot;SideMargin&quot;:5.5,&quot;TopMargin&quot;:0.0,&quot;BottomMargin&quot;:0.0,&quot;IntervalMargin&quot;:1.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798909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798909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798909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20587;#407164;"/>
  <p:tag name="ISLIDE.VECTOR" val="#839895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20587;#407164;"/>
  <p:tag name="ISLIDE.VECTOR" val="#83989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774593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798909;"/>
</p:tagLst>
</file>

<file path=ppt/theme/theme1.xml><?xml version="1.0" encoding="utf-8"?>
<a:theme xmlns:a="http://schemas.openxmlformats.org/drawingml/2006/main" name="www.freeppt7.com">
  <a:themeElements>
    <a:clrScheme name="自定义 1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5328"/>
      </a:accent1>
      <a:accent2>
        <a:srgbClr val="FB9A30"/>
      </a:accent2>
      <a:accent3>
        <a:srgbClr val="E25328"/>
      </a:accent3>
      <a:accent4>
        <a:srgbClr val="FB9A30"/>
      </a:accent4>
      <a:accent5>
        <a:srgbClr val="E25328"/>
      </a:accent5>
      <a:accent6>
        <a:srgbClr val="FB9A30"/>
      </a:accent6>
      <a:hlink>
        <a:srgbClr val="E25328"/>
      </a:hlink>
      <a:folHlink>
        <a:srgbClr val="FB9A30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198</TotalTime>
  <Words>1160</Words>
  <Application>Microsoft Office PowerPoint</Application>
  <PresentationFormat>宽屏</PresentationFormat>
  <Paragraphs>228</Paragraphs>
  <Slides>22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方正综艺简体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橙色系</dc:title>
  <dc:creator>www.freeppt7.com</dc:creator>
  <cp:keywords>www.freeppt7.com</cp:keywords>
  <dc:description>www.freeppt7.com</dc:description>
  <cp:lastModifiedBy>kaiweiliu9209@outlook.com</cp:lastModifiedBy>
  <cp:revision>111</cp:revision>
  <dcterms:created xsi:type="dcterms:W3CDTF">2021-12-21T03:17:00Z</dcterms:created>
  <dcterms:modified xsi:type="dcterms:W3CDTF">2025-01-28T08:56:36Z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8AFA4DB4466D4518BBF4DD3C9E2D67CE_12</vt:lpwstr>
  </property>
  <property fmtid="{D5CDD505-2E9C-101B-9397-08002B2CF9AE}" pid="3" name="KSOProductBuildVer">
    <vt:lpwstr>2052-12.1.0.18912</vt:lpwstr>
  </property>
</Properties>
</file>