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6.xml" ContentType="application/vnd.openxmlformats-officedocument.presentationml.notesSlide+xml"/>
  <Override PartName="/ppt/tags/tag1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7" r:id="rId2"/>
  </p:sldMasterIdLst>
  <p:notesMasterIdLst>
    <p:notesMasterId r:id="rId29"/>
  </p:notesMasterIdLst>
  <p:sldIdLst>
    <p:sldId id="1044" r:id="rId3"/>
    <p:sldId id="256" r:id="rId4"/>
    <p:sldId id="260" r:id="rId5"/>
    <p:sldId id="13085" r:id="rId6"/>
    <p:sldId id="13083" r:id="rId7"/>
    <p:sldId id="13060" r:id="rId8"/>
    <p:sldId id="13062" r:id="rId9"/>
    <p:sldId id="13087" r:id="rId10"/>
    <p:sldId id="13063" r:id="rId11"/>
    <p:sldId id="13065" r:id="rId12"/>
    <p:sldId id="13067" r:id="rId13"/>
    <p:sldId id="13088" r:id="rId14"/>
    <p:sldId id="411" r:id="rId15"/>
    <p:sldId id="425" r:id="rId16"/>
    <p:sldId id="13006" r:id="rId17"/>
    <p:sldId id="13089" r:id="rId18"/>
    <p:sldId id="13015" r:id="rId19"/>
    <p:sldId id="13066" r:id="rId20"/>
    <p:sldId id="13024" r:id="rId21"/>
    <p:sldId id="13086" r:id="rId22"/>
    <p:sldId id="321" r:id="rId23"/>
    <p:sldId id="1775" r:id="rId24"/>
    <p:sldId id="1776" r:id="rId25"/>
    <p:sldId id="1777" r:id="rId26"/>
    <p:sldId id="1781" r:id="rId27"/>
    <p:sldId id="1782" r:id="rId28"/>
  </p:sldIdLst>
  <p:sldSz cx="12192000" cy="6858000"/>
  <p:notesSz cx="6858000" cy="9144000"/>
  <p:custDataLst>
    <p:tags r:id="rId3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51" userDrawn="1">
          <p15:clr>
            <a:srgbClr val="A4A3A4"/>
          </p15:clr>
        </p15:guide>
        <p15:guide id="2" pos="3817" userDrawn="1">
          <p15:clr>
            <a:srgbClr val="A4A3A4"/>
          </p15:clr>
        </p15:guide>
        <p15:guide id="3" pos="416" userDrawn="1">
          <p15:clr>
            <a:srgbClr val="A4A3A4"/>
          </p15:clr>
        </p15:guide>
        <p15:guide id="4" pos="7256" userDrawn="1">
          <p15:clr>
            <a:srgbClr val="A4A3A4"/>
          </p15:clr>
        </p15:guide>
        <p15:guide id="5" orient="horz" pos="648" userDrawn="1">
          <p15:clr>
            <a:srgbClr val="A4A3A4"/>
          </p15:clr>
        </p15:guide>
        <p15:guide id="6" orient="horz" pos="712" userDrawn="1">
          <p15:clr>
            <a:srgbClr val="A4A3A4"/>
          </p15:clr>
        </p15:guide>
        <p15:guide id="7" orient="horz" pos="3928" userDrawn="1">
          <p15:clr>
            <a:srgbClr val="A4A3A4"/>
          </p15:clr>
        </p15:guide>
        <p15:guide id="8" orient="horz" pos="386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963" autoAdjust="0"/>
    <p:restoredTop sz="95554" autoAdjust="0"/>
  </p:normalViewPr>
  <p:slideViewPr>
    <p:cSldViewPr snapToGrid="0" showGuides="1">
      <p:cViewPr varScale="1">
        <p:scale>
          <a:sx n="88" d="100"/>
          <a:sy n="88" d="100"/>
        </p:scale>
        <p:origin x="84" y="141"/>
      </p:cViewPr>
      <p:guideLst>
        <p:guide orient="horz" pos="2251"/>
        <p:guide pos="3817"/>
        <p:guide pos="416"/>
        <p:guide pos="7256"/>
        <p:guide orient="horz" pos="648"/>
        <p:guide orient="horz" pos="712"/>
        <p:guide orient="horz" pos="3928"/>
        <p:guide orient="horz" pos="386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tags" Target="tags/tag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974547E-A5C9-4739-A232-55F249972190}" type="datetimeFigureOut">
              <a:rPr lang="zh-CN" altLang="en-US" smtClean="0"/>
              <a:t>2025/2/9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E9743D4-E3C7-4C58-B83F-2D5EA0F8313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3753090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Template from: https://www.freeppt7.com/</a:t>
            </a:r>
          </a:p>
          <a:p>
            <a:endParaRPr lang="en-US" altLang="zh-CN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en-US" altLang="zh-CN" dirty="0"/>
              <a:t>Template from: https://www.freeppt7.com/</a:t>
            </a:r>
            <a:endParaRPr lang="zh-CN" altLang="en-US" dirty="0"/>
          </a:p>
          <a:p>
            <a:endParaRPr lang="zh-CN" alt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r>
              <a:rPr lang="en-US" altLang="zh-CN" dirty="0"/>
              <a:t>Template from: https://www.freeppt7.com/</a:t>
            </a:r>
            <a:endParaRPr lang="zh-CN" altLang="en-US" dirty="0"/>
          </a:p>
          <a:p>
            <a:endParaRPr lang="zh-CN" alt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90E59-D9A1-4193-8158-E17FAFC6D298}" type="datetimeFigureOut">
              <a:rPr lang="zh-CN" altLang="en-US" smtClean="0"/>
              <a:t>2025/2/9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22DDD6-B515-4FCE-B8B5-842B46163B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  <p:hf sldNum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21110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90E59-D9A1-4193-8158-E17FAFC6D298}" type="datetimeFigureOut">
              <a:rPr lang="zh-CN" altLang="en-US" smtClean="0"/>
              <a:t>2025/2/9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22DDD6-B515-4FCE-B8B5-842B46163B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  <p:hf sldNum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90E59-D9A1-4193-8158-E17FAFC6D298}" type="datetimeFigureOut">
              <a:rPr lang="zh-CN" altLang="en-US" smtClean="0"/>
              <a:t>2025/2/9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C22DDD6-B515-4FCE-B8B5-842B46163B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  <p:hf sldNum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hf sldNum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竖排内容占位符 2"/>
          <p:cNvSpPr>
            <a:spLocks noGrp="1"/>
          </p:cNvSpPr>
          <p:nvPr>
            <p:ph orient="vert" sz="quarter" idx="10"/>
          </p:nvPr>
        </p:nvSpPr>
        <p:spPr>
          <a:xfrm>
            <a:off x="2707798" y="843179"/>
            <a:ext cx="7705725" cy="4687887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</p:spTree>
  </p:cSld>
  <p:clrMapOvr>
    <a:masterClrMapping/>
  </p:clrMapOvr>
  <p:transition/>
  <p:hf sldNum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  <p:hf sldNum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/>
          </p:nvPr>
        </p:nvSpPr>
        <p:spPr/>
        <p:txBody>
          <a:bodyPr/>
          <a:lstStyle/>
          <a:p>
            <a:fld id="{1C63D322-48C0-4E18-BBAE-1B08A49A6BCF}" type="datetimeFigureOut">
              <a:rPr lang="zh-CN" altLang="en-US" smtClean="0"/>
              <a:t>2025/2/9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2"/>
          </p:nvPr>
        </p:nvSpPr>
        <p:spPr/>
        <p:txBody>
          <a:bodyPr/>
          <a:lstStyle/>
          <a:p>
            <a:fld id="{93AE1883-0942-4AA3-9DB2-9C7C3A0314B1}" type="slidenum">
              <a:rPr lang="zh-CN" altLang="en-US" smtClean="0"/>
              <a:t>‹#›</a:t>
            </a:fld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2965031" y="3367444"/>
            <a:ext cx="453650" cy="149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http://www.freeppt7.com/hangye/</a:t>
            </a:r>
          </a:p>
        </p:txBody>
      </p:sp>
      <p:sp>
        <p:nvSpPr>
          <p:cNvPr id="6" name="TextBox 8"/>
          <p:cNvSpPr txBox="1"/>
          <p:nvPr/>
        </p:nvSpPr>
        <p:spPr>
          <a:xfrm>
            <a:off x="7509627" y="2215277"/>
            <a:ext cx="54006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http://www.freeppt7.com/hangye/</a:t>
            </a:r>
          </a:p>
        </p:txBody>
      </p:sp>
      <p:sp>
        <p:nvSpPr>
          <p:cNvPr id="7" name="标题 1"/>
          <p:cNvSpPr txBox="1"/>
          <p:nvPr/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lIns="91440" tIns="45720" rIns="91440" bIns="45720" anchor="ctr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44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j-lt"/>
                <a:ea typeface="+mj-ea"/>
                <a:cs typeface="+mj-cs"/>
                <a:sym typeface="Wingdings" panose="05000000000000000000"/>
              </a:defRPr>
            </a:lvl1pPr>
            <a:lvl2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2pPr>
            <a:lvl3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3pPr>
            <a:lvl4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4pPr>
            <a:lvl5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5pPr>
            <a:lvl6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6pPr>
            <a:lvl7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7pPr>
            <a:lvl8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8pPr>
            <a:lvl9pPr marL="0" marR="0" indent="0" algn="l" defTabSz="914400" rtl="0" eaLnBrk="0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 kumimoji="0" sz="1800" b="0" i="0" u="none" strike="noStrike" kern="1200" cap="none" spc="0" normalizeH="0" baseline="0" noProof="0">
                <a:solidFill>
                  <a:schemeClr val="phClr"/>
                </a:solidFill>
                <a:uLnTx/>
                <a:uFillTx/>
                <a:latin typeface="Arial"/>
                <a:ea typeface="Arial"/>
                <a:cs typeface="Arial"/>
                <a:sym typeface="Wingdings" panose="05000000000000000000"/>
              </a:defRPr>
            </a:lvl9pPr>
          </a:lstStyle>
          <a:p>
            <a:r>
              <a:rPr lang="zh-CN" altLang="en-US">
                <a:latin typeface="微软雅黑" panose="020B0503020204020204" pitchFamily="34" charset="-122"/>
                <a:ea typeface="微软雅黑" panose="020B0503020204020204" pitchFamily="34" charset="-122"/>
              </a:rPr>
              <a:t>单击此处编辑母版标题样式</a:t>
            </a:r>
          </a:p>
        </p:txBody>
      </p:sp>
      <p:sp>
        <p:nvSpPr>
          <p:cNvPr id="8" name="文本占位符 2"/>
          <p:cNvSpPr txBox="1"/>
          <p:nvPr/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lIns="91440" tIns="45720" rIns="91440" bIns="45720" anchor="b"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24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1pPr>
            <a:lvl2pPr marL="4572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20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2pPr>
            <a:lvl3pPr marL="9144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8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3pPr>
            <a:lvl4pPr marL="13716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6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4pPr>
            <a:lvl5pPr marL="18288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6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5pPr>
            <a:lvl6pPr marL="22860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6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6pPr>
            <a:lvl7pPr marL="27432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6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7pPr>
            <a:lvl8pPr marL="32004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6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8pPr>
            <a:lvl9pPr marL="3657600" marR="0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defRPr kumimoji="0" sz="1600" b="1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9" name="内容占位符 3"/>
          <p:cNvSpPr txBox="1"/>
          <p:nvPr/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lIns="91440" tIns="45720" rIns="91440" bIns="45720"/>
          <a:lstStyle>
            <a:lvl1pPr marL="228600" marR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2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1pPr>
            <a:lvl2pPr marL="685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24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2pPr>
            <a:lvl3pPr marL="11430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20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3pPr>
            <a:lvl4pPr marL="16002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1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4pPr>
            <a:lvl5pPr marL="20574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1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5pPr>
            <a:lvl6pPr marL="25146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1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6pPr>
            <a:lvl7pPr marL="29718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1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7pPr>
            <a:lvl8pPr marL="34290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1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8pPr>
            <a:lvl9pPr marL="3886200" marR="0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defRPr kumimoji="0" sz="1800" b="0" i="0" u="none" strike="noStrike" kern="1200" cap="none" spc="0" normalizeH="0" baseline="0" noProof="0">
                <a:solidFill>
                  <a:schemeClr val="tx1"/>
                </a:solidFill>
                <a:uLnTx/>
                <a:uFillTx/>
                <a:latin typeface="+mn-lt"/>
                <a:ea typeface="+mn-ea"/>
                <a:cs typeface="+mn-cs"/>
                <a:sym typeface="Wingdings" panose="05000000000000000000"/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10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11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12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3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E9B957CC-A438-4D82-B305-22914934740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p:transition/>
  <p:hf sldNum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过渡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1000">
    <p:fade/>
  </p:transition>
  <p:hf sldNum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EE11ECF-D4C8-74D4-A731-3B62D45008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E9624D-FE2D-4597-B311-55080AF42397}" type="datetimeFigureOut">
              <a:rPr lang="en-US" smtClean="0"/>
              <a:t>2/9/2025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B85B175-83FF-DAAA-E479-2028076C07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6CACBA-1D1C-50B8-579A-DFC0D210CF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4EED9A-F093-4465-B20F-8EFB89AAADC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1680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D90E59-D9A1-4193-8158-E17FAFC6D298}" type="datetimeFigureOut">
              <a:rPr lang="zh-CN" altLang="en-US" smtClean="0"/>
              <a:t>2025/2/9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22DDD6-B515-4FCE-B8B5-842B46163BE1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9" r:id="rId9"/>
    <p:sldLayoutId id="2147483660" r:id="rId10"/>
  </p:sldLayoutIdLst>
  <p:transition/>
  <p:hf sldNum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微软雅黑" panose="020B0503020204020204" pitchFamily="34" charset="-122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8" r:id="rId1"/>
  </p:sldLayoutIdLst>
  <p:transition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4.xml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7.xml"/><Relationship Id="rId7" Type="http://schemas.openxmlformats.org/officeDocument/2006/relationships/image" Target="../media/image6.pn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image" Target="../media/image7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6.png"/><Relationship Id="rId5" Type="http://schemas.openxmlformats.org/officeDocument/2006/relationships/slideLayout" Target="../slideLayouts/slideLayout8.xml"/><Relationship Id="rId4" Type="http://schemas.openxmlformats.org/officeDocument/2006/relationships/tags" Target="../tags/tag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10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.xml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hyperlink" Target="https://twitter.com/freeppt7_com" TargetMode="External"/><Relationship Id="rId13" Type="http://schemas.openxmlformats.org/officeDocument/2006/relationships/hyperlink" Target="https://www.freeppt7.com/" TargetMode="External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12" Type="http://schemas.openxmlformats.org/officeDocument/2006/relationships/hyperlink" Target="https://www.freeppt7.com/ggslide-school/" TargetMode="External"/><Relationship Id="rId2" Type="http://schemas.openxmlformats.org/officeDocument/2006/relationships/hyperlink" Target="https://www.facebook.com/freeppt7/" TargetMode="Externa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youtube.com/@Slidestemplatesfree" TargetMode="External"/><Relationship Id="rId11" Type="http://schemas.openxmlformats.org/officeDocument/2006/relationships/image" Target="../media/image15.png"/><Relationship Id="rId5" Type="http://schemas.openxmlformats.org/officeDocument/2006/relationships/image" Target="../media/image12.png"/><Relationship Id="rId10" Type="http://schemas.openxmlformats.org/officeDocument/2006/relationships/hyperlink" Target="https://www.linkedin.com/in/liu-kaiwei-b180991a9/" TargetMode="External"/><Relationship Id="rId4" Type="http://schemas.openxmlformats.org/officeDocument/2006/relationships/hyperlink" Target="https://www.instagram.com/slidesfree/" TargetMode="External"/><Relationship Id="rId9" Type="http://schemas.openxmlformats.org/officeDocument/2006/relationships/image" Target="../media/image14.png"/><Relationship Id="rId14" Type="http://schemas.openxmlformats.org/officeDocument/2006/relationships/hyperlink" Target="http://www.freeppt7.com/" TargetMode="Externa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6686" y="-2667314"/>
            <a:ext cx="6858000" cy="12192628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47" b="24750"/>
          <a:stretch>
            <a:fillRect/>
          </a:stretch>
        </p:blipFill>
        <p:spPr>
          <a:xfrm>
            <a:off x="-3836060" y="2905358"/>
            <a:ext cx="8423320" cy="8808707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1600420" y="2500131"/>
            <a:ext cx="866841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Free PPT Templates</a:t>
            </a:r>
            <a:endParaRPr lang="zh-CN" altLang="en-US" sz="6600" dirty="0"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10" name="Rectangle 44"/>
          <p:cNvSpPr/>
          <p:nvPr/>
        </p:nvSpPr>
        <p:spPr>
          <a:xfrm>
            <a:off x="2677886" y="3683446"/>
            <a:ext cx="6798128" cy="5656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80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Insert the Subtitle of Your Presentation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4275374" y="1928505"/>
            <a:ext cx="3678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chemeClr val="accent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WORK PLAN REPORT</a:t>
            </a:r>
            <a:endParaRPr lang="zh-CN" altLang="en-US" sz="2000" dirty="0">
              <a:solidFill>
                <a:schemeClr val="accent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3965791" y="4563688"/>
            <a:ext cx="4224231" cy="432792"/>
            <a:chOff x="2166847" y="5623256"/>
            <a:chExt cx="4224231" cy="432792"/>
          </a:xfrm>
        </p:grpSpPr>
        <p:grpSp>
          <p:nvGrpSpPr>
            <p:cNvPr id="5" name="组合 4"/>
            <p:cNvGrpSpPr/>
            <p:nvPr/>
          </p:nvGrpSpPr>
          <p:grpSpPr>
            <a:xfrm>
              <a:off x="2166847" y="5623256"/>
              <a:ext cx="2471825" cy="432792"/>
              <a:chOff x="2166847" y="5623256"/>
              <a:chExt cx="2471825" cy="432792"/>
            </a:xfrm>
          </p:grpSpPr>
          <p:sp>
            <p:nvSpPr>
              <p:cNvPr id="9" name="文本框 8"/>
              <p:cNvSpPr txBox="1"/>
              <p:nvPr/>
            </p:nvSpPr>
            <p:spPr>
              <a:xfrm>
                <a:off x="2166847" y="5623256"/>
                <a:ext cx="2471825" cy="432792"/>
              </a:xfrm>
              <a:prstGeom prst="roundRect">
                <a:avLst>
                  <a:gd name="adj" fmla="val 50000"/>
                </a:avLst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Report </a:t>
                </a:r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：</a:t>
                </a: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freeppt7.com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11" name="user_125753"/>
              <p:cNvSpPr/>
              <p:nvPr/>
            </p:nvSpPr>
            <p:spPr>
              <a:xfrm>
                <a:off x="2166847" y="5745043"/>
                <a:ext cx="176494" cy="176228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/>
          </p:nvGrpSpPr>
          <p:grpSpPr>
            <a:xfrm>
              <a:off x="4532064" y="5623256"/>
              <a:ext cx="1859014" cy="432792"/>
              <a:chOff x="4532064" y="5623256"/>
              <a:chExt cx="1859014" cy="432792"/>
            </a:xfrm>
          </p:grpSpPr>
          <p:sp>
            <p:nvSpPr>
              <p:cNvPr id="7" name="文本框 6"/>
              <p:cNvSpPr txBox="1"/>
              <p:nvPr/>
            </p:nvSpPr>
            <p:spPr>
              <a:xfrm>
                <a:off x="4532064" y="5623256"/>
                <a:ext cx="1859014" cy="432792"/>
              </a:xfrm>
              <a:prstGeom prst="roundRect">
                <a:avLst>
                  <a:gd name="adj" fmla="val 50000"/>
                </a:avLst>
              </a:prstGeom>
              <a:noFill/>
              <a:ln>
                <a:noFill/>
              </a:ln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Time </a:t>
                </a:r>
                <a:r>
                  <a:rPr lang="zh-CN" altLang="en-US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：</a:t>
                </a: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cs typeface="+mn-ea"/>
                    <a:sym typeface="+mn-lt"/>
                  </a:rPr>
                  <a:t>202X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+mn-lt"/>
                </a:endParaRPr>
              </a:p>
            </p:txBody>
          </p:sp>
          <p:sp>
            <p:nvSpPr>
              <p:cNvPr id="8" name="iconfont-1191-866891"/>
              <p:cNvSpPr/>
              <p:nvPr/>
            </p:nvSpPr>
            <p:spPr>
              <a:xfrm>
                <a:off x="4591768" y="5766815"/>
                <a:ext cx="173044" cy="172998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pic>
        <p:nvPicPr>
          <p:cNvPr id="26" name="图片 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47" b="24750"/>
          <a:stretch>
            <a:fillRect/>
          </a:stretch>
        </p:blipFill>
        <p:spPr>
          <a:xfrm>
            <a:off x="7604112" y="-4730046"/>
            <a:ext cx="8423320" cy="8808707"/>
          </a:xfrm>
          <a:prstGeom prst="rect">
            <a:avLst/>
          </a:prstGeom>
        </p:spPr>
      </p:pic>
      <p:sp>
        <p:nvSpPr>
          <p:cNvPr id="27" name="文本框 26"/>
          <p:cNvSpPr txBox="1"/>
          <p:nvPr/>
        </p:nvSpPr>
        <p:spPr>
          <a:xfrm>
            <a:off x="586265" y="619207"/>
            <a:ext cx="3678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YOUR LOGO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0330249" y="5901628"/>
            <a:ext cx="1188651" cy="311823"/>
            <a:chOff x="8000243" y="4552382"/>
            <a:chExt cx="1820013" cy="477450"/>
          </a:xfrm>
        </p:grpSpPr>
        <p:sp>
          <p:nvSpPr>
            <p:cNvPr id="29" name="Freeform 5"/>
            <p:cNvSpPr/>
            <p:nvPr/>
          </p:nvSpPr>
          <p:spPr bwMode="auto">
            <a:xfrm rot="5400000" flipH="1">
              <a:off x="8864510" y="3881101"/>
              <a:ext cx="91479" cy="1820013"/>
            </a:xfrm>
            <a:custGeom>
              <a:avLst/>
              <a:gdLst>
                <a:gd name="T0" fmla="*/ 190 w 190"/>
                <a:gd name="T1" fmla="*/ 0 h 1924"/>
                <a:gd name="T2" fmla="*/ 0 w 190"/>
                <a:gd name="T3" fmla="*/ 138 h 1924"/>
                <a:gd name="T4" fmla="*/ 190 w 190"/>
                <a:gd name="T5" fmla="*/ 275 h 1924"/>
                <a:gd name="T6" fmla="*/ 0 w 190"/>
                <a:gd name="T7" fmla="*/ 413 h 1924"/>
                <a:gd name="T8" fmla="*/ 190 w 190"/>
                <a:gd name="T9" fmla="*/ 550 h 1924"/>
                <a:gd name="T10" fmla="*/ 0 w 190"/>
                <a:gd name="T11" fmla="*/ 686 h 1924"/>
                <a:gd name="T12" fmla="*/ 190 w 190"/>
                <a:gd name="T13" fmla="*/ 823 h 1924"/>
                <a:gd name="T14" fmla="*/ 0 w 190"/>
                <a:gd name="T15" fmla="*/ 961 h 1924"/>
                <a:gd name="T16" fmla="*/ 190 w 190"/>
                <a:gd name="T17" fmla="*/ 1098 h 1924"/>
                <a:gd name="T18" fmla="*/ 0 w 190"/>
                <a:gd name="T19" fmla="*/ 1236 h 1924"/>
                <a:gd name="T20" fmla="*/ 190 w 190"/>
                <a:gd name="T21" fmla="*/ 1374 h 1924"/>
                <a:gd name="T22" fmla="*/ 0 w 190"/>
                <a:gd name="T23" fmla="*/ 1511 h 1924"/>
                <a:gd name="T24" fmla="*/ 190 w 190"/>
                <a:gd name="T25" fmla="*/ 1649 h 1924"/>
                <a:gd name="T26" fmla="*/ 0 w 190"/>
                <a:gd name="T27" fmla="*/ 1786 h 1924"/>
                <a:gd name="T28" fmla="*/ 190 w 190"/>
                <a:gd name="T29" fmla="*/ 1924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1924">
                  <a:moveTo>
                    <a:pt x="190" y="0"/>
                  </a:moveTo>
                  <a:cubicBezTo>
                    <a:pt x="190" y="69"/>
                    <a:pt x="0" y="69"/>
                    <a:pt x="0" y="138"/>
                  </a:cubicBezTo>
                  <a:cubicBezTo>
                    <a:pt x="0" y="206"/>
                    <a:pt x="190" y="206"/>
                    <a:pt x="190" y="275"/>
                  </a:cubicBezTo>
                  <a:cubicBezTo>
                    <a:pt x="190" y="344"/>
                    <a:pt x="0" y="344"/>
                    <a:pt x="0" y="413"/>
                  </a:cubicBezTo>
                  <a:cubicBezTo>
                    <a:pt x="0" y="482"/>
                    <a:pt x="190" y="482"/>
                    <a:pt x="190" y="550"/>
                  </a:cubicBezTo>
                  <a:cubicBezTo>
                    <a:pt x="190" y="619"/>
                    <a:pt x="0" y="619"/>
                    <a:pt x="0" y="686"/>
                  </a:cubicBezTo>
                  <a:cubicBezTo>
                    <a:pt x="0" y="754"/>
                    <a:pt x="190" y="754"/>
                    <a:pt x="190" y="823"/>
                  </a:cubicBezTo>
                  <a:cubicBezTo>
                    <a:pt x="190" y="892"/>
                    <a:pt x="0" y="892"/>
                    <a:pt x="0" y="961"/>
                  </a:cubicBezTo>
                  <a:cubicBezTo>
                    <a:pt x="0" y="1030"/>
                    <a:pt x="190" y="1030"/>
                    <a:pt x="190" y="1098"/>
                  </a:cubicBezTo>
                  <a:cubicBezTo>
                    <a:pt x="190" y="1167"/>
                    <a:pt x="0" y="1167"/>
                    <a:pt x="0" y="1236"/>
                  </a:cubicBezTo>
                  <a:cubicBezTo>
                    <a:pt x="0" y="1305"/>
                    <a:pt x="190" y="1305"/>
                    <a:pt x="190" y="1374"/>
                  </a:cubicBezTo>
                  <a:cubicBezTo>
                    <a:pt x="190" y="1442"/>
                    <a:pt x="0" y="1442"/>
                    <a:pt x="0" y="1511"/>
                  </a:cubicBezTo>
                  <a:cubicBezTo>
                    <a:pt x="0" y="1580"/>
                    <a:pt x="190" y="1580"/>
                    <a:pt x="190" y="1649"/>
                  </a:cubicBezTo>
                  <a:cubicBezTo>
                    <a:pt x="190" y="1718"/>
                    <a:pt x="0" y="1718"/>
                    <a:pt x="0" y="1786"/>
                  </a:cubicBezTo>
                  <a:cubicBezTo>
                    <a:pt x="0" y="1855"/>
                    <a:pt x="190" y="1855"/>
                    <a:pt x="190" y="1924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 8"/>
                <a:ea typeface="微软雅黑 Light" panose="020B0502040204020203" charset="-122"/>
                <a:cs typeface="+mn-cs"/>
              </a:endParaRPr>
            </a:p>
          </p:txBody>
        </p:sp>
        <p:sp>
          <p:nvSpPr>
            <p:cNvPr id="30" name="Freeform 5"/>
            <p:cNvSpPr/>
            <p:nvPr/>
          </p:nvSpPr>
          <p:spPr bwMode="auto">
            <a:xfrm rot="5400000" flipH="1">
              <a:off x="8864510" y="3688115"/>
              <a:ext cx="91479" cy="1820013"/>
            </a:xfrm>
            <a:custGeom>
              <a:avLst/>
              <a:gdLst>
                <a:gd name="T0" fmla="*/ 190 w 190"/>
                <a:gd name="T1" fmla="*/ 0 h 1924"/>
                <a:gd name="T2" fmla="*/ 0 w 190"/>
                <a:gd name="T3" fmla="*/ 138 h 1924"/>
                <a:gd name="T4" fmla="*/ 190 w 190"/>
                <a:gd name="T5" fmla="*/ 275 h 1924"/>
                <a:gd name="T6" fmla="*/ 0 w 190"/>
                <a:gd name="T7" fmla="*/ 413 h 1924"/>
                <a:gd name="T8" fmla="*/ 190 w 190"/>
                <a:gd name="T9" fmla="*/ 550 h 1924"/>
                <a:gd name="T10" fmla="*/ 0 w 190"/>
                <a:gd name="T11" fmla="*/ 686 h 1924"/>
                <a:gd name="T12" fmla="*/ 190 w 190"/>
                <a:gd name="T13" fmla="*/ 823 h 1924"/>
                <a:gd name="T14" fmla="*/ 0 w 190"/>
                <a:gd name="T15" fmla="*/ 961 h 1924"/>
                <a:gd name="T16" fmla="*/ 190 w 190"/>
                <a:gd name="T17" fmla="*/ 1098 h 1924"/>
                <a:gd name="T18" fmla="*/ 0 w 190"/>
                <a:gd name="T19" fmla="*/ 1236 h 1924"/>
                <a:gd name="T20" fmla="*/ 190 w 190"/>
                <a:gd name="T21" fmla="*/ 1374 h 1924"/>
                <a:gd name="T22" fmla="*/ 0 w 190"/>
                <a:gd name="T23" fmla="*/ 1511 h 1924"/>
                <a:gd name="T24" fmla="*/ 190 w 190"/>
                <a:gd name="T25" fmla="*/ 1649 h 1924"/>
                <a:gd name="T26" fmla="*/ 0 w 190"/>
                <a:gd name="T27" fmla="*/ 1786 h 1924"/>
                <a:gd name="T28" fmla="*/ 190 w 190"/>
                <a:gd name="T29" fmla="*/ 1924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1924">
                  <a:moveTo>
                    <a:pt x="190" y="0"/>
                  </a:moveTo>
                  <a:cubicBezTo>
                    <a:pt x="190" y="69"/>
                    <a:pt x="0" y="69"/>
                    <a:pt x="0" y="138"/>
                  </a:cubicBezTo>
                  <a:cubicBezTo>
                    <a:pt x="0" y="206"/>
                    <a:pt x="190" y="206"/>
                    <a:pt x="190" y="275"/>
                  </a:cubicBezTo>
                  <a:cubicBezTo>
                    <a:pt x="190" y="344"/>
                    <a:pt x="0" y="344"/>
                    <a:pt x="0" y="413"/>
                  </a:cubicBezTo>
                  <a:cubicBezTo>
                    <a:pt x="0" y="482"/>
                    <a:pt x="190" y="482"/>
                    <a:pt x="190" y="550"/>
                  </a:cubicBezTo>
                  <a:cubicBezTo>
                    <a:pt x="190" y="619"/>
                    <a:pt x="0" y="619"/>
                    <a:pt x="0" y="686"/>
                  </a:cubicBezTo>
                  <a:cubicBezTo>
                    <a:pt x="0" y="754"/>
                    <a:pt x="190" y="754"/>
                    <a:pt x="190" y="823"/>
                  </a:cubicBezTo>
                  <a:cubicBezTo>
                    <a:pt x="190" y="892"/>
                    <a:pt x="0" y="892"/>
                    <a:pt x="0" y="961"/>
                  </a:cubicBezTo>
                  <a:cubicBezTo>
                    <a:pt x="0" y="1030"/>
                    <a:pt x="190" y="1030"/>
                    <a:pt x="190" y="1098"/>
                  </a:cubicBezTo>
                  <a:cubicBezTo>
                    <a:pt x="190" y="1167"/>
                    <a:pt x="0" y="1167"/>
                    <a:pt x="0" y="1236"/>
                  </a:cubicBezTo>
                  <a:cubicBezTo>
                    <a:pt x="0" y="1305"/>
                    <a:pt x="190" y="1305"/>
                    <a:pt x="190" y="1374"/>
                  </a:cubicBezTo>
                  <a:cubicBezTo>
                    <a:pt x="190" y="1442"/>
                    <a:pt x="0" y="1442"/>
                    <a:pt x="0" y="1511"/>
                  </a:cubicBezTo>
                  <a:cubicBezTo>
                    <a:pt x="0" y="1580"/>
                    <a:pt x="190" y="1580"/>
                    <a:pt x="190" y="1649"/>
                  </a:cubicBezTo>
                  <a:cubicBezTo>
                    <a:pt x="190" y="1718"/>
                    <a:pt x="0" y="1718"/>
                    <a:pt x="0" y="1786"/>
                  </a:cubicBezTo>
                  <a:cubicBezTo>
                    <a:pt x="0" y="1855"/>
                    <a:pt x="190" y="1855"/>
                    <a:pt x="190" y="1924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 8"/>
                <a:ea typeface="微软雅黑 Light" panose="020B0502040204020203" charset="-122"/>
                <a:cs typeface="+mn-cs"/>
              </a:endParaRPr>
            </a:p>
          </p:txBody>
        </p:sp>
        <p:sp>
          <p:nvSpPr>
            <p:cNvPr id="31" name="Freeform 5"/>
            <p:cNvSpPr/>
            <p:nvPr/>
          </p:nvSpPr>
          <p:spPr bwMode="auto">
            <a:xfrm rot="5400000" flipH="1">
              <a:off x="8864510" y="4074086"/>
              <a:ext cx="91479" cy="1820013"/>
            </a:xfrm>
            <a:custGeom>
              <a:avLst/>
              <a:gdLst>
                <a:gd name="T0" fmla="*/ 190 w 190"/>
                <a:gd name="T1" fmla="*/ 0 h 1924"/>
                <a:gd name="T2" fmla="*/ 0 w 190"/>
                <a:gd name="T3" fmla="*/ 138 h 1924"/>
                <a:gd name="T4" fmla="*/ 190 w 190"/>
                <a:gd name="T5" fmla="*/ 275 h 1924"/>
                <a:gd name="T6" fmla="*/ 0 w 190"/>
                <a:gd name="T7" fmla="*/ 413 h 1924"/>
                <a:gd name="T8" fmla="*/ 190 w 190"/>
                <a:gd name="T9" fmla="*/ 550 h 1924"/>
                <a:gd name="T10" fmla="*/ 0 w 190"/>
                <a:gd name="T11" fmla="*/ 686 h 1924"/>
                <a:gd name="T12" fmla="*/ 190 w 190"/>
                <a:gd name="T13" fmla="*/ 823 h 1924"/>
                <a:gd name="T14" fmla="*/ 0 w 190"/>
                <a:gd name="T15" fmla="*/ 961 h 1924"/>
                <a:gd name="T16" fmla="*/ 190 w 190"/>
                <a:gd name="T17" fmla="*/ 1098 h 1924"/>
                <a:gd name="T18" fmla="*/ 0 w 190"/>
                <a:gd name="T19" fmla="*/ 1236 h 1924"/>
                <a:gd name="T20" fmla="*/ 190 w 190"/>
                <a:gd name="T21" fmla="*/ 1374 h 1924"/>
                <a:gd name="T22" fmla="*/ 0 w 190"/>
                <a:gd name="T23" fmla="*/ 1511 h 1924"/>
                <a:gd name="T24" fmla="*/ 190 w 190"/>
                <a:gd name="T25" fmla="*/ 1649 h 1924"/>
                <a:gd name="T26" fmla="*/ 0 w 190"/>
                <a:gd name="T27" fmla="*/ 1786 h 1924"/>
                <a:gd name="T28" fmla="*/ 190 w 190"/>
                <a:gd name="T29" fmla="*/ 1924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1924">
                  <a:moveTo>
                    <a:pt x="190" y="0"/>
                  </a:moveTo>
                  <a:cubicBezTo>
                    <a:pt x="190" y="69"/>
                    <a:pt x="0" y="69"/>
                    <a:pt x="0" y="138"/>
                  </a:cubicBezTo>
                  <a:cubicBezTo>
                    <a:pt x="0" y="206"/>
                    <a:pt x="190" y="206"/>
                    <a:pt x="190" y="275"/>
                  </a:cubicBezTo>
                  <a:cubicBezTo>
                    <a:pt x="190" y="344"/>
                    <a:pt x="0" y="344"/>
                    <a:pt x="0" y="413"/>
                  </a:cubicBezTo>
                  <a:cubicBezTo>
                    <a:pt x="0" y="482"/>
                    <a:pt x="190" y="482"/>
                    <a:pt x="190" y="550"/>
                  </a:cubicBezTo>
                  <a:cubicBezTo>
                    <a:pt x="190" y="619"/>
                    <a:pt x="0" y="619"/>
                    <a:pt x="0" y="686"/>
                  </a:cubicBezTo>
                  <a:cubicBezTo>
                    <a:pt x="0" y="754"/>
                    <a:pt x="190" y="754"/>
                    <a:pt x="190" y="823"/>
                  </a:cubicBezTo>
                  <a:cubicBezTo>
                    <a:pt x="190" y="892"/>
                    <a:pt x="0" y="892"/>
                    <a:pt x="0" y="961"/>
                  </a:cubicBezTo>
                  <a:cubicBezTo>
                    <a:pt x="0" y="1030"/>
                    <a:pt x="190" y="1030"/>
                    <a:pt x="190" y="1098"/>
                  </a:cubicBezTo>
                  <a:cubicBezTo>
                    <a:pt x="190" y="1167"/>
                    <a:pt x="0" y="1167"/>
                    <a:pt x="0" y="1236"/>
                  </a:cubicBezTo>
                  <a:cubicBezTo>
                    <a:pt x="0" y="1305"/>
                    <a:pt x="190" y="1305"/>
                    <a:pt x="190" y="1374"/>
                  </a:cubicBezTo>
                  <a:cubicBezTo>
                    <a:pt x="190" y="1442"/>
                    <a:pt x="0" y="1442"/>
                    <a:pt x="0" y="1511"/>
                  </a:cubicBezTo>
                  <a:cubicBezTo>
                    <a:pt x="0" y="1580"/>
                    <a:pt x="190" y="1580"/>
                    <a:pt x="190" y="1649"/>
                  </a:cubicBezTo>
                  <a:cubicBezTo>
                    <a:pt x="190" y="1718"/>
                    <a:pt x="0" y="1718"/>
                    <a:pt x="0" y="1786"/>
                  </a:cubicBezTo>
                  <a:cubicBezTo>
                    <a:pt x="0" y="1855"/>
                    <a:pt x="190" y="1855"/>
                    <a:pt x="190" y="1924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 8"/>
                <a:ea typeface="微软雅黑 Light" panose="020B0502040204020203" charset="-122"/>
                <a:cs typeface="+mn-cs"/>
              </a:endParaRPr>
            </a:p>
          </p:txBody>
        </p:sp>
      </p:grpSp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dur="5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88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88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88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六边形 1"/>
          <p:cNvSpPr/>
          <p:nvPr/>
        </p:nvSpPr>
        <p:spPr>
          <a:xfrm>
            <a:off x="2877220" y="2982803"/>
            <a:ext cx="1276615" cy="1440814"/>
          </a:xfrm>
          <a:custGeom>
            <a:avLst/>
            <a:gdLst>
              <a:gd name="connsiteX0" fmla="*/ 908522 w 1623848"/>
              <a:gd name="connsiteY0" fmla="*/ 22821 h 1832708"/>
              <a:gd name="connsiteX1" fmla="*/ 1504446 w 1623848"/>
              <a:gd name="connsiteY1" fmla="*/ 320783 h 1832708"/>
              <a:gd name="connsiteX2" fmla="*/ 1623848 w 1623848"/>
              <a:gd name="connsiteY2" fmla="*/ 513979 h 1832708"/>
              <a:gd name="connsiteX3" fmla="*/ 1623848 w 1623848"/>
              <a:gd name="connsiteY3" fmla="*/ 1318729 h 1832708"/>
              <a:gd name="connsiteX4" fmla="*/ 1504446 w 1623848"/>
              <a:gd name="connsiteY4" fmla="*/ 1511925 h 1832708"/>
              <a:gd name="connsiteX5" fmla="*/ 908522 w 1623848"/>
              <a:gd name="connsiteY5" fmla="*/ 1809887 h 1832708"/>
              <a:gd name="connsiteX6" fmla="*/ 715326 w 1623848"/>
              <a:gd name="connsiteY6" fmla="*/ 1809887 h 1832708"/>
              <a:gd name="connsiteX7" fmla="*/ 119402 w 1623848"/>
              <a:gd name="connsiteY7" fmla="*/ 1511925 h 1832708"/>
              <a:gd name="connsiteX8" fmla="*/ 0 w 1623848"/>
              <a:gd name="connsiteY8" fmla="*/ 1318729 h 1832708"/>
              <a:gd name="connsiteX9" fmla="*/ 0 w 1623848"/>
              <a:gd name="connsiteY9" fmla="*/ 513979 h 1832708"/>
              <a:gd name="connsiteX10" fmla="*/ 119402 w 1623848"/>
              <a:gd name="connsiteY10" fmla="*/ 320783 h 1832708"/>
              <a:gd name="connsiteX11" fmla="*/ 715326 w 1623848"/>
              <a:gd name="connsiteY11" fmla="*/ 22821 h 1832708"/>
              <a:gd name="connsiteX12" fmla="*/ 908522 w 1623848"/>
              <a:gd name="connsiteY12" fmla="*/ 22821 h 183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3848" h="1832707">
                <a:moveTo>
                  <a:pt x="908522" y="22821"/>
                </a:moveTo>
                <a:lnTo>
                  <a:pt x="1504446" y="320783"/>
                </a:lnTo>
                <a:cubicBezTo>
                  <a:pt x="1577639" y="357380"/>
                  <a:pt x="1623848" y="432147"/>
                  <a:pt x="1623848" y="513979"/>
                </a:cubicBezTo>
                <a:lnTo>
                  <a:pt x="1623848" y="1318729"/>
                </a:lnTo>
                <a:cubicBezTo>
                  <a:pt x="1623848" y="1400561"/>
                  <a:pt x="1577639" y="1475329"/>
                  <a:pt x="1504446" y="1511925"/>
                </a:cubicBezTo>
                <a:lnTo>
                  <a:pt x="908522" y="1809887"/>
                </a:lnTo>
                <a:cubicBezTo>
                  <a:pt x="847665" y="1840316"/>
                  <a:pt x="776183" y="1840316"/>
                  <a:pt x="715326" y="1809887"/>
                </a:cubicBezTo>
                <a:lnTo>
                  <a:pt x="119402" y="1511925"/>
                </a:lnTo>
                <a:cubicBezTo>
                  <a:pt x="46208" y="1475329"/>
                  <a:pt x="0" y="1400561"/>
                  <a:pt x="0" y="1318729"/>
                </a:cubicBezTo>
                <a:lnTo>
                  <a:pt x="0" y="513979"/>
                </a:lnTo>
                <a:cubicBezTo>
                  <a:pt x="0" y="432147"/>
                  <a:pt x="46208" y="357380"/>
                  <a:pt x="119402" y="320783"/>
                </a:cubicBezTo>
                <a:lnTo>
                  <a:pt x="715326" y="22821"/>
                </a:lnTo>
                <a:cubicBezTo>
                  <a:pt x="776183" y="-7607"/>
                  <a:pt x="847665" y="-7607"/>
                  <a:pt x="908522" y="22821"/>
                </a:cubicBezTo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4" name="六边形 1"/>
          <p:cNvSpPr/>
          <p:nvPr/>
        </p:nvSpPr>
        <p:spPr>
          <a:xfrm>
            <a:off x="2148159" y="1682158"/>
            <a:ext cx="1276615" cy="1440814"/>
          </a:xfrm>
          <a:custGeom>
            <a:avLst/>
            <a:gdLst>
              <a:gd name="connsiteX0" fmla="*/ 908522 w 1623848"/>
              <a:gd name="connsiteY0" fmla="*/ 22821 h 1832708"/>
              <a:gd name="connsiteX1" fmla="*/ 1504446 w 1623848"/>
              <a:gd name="connsiteY1" fmla="*/ 320783 h 1832708"/>
              <a:gd name="connsiteX2" fmla="*/ 1623848 w 1623848"/>
              <a:gd name="connsiteY2" fmla="*/ 513979 h 1832708"/>
              <a:gd name="connsiteX3" fmla="*/ 1623848 w 1623848"/>
              <a:gd name="connsiteY3" fmla="*/ 1318729 h 1832708"/>
              <a:gd name="connsiteX4" fmla="*/ 1504446 w 1623848"/>
              <a:gd name="connsiteY4" fmla="*/ 1511925 h 1832708"/>
              <a:gd name="connsiteX5" fmla="*/ 908522 w 1623848"/>
              <a:gd name="connsiteY5" fmla="*/ 1809887 h 1832708"/>
              <a:gd name="connsiteX6" fmla="*/ 715326 w 1623848"/>
              <a:gd name="connsiteY6" fmla="*/ 1809887 h 1832708"/>
              <a:gd name="connsiteX7" fmla="*/ 119402 w 1623848"/>
              <a:gd name="connsiteY7" fmla="*/ 1511925 h 1832708"/>
              <a:gd name="connsiteX8" fmla="*/ 0 w 1623848"/>
              <a:gd name="connsiteY8" fmla="*/ 1318729 h 1832708"/>
              <a:gd name="connsiteX9" fmla="*/ 0 w 1623848"/>
              <a:gd name="connsiteY9" fmla="*/ 513979 h 1832708"/>
              <a:gd name="connsiteX10" fmla="*/ 119402 w 1623848"/>
              <a:gd name="connsiteY10" fmla="*/ 320783 h 1832708"/>
              <a:gd name="connsiteX11" fmla="*/ 715326 w 1623848"/>
              <a:gd name="connsiteY11" fmla="*/ 22821 h 1832708"/>
              <a:gd name="connsiteX12" fmla="*/ 908522 w 1623848"/>
              <a:gd name="connsiteY12" fmla="*/ 22821 h 183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3848" h="1832707">
                <a:moveTo>
                  <a:pt x="908522" y="22821"/>
                </a:moveTo>
                <a:lnTo>
                  <a:pt x="1504446" y="320783"/>
                </a:lnTo>
                <a:cubicBezTo>
                  <a:pt x="1577639" y="357380"/>
                  <a:pt x="1623848" y="432147"/>
                  <a:pt x="1623848" y="513979"/>
                </a:cubicBezTo>
                <a:lnTo>
                  <a:pt x="1623848" y="1318729"/>
                </a:lnTo>
                <a:cubicBezTo>
                  <a:pt x="1623848" y="1400561"/>
                  <a:pt x="1577639" y="1475329"/>
                  <a:pt x="1504446" y="1511925"/>
                </a:cubicBezTo>
                <a:lnTo>
                  <a:pt x="908522" y="1809887"/>
                </a:lnTo>
                <a:cubicBezTo>
                  <a:pt x="847665" y="1840316"/>
                  <a:pt x="776183" y="1840316"/>
                  <a:pt x="715326" y="1809887"/>
                </a:cubicBezTo>
                <a:lnTo>
                  <a:pt x="119402" y="1511925"/>
                </a:lnTo>
                <a:cubicBezTo>
                  <a:pt x="46208" y="1475329"/>
                  <a:pt x="0" y="1400561"/>
                  <a:pt x="0" y="1318729"/>
                </a:cubicBezTo>
                <a:lnTo>
                  <a:pt x="0" y="513979"/>
                </a:lnTo>
                <a:cubicBezTo>
                  <a:pt x="0" y="432147"/>
                  <a:pt x="46208" y="357380"/>
                  <a:pt x="119402" y="320783"/>
                </a:cubicBezTo>
                <a:lnTo>
                  <a:pt x="715326" y="22821"/>
                </a:lnTo>
                <a:cubicBezTo>
                  <a:pt x="776183" y="-7607"/>
                  <a:pt x="847665" y="-7607"/>
                  <a:pt x="908522" y="22821"/>
                </a:cubicBezTo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六边形 1"/>
          <p:cNvSpPr/>
          <p:nvPr/>
        </p:nvSpPr>
        <p:spPr>
          <a:xfrm>
            <a:off x="1419098" y="2982803"/>
            <a:ext cx="1276615" cy="1440814"/>
          </a:xfrm>
          <a:custGeom>
            <a:avLst/>
            <a:gdLst>
              <a:gd name="connsiteX0" fmla="*/ 908522 w 1623848"/>
              <a:gd name="connsiteY0" fmla="*/ 22821 h 1832708"/>
              <a:gd name="connsiteX1" fmla="*/ 1504446 w 1623848"/>
              <a:gd name="connsiteY1" fmla="*/ 320783 h 1832708"/>
              <a:gd name="connsiteX2" fmla="*/ 1623848 w 1623848"/>
              <a:gd name="connsiteY2" fmla="*/ 513979 h 1832708"/>
              <a:gd name="connsiteX3" fmla="*/ 1623848 w 1623848"/>
              <a:gd name="connsiteY3" fmla="*/ 1318729 h 1832708"/>
              <a:gd name="connsiteX4" fmla="*/ 1504446 w 1623848"/>
              <a:gd name="connsiteY4" fmla="*/ 1511925 h 1832708"/>
              <a:gd name="connsiteX5" fmla="*/ 908522 w 1623848"/>
              <a:gd name="connsiteY5" fmla="*/ 1809887 h 1832708"/>
              <a:gd name="connsiteX6" fmla="*/ 715326 w 1623848"/>
              <a:gd name="connsiteY6" fmla="*/ 1809887 h 1832708"/>
              <a:gd name="connsiteX7" fmla="*/ 119402 w 1623848"/>
              <a:gd name="connsiteY7" fmla="*/ 1511925 h 1832708"/>
              <a:gd name="connsiteX8" fmla="*/ 0 w 1623848"/>
              <a:gd name="connsiteY8" fmla="*/ 1318729 h 1832708"/>
              <a:gd name="connsiteX9" fmla="*/ 0 w 1623848"/>
              <a:gd name="connsiteY9" fmla="*/ 513979 h 1832708"/>
              <a:gd name="connsiteX10" fmla="*/ 119402 w 1623848"/>
              <a:gd name="connsiteY10" fmla="*/ 320783 h 1832708"/>
              <a:gd name="connsiteX11" fmla="*/ 715326 w 1623848"/>
              <a:gd name="connsiteY11" fmla="*/ 22821 h 1832708"/>
              <a:gd name="connsiteX12" fmla="*/ 908522 w 1623848"/>
              <a:gd name="connsiteY12" fmla="*/ 22821 h 183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3848" h="1832707">
                <a:moveTo>
                  <a:pt x="908522" y="22821"/>
                </a:moveTo>
                <a:lnTo>
                  <a:pt x="1504446" y="320783"/>
                </a:lnTo>
                <a:cubicBezTo>
                  <a:pt x="1577639" y="357380"/>
                  <a:pt x="1623848" y="432147"/>
                  <a:pt x="1623848" y="513979"/>
                </a:cubicBezTo>
                <a:lnTo>
                  <a:pt x="1623848" y="1318729"/>
                </a:lnTo>
                <a:cubicBezTo>
                  <a:pt x="1623848" y="1400561"/>
                  <a:pt x="1577639" y="1475329"/>
                  <a:pt x="1504446" y="1511925"/>
                </a:cubicBezTo>
                <a:lnTo>
                  <a:pt x="908522" y="1809887"/>
                </a:lnTo>
                <a:cubicBezTo>
                  <a:pt x="847665" y="1840316"/>
                  <a:pt x="776183" y="1840316"/>
                  <a:pt x="715326" y="1809887"/>
                </a:cubicBezTo>
                <a:lnTo>
                  <a:pt x="119402" y="1511925"/>
                </a:lnTo>
                <a:cubicBezTo>
                  <a:pt x="46208" y="1475329"/>
                  <a:pt x="0" y="1400561"/>
                  <a:pt x="0" y="1318729"/>
                </a:cubicBezTo>
                <a:lnTo>
                  <a:pt x="0" y="513979"/>
                </a:lnTo>
                <a:cubicBezTo>
                  <a:pt x="0" y="432147"/>
                  <a:pt x="46208" y="357380"/>
                  <a:pt x="119402" y="320783"/>
                </a:cubicBezTo>
                <a:lnTo>
                  <a:pt x="715326" y="22821"/>
                </a:lnTo>
                <a:cubicBezTo>
                  <a:pt x="776183" y="-7607"/>
                  <a:pt x="847665" y="-7607"/>
                  <a:pt x="908522" y="22821"/>
                </a:cubicBezTo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" name="六边形 1"/>
          <p:cNvSpPr/>
          <p:nvPr/>
        </p:nvSpPr>
        <p:spPr>
          <a:xfrm>
            <a:off x="2148159" y="4283448"/>
            <a:ext cx="1276615" cy="1440814"/>
          </a:xfrm>
          <a:custGeom>
            <a:avLst/>
            <a:gdLst>
              <a:gd name="connsiteX0" fmla="*/ 908522 w 1623848"/>
              <a:gd name="connsiteY0" fmla="*/ 22821 h 1832708"/>
              <a:gd name="connsiteX1" fmla="*/ 1504446 w 1623848"/>
              <a:gd name="connsiteY1" fmla="*/ 320783 h 1832708"/>
              <a:gd name="connsiteX2" fmla="*/ 1623848 w 1623848"/>
              <a:gd name="connsiteY2" fmla="*/ 513979 h 1832708"/>
              <a:gd name="connsiteX3" fmla="*/ 1623848 w 1623848"/>
              <a:gd name="connsiteY3" fmla="*/ 1318729 h 1832708"/>
              <a:gd name="connsiteX4" fmla="*/ 1504446 w 1623848"/>
              <a:gd name="connsiteY4" fmla="*/ 1511925 h 1832708"/>
              <a:gd name="connsiteX5" fmla="*/ 908522 w 1623848"/>
              <a:gd name="connsiteY5" fmla="*/ 1809887 h 1832708"/>
              <a:gd name="connsiteX6" fmla="*/ 715326 w 1623848"/>
              <a:gd name="connsiteY6" fmla="*/ 1809887 h 1832708"/>
              <a:gd name="connsiteX7" fmla="*/ 119402 w 1623848"/>
              <a:gd name="connsiteY7" fmla="*/ 1511925 h 1832708"/>
              <a:gd name="connsiteX8" fmla="*/ 0 w 1623848"/>
              <a:gd name="connsiteY8" fmla="*/ 1318729 h 1832708"/>
              <a:gd name="connsiteX9" fmla="*/ 0 w 1623848"/>
              <a:gd name="connsiteY9" fmla="*/ 513979 h 1832708"/>
              <a:gd name="connsiteX10" fmla="*/ 119402 w 1623848"/>
              <a:gd name="connsiteY10" fmla="*/ 320783 h 1832708"/>
              <a:gd name="connsiteX11" fmla="*/ 715326 w 1623848"/>
              <a:gd name="connsiteY11" fmla="*/ 22821 h 1832708"/>
              <a:gd name="connsiteX12" fmla="*/ 908522 w 1623848"/>
              <a:gd name="connsiteY12" fmla="*/ 22821 h 183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3848" h="1832707">
                <a:moveTo>
                  <a:pt x="908522" y="22821"/>
                </a:moveTo>
                <a:lnTo>
                  <a:pt x="1504446" y="320783"/>
                </a:lnTo>
                <a:cubicBezTo>
                  <a:pt x="1577639" y="357380"/>
                  <a:pt x="1623848" y="432147"/>
                  <a:pt x="1623848" y="513979"/>
                </a:cubicBezTo>
                <a:lnTo>
                  <a:pt x="1623848" y="1318729"/>
                </a:lnTo>
                <a:cubicBezTo>
                  <a:pt x="1623848" y="1400561"/>
                  <a:pt x="1577639" y="1475329"/>
                  <a:pt x="1504446" y="1511925"/>
                </a:cubicBezTo>
                <a:lnTo>
                  <a:pt x="908522" y="1809887"/>
                </a:lnTo>
                <a:cubicBezTo>
                  <a:pt x="847665" y="1840316"/>
                  <a:pt x="776183" y="1840316"/>
                  <a:pt x="715326" y="1809887"/>
                </a:cubicBezTo>
                <a:lnTo>
                  <a:pt x="119402" y="1511925"/>
                </a:lnTo>
                <a:cubicBezTo>
                  <a:pt x="46208" y="1475329"/>
                  <a:pt x="0" y="1400561"/>
                  <a:pt x="0" y="1318729"/>
                </a:cubicBezTo>
                <a:lnTo>
                  <a:pt x="0" y="513979"/>
                </a:lnTo>
                <a:cubicBezTo>
                  <a:pt x="0" y="432147"/>
                  <a:pt x="46208" y="357380"/>
                  <a:pt x="119402" y="320783"/>
                </a:cubicBezTo>
                <a:lnTo>
                  <a:pt x="715326" y="22821"/>
                </a:lnTo>
                <a:cubicBezTo>
                  <a:pt x="776183" y="-7607"/>
                  <a:pt x="847665" y="-7607"/>
                  <a:pt x="908522" y="22821"/>
                </a:cubicBezTo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六边形 1"/>
          <p:cNvSpPr/>
          <p:nvPr/>
        </p:nvSpPr>
        <p:spPr>
          <a:xfrm>
            <a:off x="3606281" y="4283448"/>
            <a:ext cx="1276615" cy="1440814"/>
          </a:xfrm>
          <a:custGeom>
            <a:avLst/>
            <a:gdLst>
              <a:gd name="connsiteX0" fmla="*/ 908522 w 1623848"/>
              <a:gd name="connsiteY0" fmla="*/ 22821 h 1832708"/>
              <a:gd name="connsiteX1" fmla="*/ 1504446 w 1623848"/>
              <a:gd name="connsiteY1" fmla="*/ 320783 h 1832708"/>
              <a:gd name="connsiteX2" fmla="*/ 1623848 w 1623848"/>
              <a:gd name="connsiteY2" fmla="*/ 513979 h 1832708"/>
              <a:gd name="connsiteX3" fmla="*/ 1623848 w 1623848"/>
              <a:gd name="connsiteY3" fmla="*/ 1318729 h 1832708"/>
              <a:gd name="connsiteX4" fmla="*/ 1504446 w 1623848"/>
              <a:gd name="connsiteY4" fmla="*/ 1511925 h 1832708"/>
              <a:gd name="connsiteX5" fmla="*/ 908522 w 1623848"/>
              <a:gd name="connsiteY5" fmla="*/ 1809887 h 1832708"/>
              <a:gd name="connsiteX6" fmla="*/ 715326 w 1623848"/>
              <a:gd name="connsiteY6" fmla="*/ 1809887 h 1832708"/>
              <a:gd name="connsiteX7" fmla="*/ 119402 w 1623848"/>
              <a:gd name="connsiteY7" fmla="*/ 1511925 h 1832708"/>
              <a:gd name="connsiteX8" fmla="*/ 0 w 1623848"/>
              <a:gd name="connsiteY8" fmla="*/ 1318729 h 1832708"/>
              <a:gd name="connsiteX9" fmla="*/ 0 w 1623848"/>
              <a:gd name="connsiteY9" fmla="*/ 513979 h 1832708"/>
              <a:gd name="connsiteX10" fmla="*/ 119402 w 1623848"/>
              <a:gd name="connsiteY10" fmla="*/ 320783 h 1832708"/>
              <a:gd name="connsiteX11" fmla="*/ 715326 w 1623848"/>
              <a:gd name="connsiteY11" fmla="*/ 22821 h 1832708"/>
              <a:gd name="connsiteX12" fmla="*/ 908522 w 1623848"/>
              <a:gd name="connsiteY12" fmla="*/ 22821 h 183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3848" h="1832707">
                <a:moveTo>
                  <a:pt x="908522" y="22821"/>
                </a:moveTo>
                <a:lnTo>
                  <a:pt x="1504446" y="320783"/>
                </a:lnTo>
                <a:cubicBezTo>
                  <a:pt x="1577639" y="357380"/>
                  <a:pt x="1623848" y="432147"/>
                  <a:pt x="1623848" y="513979"/>
                </a:cubicBezTo>
                <a:lnTo>
                  <a:pt x="1623848" y="1318729"/>
                </a:lnTo>
                <a:cubicBezTo>
                  <a:pt x="1623848" y="1400561"/>
                  <a:pt x="1577639" y="1475329"/>
                  <a:pt x="1504446" y="1511925"/>
                </a:cubicBezTo>
                <a:lnTo>
                  <a:pt x="908522" y="1809887"/>
                </a:lnTo>
                <a:cubicBezTo>
                  <a:pt x="847665" y="1840316"/>
                  <a:pt x="776183" y="1840316"/>
                  <a:pt x="715326" y="1809887"/>
                </a:cubicBezTo>
                <a:lnTo>
                  <a:pt x="119402" y="1511925"/>
                </a:lnTo>
                <a:cubicBezTo>
                  <a:pt x="46208" y="1475329"/>
                  <a:pt x="0" y="1400561"/>
                  <a:pt x="0" y="1318729"/>
                </a:cubicBezTo>
                <a:lnTo>
                  <a:pt x="0" y="513979"/>
                </a:lnTo>
                <a:cubicBezTo>
                  <a:pt x="0" y="432147"/>
                  <a:pt x="46208" y="357380"/>
                  <a:pt x="119402" y="320783"/>
                </a:cubicBezTo>
                <a:lnTo>
                  <a:pt x="715326" y="22821"/>
                </a:lnTo>
                <a:cubicBezTo>
                  <a:pt x="776183" y="-7607"/>
                  <a:pt x="847665" y="-7607"/>
                  <a:pt x="908522" y="22821"/>
                </a:cubicBezTo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六边形 1"/>
          <p:cNvSpPr/>
          <p:nvPr/>
        </p:nvSpPr>
        <p:spPr>
          <a:xfrm>
            <a:off x="3606281" y="1682158"/>
            <a:ext cx="1276615" cy="1440814"/>
          </a:xfrm>
          <a:custGeom>
            <a:avLst/>
            <a:gdLst>
              <a:gd name="connsiteX0" fmla="*/ 908522 w 1623848"/>
              <a:gd name="connsiteY0" fmla="*/ 22821 h 1832708"/>
              <a:gd name="connsiteX1" fmla="*/ 1504446 w 1623848"/>
              <a:gd name="connsiteY1" fmla="*/ 320783 h 1832708"/>
              <a:gd name="connsiteX2" fmla="*/ 1623848 w 1623848"/>
              <a:gd name="connsiteY2" fmla="*/ 513979 h 1832708"/>
              <a:gd name="connsiteX3" fmla="*/ 1623848 w 1623848"/>
              <a:gd name="connsiteY3" fmla="*/ 1318729 h 1832708"/>
              <a:gd name="connsiteX4" fmla="*/ 1504446 w 1623848"/>
              <a:gd name="connsiteY4" fmla="*/ 1511925 h 1832708"/>
              <a:gd name="connsiteX5" fmla="*/ 908522 w 1623848"/>
              <a:gd name="connsiteY5" fmla="*/ 1809887 h 1832708"/>
              <a:gd name="connsiteX6" fmla="*/ 715326 w 1623848"/>
              <a:gd name="connsiteY6" fmla="*/ 1809887 h 1832708"/>
              <a:gd name="connsiteX7" fmla="*/ 119402 w 1623848"/>
              <a:gd name="connsiteY7" fmla="*/ 1511925 h 1832708"/>
              <a:gd name="connsiteX8" fmla="*/ 0 w 1623848"/>
              <a:gd name="connsiteY8" fmla="*/ 1318729 h 1832708"/>
              <a:gd name="connsiteX9" fmla="*/ 0 w 1623848"/>
              <a:gd name="connsiteY9" fmla="*/ 513979 h 1832708"/>
              <a:gd name="connsiteX10" fmla="*/ 119402 w 1623848"/>
              <a:gd name="connsiteY10" fmla="*/ 320783 h 1832708"/>
              <a:gd name="connsiteX11" fmla="*/ 715326 w 1623848"/>
              <a:gd name="connsiteY11" fmla="*/ 22821 h 1832708"/>
              <a:gd name="connsiteX12" fmla="*/ 908522 w 1623848"/>
              <a:gd name="connsiteY12" fmla="*/ 22821 h 183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23848" h="1832707">
                <a:moveTo>
                  <a:pt x="908522" y="22821"/>
                </a:moveTo>
                <a:lnTo>
                  <a:pt x="1504446" y="320783"/>
                </a:lnTo>
                <a:cubicBezTo>
                  <a:pt x="1577639" y="357380"/>
                  <a:pt x="1623848" y="432147"/>
                  <a:pt x="1623848" y="513979"/>
                </a:cubicBezTo>
                <a:lnTo>
                  <a:pt x="1623848" y="1318729"/>
                </a:lnTo>
                <a:cubicBezTo>
                  <a:pt x="1623848" y="1400561"/>
                  <a:pt x="1577639" y="1475329"/>
                  <a:pt x="1504446" y="1511925"/>
                </a:cubicBezTo>
                <a:lnTo>
                  <a:pt x="908522" y="1809887"/>
                </a:lnTo>
                <a:cubicBezTo>
                  <a:pt x="847665" y="1840316"/>
                  <a:pt x="776183" y="1840316"/>
                  <a:pt x="715326" y="1809887"/>
                </a:cubicBezTo>
                <a:lnTo>
                  <a:pt x="119402" y="1511925"/>
                </a:lnTo>
                <a:cubicBezTo>
                  <a:pt x="46208" y="1475329"/>
                  <a:pt x="0" y="1400561"/>
                  <a:pt x="0" y="1318729"/>
                </a:cubicBezTo>
                <a:lnTo>
                  <a:pt x="0" y="513979"/>
                </a:lnTo>
                <a:cubicBezTo>
                  <a:pt x="0" y="432147"/>
                  <a:pt x="46208" y="357380"/>
                  <a:pt x="119402" y="320783"/>
                </a:cubicBezTo>
                <a:lnTo>
                  <a:pt x="715326" y="22821"/>
                </a:lnTo>
                <a:cubicBezTo>
                  <a:pt x="776183" y="-7607"/>
                  <a:pt x="847665" y="-7607"/>
                  <a:pt x="908522" y="22821"/>
                </a:cubicBezTo>
              </a:path>
            </a:pathLst>
          </a:cu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4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3047033" y="3722701"/>
            <a:ext cx="936989" cy="32265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1600" dirty="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284151" y="2148141"/>
            <a:ext cx="976685" cy="286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3742273" y="2148141"/>
            <a:ext cx="976685" cy="286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1555090" y="3448785"/>
            <a:ext cx="976685" cy="286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284150" y="4749430"/>
            <a:ext cx="976685" cy="286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3742272" y="4749430"/>
            <a:ext cx="976685" cy="28674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</a:p>
        </p:txBody>
      </p:sp>
      <p:cxnSp>
        <p:nvCxnSpPr>
          <p:cNvPr id="15" name="直接箭头连接符 14"/>
          <p:cNvCxnSpPr/>
          <p:nvPr/>
        </p:nvCxnSpPr>
        <p:spPr>
          <a:xfrm>
            <a:off x="4352544" y="3654811"/>
            <a:ext cx="2062544" cy="0"/>
          </a:xfrm>
          <a:prstGeom prst="straightConnector1">
            <a:avLst/>
          </a:prstGeom>
          <a:noFill/>
          <a:ln w="25400" cap="flat" cmpd="sng" algn="ctr">
            <a:solidFill>
              <a:schemeClr val="accent1"/>
            </a:solidFill>
            <a:prstDash val="solid"/>
            <a:miter lim="800000"/>
            <a:tailEnd type="triangle"/>
          </a:ln>
          <a:effectLst/>
        </p:spPr>
      </p:cxnSp>
      <p:sp>
        <p:nvSpPr>
          <p:cNvPr id="16" name="矩形: 圆角 15"/>
          <p:cNvSpPr/>
          <p:nvPr/>
        </p:nvSpPr>
        <p:spPr>
          <a:xfrm>
            <a:off x="6976872" y="1682158"/>
            <a:ext cx="3782660" cy="958426"/>
          </a:xfrm>
          <a:prstGeom prst="roundRect">
            <a:avLst>
              <a:gd name="adj" fmla="val 14171"/>
            </a:avLst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7222171" y="1950448"/>
            <a:ext cx="3306129" cy="42114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1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100" dirty="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矩形: 圆角 17"/>
          <p:cNvSpPr/>
          <p:nvPr/>
        </p:nvSpPr>
        <p:spPr>
          <a:xfrm>
            <a:off x="6976872" y="3175598"/>
            <a:ext cx="3782660" cy="958426"/>
          </a:xfrm>
          <a:prstGeom prst="roundRect">
            <a:avLst>
              <a:gd name="adj" fmla="val 14171"/>
            </a:avLst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矩形: 圆角 18"/>
          <p:cNvSpPr/>
          <p:nvPr/>
        </p:nvSpPr>
        <p:spPr>
          <a:xfrm>
            <a:off x="6976872" y="4765836"/>
            <a:ext cx="3782660" cy="958426"/>
          </a:xfrm>
          <a:prstGeom prst="roundRect">
            <a:avLst>
              <a:gd name="adj" fmla="val 14171"/>
            </a:avLst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左大括号 19"/>
          <p:cNvSpPr/>
          <p:nvPr/>
        </p:nvSpPr>
        <p:spPr>
          <a:xfrm>
            <a:off x="6548426" y="1911567"/>
            <a:ext cx="174048" cy="3486487"/>
          </a:xfrm>
          <a:prstGeom prst="leftBrace">
            <a:avLst>
              <a:gd name="adj1" fmla="val 136027"/>
              <a:gd name="adj2" fmla="val 50000"/>
            </a:avLst>
          </a:prstGeom>
          <a:noFill/>
          <a:ln w="1905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椭圆 20"/>
          <p:cNvSpPr/>
          <p:nvPr/>
        </p:nvSpPr>
        <p:spPr>
          <a:xfrm>
            <a:off x="6462713" y="3602625"/>
            <a:ext cx="109526" cy="109526"/>
          </a:xfrm>
          <a:prstGeom prst="ellipse">
            <a:avLst/>
          </a:prstGeom>
          <a:solidFill>
            <a:sysClr val="window" lastClr="FFFFFF"/>
          </a:solidFill>
          <a:ln w="1905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任意多边形: 形状 21"/>
          <p:cNvSpPr/>
          <p:nvPr/>
        </p:nvSpPr>
        <p:spPr>
          <a:xfrm>
            <a:off x="3315604" y="3229737"/>
            <a:ext cx="426668" cy="464932"/>
          </a:xfrm>
          <a:custGeom>
            <a:avLst/>
            <a:gdLst>
              <a:gd name="connsiteX0" fmla="*/ 315844 w 380515"/>
              <a:gd name="connsiteY0" fmla="*/ 90701 h 414641"/>
              <a:gd name="connsiteX1" fmla="*/ 320542 w 380515"/>
              <a:gd name="connsiteY1" fmla="*/ 95398 h 414641"/>
              <a:gd name="connsiteX2" fmla="*/ 315844 w 380515"/>
              <a:gd name="connsiteY2" fmla="*/ 100095 h 414641"/>
              <a:gd name="connsiteX3" fmla="*/ 311147 w 380515"/>
              <a:gd name="connsiteY3" fmla="*/ 95398 h 414641"/>
              <a:gd name="connsiteX4" fmla="*/ 315844 w 380515"/>
              <a:gd name="connsiteY4" fmla="*/ 90701 h 414641"/>
              <a:gd name="connsiteX5" fmla="*/ 150124 w 380515"/>
              <a:gd name="connsiteY5" fmla="*/ 86661 h 414641"/>
              <a:gd name="connsiteX6" fmla="*/ 169853 w 380515"/>
              <a:gd name="connsiteY6" fmla="*/ 86661 h 414641"/>
              <a:gd name="connsiteX7" fmla="*/ 169947 w 380515"/>
              <a:gd name="connsiteY7" fmla="*/ 86661 h 414641"/>
              <a:gd name="connsiteX8" fmla="*/ 228287 w 380515"/>
              <a:gd name="connsiteY8" fmla="*/ 145001 h 414641"/>
              <a:gd name="connsiteX9" fmla="*/ 228287 w 380515"/>
              <a:gd name="connsiteY9" fmla="*/ 163790 h 414641"/>
              <a:gd name="connsiteX10" fmla="*/ 231857 w 380515"/>
              <a:gd name="connsiteY10" fmla="*/ 174593 h 414641"/>
              <a:gd name="connsiteX11" fmla="*/ 231857 w 380515"/>
              <a:gd name="connsiteY11" fmla="*/ 187088 h 414641"/>
              <a:gd name="connsiteX12" fmla="*/ 225563 w 380515"/>
              <a:gd name="connsiteY12" fmla="*/ 201556 h 414641"/>
              <a:gd name="connsiteX13" fmla="*/ 221899 w 380515"/>
              <a:gd name="connsiteY13" fmla="*/ 211420 h 414641"/>
              <a:gd name="connsiteX14" fmla="*/ 209404 w 380515"/>
              <a:gd name="connsiteY14" fmla="*/ 234718 h 414641"/>
              <a:gd name="connsiteX15" fmla="*/ 200010 w 380515"/>
              <a:gd name="connsiteY15" fmla="*/ 245522 h 414641"/>
              <a:gd name="connsiteX16" fmla="*/ 206304 w 380515"/>
              <a:gd name="connsiteY16" fmla="*/ 253601 h 414641"/>
              <a:gd name="connsiteX17" fmla="*/ 247639 w 380515"/>
              <a:gd name="connsiteY17" fmla="*/ 265814 h 414641"/>
              <a:gd name="connsiteX18" fmla="*/ 247639 w 380515"/>
              <a:gd name="connsiteY18" fmla="*/ 265626 h 414641"/>
              <a:gd name="connsiteX19" fmla="*/ 319414 w 380515"/>
              <a:gd name="connsiteY19" fmla="*/ 403914 h 414641"/>
              <a:gd name="connsiteX20" fmla="*/ 319405 w 380515"/>
              <a:gd name="connsiteY20" fmla="*/ 404120 h 414641"/>
              <a:gd name="connsiteX21" fmla="*/ 307765 w 380515"/>
              <a:gd name="connsiteY21" fmla="*/ 414623 h 414641"/>
              <a:gd name="connsiteX22" fmla="*/ 11743 w 380515"/>
              <a:gd name="connsiteY22" fmla="*/ 414623 h 414641"/>
              <a:gd name="connsiteX23" fmla="*/ 11621 w 380515"/>
              <a:gd name="connsiteY23" fmla="*/ 414633 h 414641"/>
              <a:gd name="connsiteX24" fmla="*/ 0 w 380515"/>
              <a:gd name="connsiteY24" fmla="*/ 403914 h 414641"/>
              <a:gd name="connsiteX25" fmla="*/ 0 w 380515"/>
              <a:gd name="connsiteY25" fmla="*/ 402692 h 414641"/>
              <a:gd name="connsiteX26" fmla="*/ 71868 w 380515"/>
              <a:gd name="connsiteY26" fmla="*/ 266190 h 414641"/>
              <a:gd name="connsiteX27" fmla="*/ 113204 w 380515"/>
              <a:gd name="connsiteY27" fmla="*/ 253601 h 414641"/>
              <a:gd name="connsiteX28" fmla="*/ 110480 w 380515"/>
              <a:gd name="connsiteY28" fmla="*/ 234812 h 414641"/>
              <a:gd name="connsiteX29" fmla="*/ 98925 w 380515"/>
              <a:gd name="connsiteY29" fmla="*/ 211420 h 414641"/>
              <a:gd name="connsiteX30" fmla="*/ 94415 w 380515"/>
              <a:gd name="connsiteY30" fmla="*/ 201556 h 414641"/>
              <a:gd name="connsiteX31" fmla="*/ 88215 w 380515"/>
              <a:gd name="connsiteY31" fmla="*/ 187088 h 414641"/>
              <a:gd name="connsiteX32" fmla="*/ 88215 w 380515"/>
              <a:gd name="connsiteY32" fmla="*/ 174593 h 414641"/>
              <a:gd name="connsiteX33" fmla="*/ 91785 w 380515"/>
              <a:gd name="connsiteY33" fmla="*/ 163790 h 414641"/>
              <a:gd name="connsiteX34" fmla="*/ 91785 w 380515"/>
              <a:gd name="connsiteY34" fmla="*/ 145001 h 414641"/>
              <a:gd name="connsiteX35" fmla="*/ 91785 w 380515"/>
              <a:gd name="connsiteY35" fmla="*/ 144813 h 414641"/>
              <a:gd name="connsiteX36" fmla="*/ 150124 w 380515"/>
              <a:gd name="connsiteY36" fmla="*/ 86661 h 414641"/>
              <a:gd name="connsiteX37" fmla="*/ 359847 w 380515"/>
              <a:gd name="connsiteY37" fmla="*/ 62849 h 414641"/>
              <a:gd name="connsiteX38" fmla="*/ 380515 w 380515"/>
              <a:gd name="connsiteY38" fmla="*/ 62849 h 414641"/>
              <a:gd name="connsiteX39" fmla="*/ 380515 w 380515"/>
              <a:gd name="connsiteY39" fmla="*/ 67358 h 414641"/>
              <a:gd name="connsiteX40" fmla="*/ 359847 w 380515"/>
              <a:gd name="connsiteY40" fmla="*/ 67358 h 414641"/>
              <a:gd name="connsiteX41" fmla="*/ 249461 w 380515"/>
              <a:gd name="connsiteY41" fmla="*/ 62849 h 414641"/>
              <a:gd name="connsiteX42" fmla="*/ 270035 w 380515"/>
              <a:gd name="connsiteY42" fmla="*/ 62849 h 414641"/>
              <a:gd name="connsiteX43" fmla="*/ 270035 w 380515"/>
              <a:gd name="connsiteY43" fmla="*/ 67358 h 414641"/>
              <a:gd name="connsiteX44" fmla="*/ 249461 w 380515"/>
              <a:gd name="connsiteY44" fmla="*/ 67358 h 414641"/>
              <a:gd name="connsiteX45" fmla="*/ 314614 w 380515"/>
              <a:gd name="connsiteY45" fmla="*/ 45889 h 414641"/>
              <a:gd name="connsiteX46" fmla="*/ 314999 w 380515"/>
              <a:gd name="connsiteY46" fmla="*/ 45889 h 414641"/>
              <a:gd name="connsiteX47" fmla="*/ 322139 w 380515"/>
              <a:gd name="connsiteY47" fmla="*/ 52183 h 414641"/>
              <a:gd name="connsiteX48" fmla="*/ 322139 w 380515"/>
              <a:gd name="connsiteY48" fmla="*/ 61108 h 414641"/>
              <a:gd name="connsiteX49" fmla="*/ 321293 w 380515"/>
              <a:gd name="connsiteY49" fmla="*/ 64771 h 414641"/>
              <a:gd name="connsiteX50" fmla="*/ 318569 w 380515"/>
              <a:gd name="connsiteY50" fmla="*/ 84500 h 414641"/>
              <a:gd name="connsiteX51" fmla="*/ 314999 w 380515"/>
              <a:gd name="connsiteY51" fmla="*/ 87224 h 414641"/>
              <a:gd name="connsiteX52" fmla="*/ 312274 w 380515"/>
              <a:gd name="connsiteY52" fmla="*/ 84500 h 414641"/>
              <a:gd name="connsiteX53" fmla="*/ 310489 w 380515"/>
              <a:gd name="connsiteY53" fmla="*/ 64771 h 414641"/>
              <a:gd name="connsiteX54" fmla="*/ 308704 w 380515"/>
              <a:gd name="connsiteY54" fmla="*/ 61108 h 414641"/>
              <a:gd name="connsiteX55" fmla="*/ 308704 w 380515"/>
              <a:gd name="connsiteY55" fmla="*/ 52183 h 414641"/>
              <a:gd name="connsiteX56" fmla="*/ 314614 w 380515"/>
              <a:gd name="connsiteY56" fmla="*/ 45889 h 414641"/>
              <a:gd name="connsiteX57" fmla="*/ 315564 w 380515"/>
              <a:gd name="connsiteY57" fmla="*/ 34146 h 414641"/>
              <a:gd name="connsiteX58" fmla="*/ 284092 w 380515"/>
              <a:gd name="connsiteY58" fmla="*/ 63739 h 414641"/>
              <a:gd name="connsiteX59" fmla="*/ 293487 w 380515"/>
              <a:gd name="connsiteY59" fmla="*/ 87131 h 414641"/>
              <a:gd name="connsiteX60" fmla="*/ 302881 w 380515"/>
              <a:gd name="connsiteY60" fmla="*/ 115784 h 414641"/>
              <a:gd name="connsiteX61" fmla="*/ 328904 w 380515"/>
              <a:gd name="connsiteY61" fmla="*/ 115784 h 414641"/>
              <a:gd name="connsiteX62" fmla="*/ 338299 w 380515"/>
              <a:gd name="connsiteY62" fmla="*/ 87131 h 414641"/>
              <a:gd name="connsiteX63" fmla="*/ 338487 w 380515"/>
              <a:gd name="connsiteY63" fmla="*/ 87131 h 414641"/>
              <a:gd name="connsiteX64" fmla="*/ 347881 w 380515"/>
              <a:gd name="connsiteY64" fmla="*/ 63739 h 414641"/>
              <a:gd name="connsiteX65" fmla="*/ 315564 w 380515"/>
              <a:gd name="connsiteY65" fmla="*/ 34146 h 414641"/>
              <a:gd name="connsiteX66" fmla="*/ 370650 w 380515"/>
              <a:gd name="connsiteY66" fmla="*/ 30532 h 414641"/>
              <a:gd name="connsiteX67" fmla="*/ 373375 w 380515"/>
              <a:gd name="connsiteY67" fmla="*/ 35041 h 414641"/>
              <a:gd name="connsiteX68" fmla="*/ 355431 w 380515"/>
              <a:gd name="connsiteY68" fmla="*/ 44906 h 414641"/>
              <a:gd name="connsiteX69" fmla="*/ 352707 w 380515"/>
              <a:gd name="connsiteY69" fmla="*/ 40396 h 414641"/>
              <a:gd name="connsiteX70" fmla="*/ 259325 w 380515"/>
              <a:gd name="connsiteY70" fmla="*/ 30532 h 414641"/>
              <a:gd name="connsiteX71" fmla="*/ 277268 w 380515"/>
              <a:gd name="connsiteY71" fmla="*/ 40396 h 414641"/>
              <a:gd name="connsiteX72" fmla="*/ 274544 w 380515"/>
              <a:gd name="connsiteY72" fmla="*/ 44906 h 414641"/>
              <a:gd name="connsiteX73" fmla="*/ 257540 w 380515"/>
              <a:gd name="connsiteY73" fmla="*/ 35041 h 414641"/>
              <a:gd name="connsiteX74" fmla="*/ 314908 w 380515"/>
              <a:gd name="connsiteY74" fmla="*/ 22442 h 414641"/>
              <a:gd name="connsiteX75" fmla="*/ 344396 w 380515"/>
              <a:gd name="connsiteY75" fmla="*/ 34405 h 414641"/>
              <a:gd name="connsiteX76" fmla="*/ 356993 w 380515"/>
              <a:gd name="connsiteY76" fmla="*/ 63739 h 414641"/>
              <a:gd name="connsiteX77" fmla="*/ 347598 w 380515"/>
              <a:gd name="connsiteY77" fmla="*/ 93425 h 414641"/>
              <a:gd name="connsiteX78" fmla="*/ 335010 w 380515"/>
              <a:gd name="connsiteY78" fmla="*/ 126588 h 414641"/>
              <a:gd name="connsiteX79" fmla="*/ 326930 w 380515"/>
              <a:gd name="connsiteY79" fmla="*/ 135983 h 414641"/>
              <a:gd name="connsiteX80" fmla="*/ 320636 w 380515"/>
              <a:gd name="connsiteY80" fmla="*/ 141338 h 414641"/>
              <a:gd name="connsiteX81" fmla="*/ 311242 w 380515"/>
              <a:gd name="connsiteY81" fmla="*/ 141338 h 414641"/>
              <a:gd name="connsiteX82" fmla="*/ 305042 w 380515"/>
              <a:gd name="connsiteY82" fmla="*/ 135983 h 414641"/>
              <a:gd name="connsiteX83" fmla="*/ 295647 w 380515"/>
              <a:gd name="connsiteY83" fmla="*/ 126588 h 414641"/>
              <a:gd name="connsiteX84" fmla="*/ 283058 w 380515"/>
              <a:gd name="connsiteY84" fmla="*/ 93425 h 414641"/>
              <a:gd name="connsiteX85" fmla="*/ 273664 w 380515"/>
              <a:gd name="connsiteY85" fmla="*/ 63739 h 414641"/>
              <a:gd name="connsiteX86" fmla="*/ 285905 w 380515"/>
              <a:gd name="connsiteY86" fmla="*/ 34644 h 414641"/>
              <a:gd name="connsiteX87" fmla="*/ 314812 w 380515"/>
              <a:gd name="connsiteY87" fmla="*/ 22403 h 414641"/>
              <a:gd name="connsiteX88" fmla="*/ 315000 w 380515"/>
              <a:gd name="connsiteY88" fmla="*/ 22403 h 414641"/>
              <a:gd name="connsiteX89" fmla="*/ 314908 w 380515"/>
              <a:gd name="connsiteY89" fmla="*/ 22442 h 414641"/>
              <a:gd name="connsiteX90" fmla="*/ 345473 w 380515"/>
              <a:gd name="connsiteY90" fmla="*/ 7234 h 414641"/>
              <a:gd name="connsiteX91" fmla="*/ 349983 w 380515"/>
              <a:gd name="connsiteY91" fmla="*/ 9864 h 414641"/>
              <a:gd name="connsiteX92" fmla="*/ 340118 w 380515"/>
              <a:gd name="connsiteY92" fmla="*/ 27808 h 414641"/>
              <a:gd name="connsiteX93" fmla="*/ 335609 w 380515"/>
              <a:gd name="connsiteY93" fmla="*/ 25178 h 414641"/>
              <a:gd name="connsiteX94" fmla="*/ 284408 w 380515"/>
              <a:gd name="connsiteY94" fmla="*/ 7234 h 414641"/>
              <a:gd name="connsiteX95" fmla="*/ 295212 w 380515"/>
              <a:gd name="connsiteY95" fmla="*/ 25178 h 414641"/>
              <a:gd name="connsiteX96" fmla="*/ 290702 w 380515"/>
              <a:gd name="connsiteY96" fmla="*/ 27808 h 414641"/>
              <a:gd name="connsiteX97" fmla="*/ 279993 w 380515"/>
              <a:gd name="connsiteY97" fmla="*/ 9864 h 414641"/>
              <a:gd name="connsiteX98" fmla="*/ 313156 w 380515"/>
              <a:gd name="connsiteY98" fmla="*/ 0 h 414641"/>
              <a:gd name="connsiteX99" fmla="*/ 317666 w 380515"/>
              <a:gd name="connsiteY99" fmla="*/ 0 h 414641"/>
              <a:gd name="connsiteX100" fmla="*/ 317666 w 380515"/>
              <a:gd name="connsiteY100" fmla="*/ 20668 h 414641"/>
              <a:gd name="connsiteX101" fmla="*/ 313156 w 380515"/>
              <a:gd name="connsiteY101" fmla="*/ 20668 h 414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380515" h="414640">
                <a:moveTo>
                  <a:pt x="315844" y="90701"/>
                </a:moveTo>
                <a:cubicBezTo>
                  <a:pt x="318437" y="90701"/>
                  <a:pt x="320542" y="92805"/>
                  <a:pt x="320542" y="95398"/>
                </a:cubicBezTo>
                <a:cubicBezTo>
                  <a:pt x="320542" y="97991"/>
                  <a:pt x="318437" y="100095"/>
                  <a:pt x="315844" y="100095"/>
                </a:cubicBezTo>
                <a:cubicBezTo>
                  <a:pt x="313251" y="100095"/>
                  <a:pt x="311147" y="97991"/>
                  <a:pt x="311147" y="95398"/>
                </a:cubicBezTo>
                <a:cubicBezTo>
                  <a:pt x="311147" y="92805"/>
                  <a:pt x="313251" y="90701"/>
                  <a:pt x="315844" y="90701"/>
                </a:cubicBezTo>
                <a:close/>
                <a:moveTo>
                  <a:pt x="150124" y="86661"/>
                </a:moveTo>
                <a:lnTo>
                  <a:pt x="169853" y="86661"/>
                </a:lnTo>
                <a:cubicBezTo>
                  <a:pt x="169881" y="86661"/>
                  <a:pt x="169919" y="86661"/>
                  <a:pt x="169947" y="86661"/>
                </a:cubicBezTo>
                <a:cubicBezTo>
                  <a:pt x="202170" y="86661"/>
                  <a:pt x="228287" y="112777"/>
                  <a:pt x="228287" y="145001"/>
                </a:cubicBezTo>
                <a:lnTo>
                  <a:pt x="228287" y="163790"/>
                </a:lnTo>
                <a:cubicBezTo>
                  <a:pt x="230880" y="166768"/>
                  <a:pt x="232167" y="170657"/>
                  <a:pt x="231857" y="174593"/>
                </a:cubicBezTo>
                <a:lnTo>
                  <a:pt x="231857" y="187088"/>
                </a:lnTo>
                <a:cubicBezTo>
                  <a:pt x="231659" y="192527"/>
                  <a:pt x="229414" y="197694"/>
                  <a:pt x="225563" y="201556"/>
                </a:cubicBezTo>
                <a:cubicBezTo>
                  <a:pt x="223806" y="204618"/>
                  <a:pt x="222566" y="207953"/>
                  <a:pt x="221899" y="211420"/>
                </a:cubicBezTo>
                <a:cubicBezTo>
                  <a:pt x="218639" y="219640"/>
                  <a:pt x="214439" y="227456"/>
                  <a:pt x="209404" y="234718"/>
                </a:cubicBezTo>
                <a:cubicBezTo>
                  <a:pt x="206755" y="238711"/>
                  <a:pt x="203589" y="242337"/>
                  <a:pt x="200010" y="245522"/>
                </a:cubicBezTo>
                <a:cubicBezTo>
                  <a:pt x="202696" y="247701"/>
                  <a:pt x="204848" y="250464"/>
                  <a:pt x="206304" y="253601"/>
                </a:cubicBezTo>
                <a:lnTo>
                  <a:pt x="247639" y="265814"/>
                </a:lnTo>
                <a:lnTo>
                  <a:pt x="247639" y="265626"/>
                </a:lnTo>
                <a:cubicBezTo>
                  <a:pt x="278172" y="274551"/>
                  <a:pt x="319414" y="398465"/>
                  <a:pt x="319414" y="403914"/>
                </a:cubicBezTo>
                <a:cubicBezTo>
                  <a:pt x="319414" y="403979"/>
                  <a:pt x="319405" y="404055"/>
                  <a:pt x="319405" y="404120"/>
                </a:cubicBezTo>
                <a:cubicBezTo>
                  <a:pt x="319094" y="410236"/>
                  <a:pt x="313880" y="414933"/>
                  <a:pt x="307765" y="414623"/>
                </a:cubicBezTo>
                <a:lnTo>
                  <a:pt x="11743" y="414623"/>
                </a:lnTo>
                <a:cubicBezTo>
                  <a:pt x="11706" y="414623"/>
                  <a:pt x="11668" y="414623"/>
                  <a:pt x="11621" y="414633"/>
                </a:cubicBezTo>
                <a:cubicBezTo>
                  <a:pt x="5458" y="414877"/>
                  <a:pt x="254" y="410086"/>
                  <a:pt x="0" y="403914"/>
                </a:cubicBezTo>
                <a:lnTo>
                  <a:pt x="0" y="402692"/>
                </a:lnTo>
                <a:cubicBezTo>
                  <a:pt x="0" y="402692"/>
                  <a:pt x="41336" y="275115"/>
                  <a:pt x="71868" y="266190"/>
                </a:cubicBezTo>
                <a:lnTo>
                  <a:pt x="113204" y="253601"/>
                </a:lnTo>
                <a:cubicBezTo>
                  <a:pt x="117714" y="241107"/>
                  <a:pt x="124008" y="253601"/>
                  <a:pt x="110480" y="234812"/>
                </a:cubicBezTo>
                <a:cubicBezTo>
                  <a:pt x="105773" y="227466"/>
                  <a:pt x="101893" y="219621"/>
                  <a:pt x="98925" y="211420"/>
                </a:cubicBezTo>
                <a:cubicBezTo>
                  <a:pt x="97618" y="208047"/>
                  <a:pt x="96116" y="204750"/>
                  <a:pt x="94415" y="201556"/>
                </a:cubicBezTo>
                <a:cubicBezTo>
                  <a:pt x="90591" y="197685"/>
                  <a:pt x="88384" y="192518"/>
                  <a:pt x="88215" y="187088"/>
                </a:cubicBezTo>
                <a:lnTo>
                  <a:pt x="88215" y="174593"/>
                </a:lnTo>
                <a:cubicBezTo>
                  <a:pt x="88299" y="170713"/>
                  <a:pt x="89548" y="166956"/>
                  <a:pt x="91785" y="163790"/>
                </a:cubicBezTo>
                <a:lnTo>
                  <a:pt x="91785" y="145001"/>
                </a:lnTo>
                <a:cubicBezTo>
                  <a:pt x="91785" y="144935"/>
                  <a:pt x="91785" y="144879"/>
                  <a:pt x="91785" y="144813"/>
                </a:cubicBezTo>
                <a:cubicBezTo>
                  <a:pt x="91841" y="112646"/>
                  <a:pt x="117958" y="86604"/>
                  <a:pt x="150124" y="86661"/>
                </a:cubicBezTo>
                <a:close/>
                <a:moveTo>
                  <a:pt x="359847" y="62849"/>
                </a:moveTo>
                <a:lnTo>
                  <a:pt x="380515" y="62849"/>
                </a:lnTo>
                <a:lnTo>
                  <a:pt x="380515" y="67358"/>
                </a:lnTo>
                <a:lnTo>
                  <a:pt x="359847" y="67358"/>
                </a:lnTo>
                <a:close/>
                <a:moveTo>
                  <a:pt x="249461" y="62849"/>
                </a:moveTo>
                <a:lnTo>
                  <a:pt x="270035" y="62849"/>
                </a:lnTo>
                <a:lnTo>
                  <a:pt x="270035" y="67358"/>
                </a:lnTo>
                <a:lnTo>
                  <a:pt x="249461" y="67358"/>
                </a:lnTo>
                <a:close/>
                <a:moveTo>
                  <a:pt x="314614" y="45889"/>
                </a:moveTo>
                <a:cubicBezTo>
                  <a:pt x="314745" y="45889"/>
                  <a:pt x="314867" y="45889"/>
                  <a:pt x="314999" y="45889"/>
                </a:cubicBezTo>
                <a:cubicBezTo>
                  <a:pt x="320354" y="45889"/>
                  <a:pt x="322139" y="48519"/>
                  <a:pt x="322139" y="52183"/>
                </a:cubicBezTo>
                <a:lnTo>
                  <a:pt x="322139" y="61108"/>
                </a:lnTo>
                <a:cubicBezTo>
                  <a:pt x="322139" y="62047"/>
                  <a:pt x="321293" y="63832"/>
                  <a:pt x="321293" y="64771"/>
                </a:cubicBezTo>
                <a:lnTo>
                  <a:pt x="318569" y="84500"/>
                </a:lnTo>
                <a:cubicBezTo>
                  <a:pt x="318569" y="87224"/>
                  <a:pt x="317629" y="87224"/>
                  <a:pt x="314999" y="87224"/>
                </a:cubicBezTo>
                <a:cubicBezTo>
                  <a:pt x="314059" y="87224"/>
                  <a:pt x="312274" y="87224"/>
                  <a:pt x="312274" y="84500"/>
                </a:cubicBezTo>
                <a:lnTo>
                  <a:pt x="310489" y="64771"/>
                </a:lnTo>
                <a:cubicBezTo>
                  <a:pt x="309212" y="64020"/>
                  <a:pt x="308498" y="62573"/>
                  <a:pt x="308704" y="61108"/>
                </a:cubicBezTo>
                <a:lnTo>
                  <a:pt x="308704" y="52183"/>
                </a:lnTo>
                <a:cubicBezTo>
                  <a:pt x="308601" y="48810"/>
                  <a:pt x="311250" y="45992"/>
                  <a:pt x="314614" y="45889"/>
                </a:cubicBezTo>
                <a:close/>
                <a:moveTo>
                  <a:pt x="315564" y="34146"/>
                </a:moveTo>
                <a:cubicBezTo>
                  <a:pt x="298776" y="33827"/>
                  <a:pt x="284806" y="46960"/>
                  <a:pt x="284092" y="63739"/>
                </a:cubicBezTo>
                <a:cubicBezTo>
                  <a:pt x="284816" y="72297"/>
                  <a:pt x="288085" y="80452"/>
                  <a:pt x="293487" y="87131"/>
                </a:cubicBezTo>
                <a:cubicBezTo>
                  <a:pt x="298372" y="96056"/>
                  <a:pt x="300157" y="114939"/>
                  <a:pt x="302881" y="115784"/>
                </a:cubicBezTo>
                <a:lnTo>
                  <a:pt x="328904" y="115784"/>
                </a:lnTo>
                <a:cubicBezTo>
                  <a:pt x="331159" y="115315"/>
                  <a:pt x="332004" y="96056"/>
                  <a:pt x="338299" y="87131"/>
                </a:cubicBezTo>
                <a:lnTo>
                  <a:pt x="338487" y="87131"/>
                </a:lnTo>
                <a:cubicBezTo>
                  <a:pt x="343888" y="80452"/>
                  <a:pt x="347158" y="72297"/>
                  <a:pt x="347881" y="63739"/>
                </a:cubicBezTo>
                <a:cubicBezTo>
                  <a:pt x="346735" y="46829"/>
                  <a:pt x="332502" y="33808"/>
                  <a:pt x="315564" y="34146"/>
                </a:cubicBezTo>
                <a:close/>
                <a:moveTo>
                  <a:pt x="370650" y="30532"/>
                </a:moveTo>
                <a:lnTo>
                  <a:pt x="373375" y="35041"/>
                </a:lnTo>
                <a:lnTo>
                  <a:pt x="355431" y="44906"/>
                </a:lnTo>
                <a:lnTo>
                  <a:pt x="352707" y="40396"/>
                </a:lnTo>
                <a:close/>
                <a:moveTo>
                  <a:pt x="259325" y="30532"/>
                </a:moveTo>
                <a:lnTo>
                  <a:pt x="277268" y="40396"/>
                </a:lnTo>
                <a:lnTo>
                  <a:pt x="274544" y="44906"/>
                </a:lnTo>
                <a:lnTo>
                  <a:pt x="257540" y="35041"/>
                </a:lnTo>
                <a:close/>
                <a:moveTo>
                  <a:pt x="314908" y="22442"/>
                </a:moveTo>
                <a:lnTo>
                  <a:pt x="344396" y="34405"/>
                </a:lnTo>
                <a:cubicBezTo>
                  <a:pt x="352021" y="41876"/>
                  <a:pt x="356815" y="52236"/>
                  <a:pt x="356993" y="63739"/>
                </a:cubicBezTo>
                <a:cubicBezTo>
                  <a:pt x="357641" y="74458"/>
                  <a:pt x="354297" y="85036"/>
                  <a:pt x="347598" y="93425"/>
                </a:cubicBezTo>
                <a:cubicBezTo>
                  <a:pt x="340919" y="103374"/>
                  <a:pt x="336616" y="114714"/>
                  <a:pt x="335010" y="126588"/>
                </a:cubicBezTo>
                <a:cubicBezTo>
                  <a:pt x="335010" y="128749"/>
                  <a:pt x="334070" y="133258"/>
                  <a:pt x="326930" y="135983"/>
                </a:cubicBezTo>
                <a:cubicBezTo>
                  <a:pt x="325145" y="136828"/>
                  <a:pt x="321575" y="141338"/>
                  <a:pt x="320636" y="141338"/>
                </a:cubicBezTo>
                <a:lnTo>
                  <a:pt x="311242" y="141338"/>
                </a:lnTo>
                <a:cubicBezTo>
                  <a:pt x="309457" y="141338"/>
                  <a:pt x="305887" y="137768"/>
                  <a:pt x="305042" y="135983"/>
                </a:cubicBezTo>
                <a:cubicBezTo>
                  <a:pt x="297432" y="132882"/>
                  <a:pt x="295647" y="129313"/>
                  <a:pt x="295647" y="126588"/>
                </a:cubicBezTo>
                <a:cubicBezTo>
                  <a:pt x="294040" y="114714"/>
                  <a:pt x="289738" y="103374"/>
                  <a:pt x="283058" y="93425"/>
                </a:cubicBezTo>
                <a:cubicBezTo>
                  <a:pt x="276717" y="84848"/>
                  <a:pt x="273410" y="74402"/>
                  <a:pt x="273664" y="63739"/>
                </a:cubicBezTo>
                <a:cubicBezTo>
                  <a:pt x="273791" y="52377"/>
                  <a:pt x="278443" y="42106"/>
                  <a:pt x="285905" y="34644"/>
                </a:cubicBezTo>
                <a:close/>
                <a:moveTo>
                  <a:pt x="314812" y="22403"/>
                </a:moveTo>
                <a:lnTo>
                  <a:pt x="315000" y="22403"/>
                </a:lnTo>
                <a:lnTo>
                  <a:pt x="314908" y="22442"/>
                </a:lnTo>
                <a:close/>
                <a:moveTo>
                  <a:pt x="345473" y="7234"/>
                </a:moveTo>
                <a:lnTo>
                  <a:pt x="349983" y="9864"/>
                </a:lnTo>
                <a:lnTo>
                  <a:pt x="340118" y="27808"/>
                </a:lnTo>
                <a:lnTo>
                  <a:pt x="335609" y="25178"/>
                </a:lnTo>
                <a:close/>
                <a:moveTo>
                  <a:pt x="284408" y="7234"/>
                </a:moveTo>
                <a:lnTo>
                  <a:pt x="295212" y="25178"/>
                </a:lnTo>
                <a:lnTo>
                  <a:pt x="290702" y="27808"/>
                </a:lnTo>
                <a:lnTo>
                  <a:pt x="279993" y="9864"/>
                </a:lnTo>
                <a:close/>
                <a:moveTo>
                  <a:pt x="313156" y="0"/>
                </a:moveTo>
                <a:lnTo>
                  <a:pt x="317666" y="0"/>
                </a:lnTo>
                <a:lnTo>
                  <a:pt x="317666" y="20668"/>
                </a:lnTo>
                <a:lnTo>
                  <a:pt x="313156" y="20668"/>
                </a:lnTo>
                <a:close/>
              </a:path>
            </a:pathLst>
          </a:custGeom>
          <a:solidFill>
            <a:sysClr val="window" lastClr="FFFFFF"/>
          </a:solidFill>
          <a:ln w="939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7215138" y="3443888"/>
            <a:ext cx="3306129" cy="42114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1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100" dirty="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7215138" y="5034126"/>
            <a:ext cx="3306129" cy="42114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100" dirty="0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100" dirty="0">
              <a:solidFill>
                <a:prstClr val="white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26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1000"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5058638" y="2543068"/>
            <a:ext cx="2093774" cy="209377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ct val="130000"/>
              </a:lnSpc>
            </a:pPr>
            <a:endParaRPr lang="zh-CN" altLang="en-US" sz="16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5435470" y="3374512"/>
            <a:ext cx="1340111" cy="501869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28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8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椭圆 4"/>
          <p:cNvSpPr/>
          <p:nvPr/>
        </p:nvSpPr>
        <p:spPr>
          <a:xfrm>
            <a:off x="4454258" y="1938688"/>
            <a:ext cx="3302534" cy="3302534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ct val="130000"/>
              </a:lnSpc>
            </a:pPr>
            <a:endParaRPr lang="zh-CN" altLang="en-US" sz="16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4634340" y="2098842"/>
            <a:ext cx="684052" cy="6840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ct val="130000"/>
              </a:lnSpc>
            </a:pPr>
            <a:endParaRPr lang="zh-CN" altLang="en-US" sz="16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6892658" y="2098842"/>
            <a:ext cx="684052" cy="6840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ct val="130000"/>
              </a:lnSpc>
            </a:pPr>
            <a:endParaRPr lang="zh-CN" altLang="en-US" sz="16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4634340" y="4451517"/>
            <a:ext cx="684052" cy="6840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ct val="130000"/>
              </a:lnSpc>
            </a:pPr>
            <a:endParaRPr lang="zh-CN" altLang="en-US" sz="16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6892658" y="4451517"/>
            <a:ext cx="684052" cy="68405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>
              <a:lnSpc>
                <a:spcPct val="130000"/>
              </a:lnSpc>
            </a:pPr>
            <a:endParaRPr lang="zh-CN" altLang="en-US" sz="160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559023" y="2048902"/>
            <a:ext cx="1775486" cy="43332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01.</a:t>
            </a:r>
            <a:r>
              <a: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 </a:t>
            </a: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keyword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452169" y="2487280"/>
            <a:ext cx="3970022" cy="4595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r>
              <a:rPr lang="zh-CN" altLang="en-US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。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2559023" y="4427124"/>
            <a:ext cx="1775486" cy="43332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02.</a:t>
            </a:r>
            <a:r>
              <a: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 </a:t>
            </a: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keyword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452169" y="4865502"/>
            <a:ext cx="3970022" cy="4595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r>
              <a:rPr lang="zh-CN" altLang="en-US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。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7769809" y="2040257"/>
            <a:ext cx="1775486" cy="43332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03.</a:t>
            </a:r>
            <a:r>
              <a: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 </a:t>
            </a: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keyword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7769809" y="2487280"/>
            <a:ext cx="3970022" cy="4595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r>
              <a:rPr lang="zh-CN" altLang="en-US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。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7769809" y="4414598"/>
            <a:ext cx="1775486" cy="43332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04.</a:t>
            </a:r>
            <a:r>
              <a: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 </a:t>
            </a: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keyword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7769809" y="4865502"/>
            <a:ext cx="3970022" cy="4595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r>
              <a:rPr lang="zh-CN" altLang="en-US" sz="1200" b="0" dirty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。</a:t>
            </a:r>
          </a:p>
        </p:txBody>
      </p:sp>
      <p:sp>
        <p:nvSpPr>
          <p:cNvPr id="18" name="shop_346547"/>
          <p:cNvSpPr/>
          <p:nvPr/>
        </p:nvSpPr>
        <p:spPr>
          <a:xfrm>
            <a:off x="4810031" y="2274575"/>
            <a:ext cx="332670" cy="332587"/>
          </a:xfrm>
          <a:custGeom>
            <a:avLst/>
            <a:gdLst>
              <a:gd name="connsiteX0" fmla="*/ 339625 w 606239"/>
              <a:gd name="connsiteY0" fmla="*/ 410867 h 606087"/>
              <a:gd name="connsiteX1" fmla="*/ 339625 w 606239"/>
              <a:gd name="connsiteY1" fmla="*/ 511555 h 606087"/>
              <a:gd name="connsiteX2" fmla="*/ 486677 w 606239"/>
              <a:gd name="connsiteY2" fmla="*/ 511555 h 606087"/>
              <a:gd name="connsiteX3" fmla="*/ 486677 w 606239"/>
              <a:gd name="connsiteY3" fmla="*/ 410867 h 606087"/>
              <a:gd name="connsiteX4" fmla="*/ 117843 w 606239"/>
              <a:gd name="connsiteY4" fmla="*/ 298351 h 606087"/>
              <a:gd name="connsiteX5" fmla="*/ 179572 w 606239"/>
              <a:gd name="connsiteY5" fmla="*/ 324124 h 606087"/>
              <a:gd name="connsiteX6" fmla="*/ 241302 w 606239"/>
              <a:gd name="connsiteY6" fmla="*/ 298351 h 606087"/>
              <a:gd name="connsiteX7" fmla="*/ 303127 w 606239"/>
              <a:gd name="connsiteY7" fmla="*/ 324124 h 606087"/>
              <a:gd name="connsiteX8" fmla="*/ 364856 w 606239"/>
              <a:gd name="connsiteY8" fmla="*/ 298351 h 606087"/>
              <a:gd name="connsiteX9" fmla="*/ 426585 w 606239"/>
              <a:gd name="connsiteY9" fmla="*/ 324124 h 606087"/>
              <a:gd name="connsiteX10" fmla="*/ 488411 w 606239"/>
              <a:gd name="connsiteY10" fmla="*/ 298351 h 606087"/>
              <a:gd name="connsiteX11" fmla="*/ 550140 w 606239"/>
              <a:gd name="connsiteY11" fmla="*/ 324124 h 606087"/>
              <a:gd name="connsiteX12" fmla="*/ 559385 w 606239"/>
              <a:gd name="connsiteY12" fmla="*/ 323547 h 606087"/>
              <a:gd name="connsiteX13" fmla="*/ 559385 w 606239"/>
              <a:gd name="connsiteY13" fmla="*/ 606087 h 606087"/>
              <a:gd name="connsiteX14" fmla="*/ 269518 w 606239"/>
              <a:gd name="connsiteY14" fmla="*/ 606087 h 606087"/>
              <a:gd name="connsiteX15" fmla="*/ 269518 w 606239"/>
              <a:gd name="connsiteY15" fmla="*/ 410867 h 606087"/>
              <a:gd name="connsiteX16" fmla="*/ 123525 w 606239"/>
              <a:gd name="connsiteY16" fmla="*/ 410867 h 606087"/>
              <a:gd name="connsiteX17" fmla="*/ 123525 w 606239"/>
              <a:gd name="connsiteY17" fmla="*/ 606087 h 606087"/>
              <a:gd name="connsiteX18" fmla="*/ 46869 w 606239"/>
              <a:gd name="connsiteY18" fmla="*/ 606087 h 606087"/>
              <a:gd name="connsiteX19" fmla="*/ 46869 w 606239"/>
              <a:gd name="connsiteY19" fmla="*/ 323547 h 606087"/>
              <a:gd name="connsiteX20" fmla="*/ 56018 w 606239"/>
              <a:gd name="connsiteY20" fmla="*/ 324124 h 606087"/>
              <a:gd name="connsiteX21" fmla="*/ 117843 w 606239"/>
              <a:gd name="connsiteY21" fmla="*/ 298351 h 606087"/>
              <a:gd name="connsiteX22" fmla="*/ 194887 w 606239"/>
              <a:gd name="connsiteY22" fmla="*/ 0 h 606087"/>
              <a:gd name="connsiteX23" fmla="*/ 411297 w 606239"/>
              <a:gd name="connsiteY23" fmla="*/ 0 h 606087"/>
              <a:gd name="connsiteX24" fmla="*/ 411297 w 606239"/>
              <a:gd name="connsiteY24" fmla="*/ 55101 h 606087"/>
              <a:gd name="connsiteX25" fmla="*/ 509053 w 606239"/>
              <a:gd name="connsiteY25" fmla="*/ 55101 h 606087"/>
              <a:gd name="connsiteX26" fmla="*/ 599489 w 606239"/>
              <a:gd name="connsiteY26" fmla="*/ 213287 h 606087"/>
              <a:gd name="connsiteX27" fmla="*/ 557401 w 606239"/>
              <a:gd name="connsiteY27" fmla="*/ 298390 h 606087"/>
              <a:gd name="connsiteX28" fmla="*/ 550178 w 606239"/>
              <a:gd name="connsiteY28" fmla="*/ 298774 h 606087"/>
              <a:gd name="connsiteX29" fmla="*/ 488442 w 606239"/>
              <a:gd name="connsiteY29" fmla="*/ 237135 h 606087"/>
              <a:gd name="connsiteX30" fmla="*/ 426611 w 606239"/>
              <a:gd name="connsiteY30" fmla="*/ 298774 h 606087"/>
              <a:gd name="connsiteX31" fmla="*/ 364875 w 606239"/>
              <a:gd name="connsiteY31" fmla="*/ 237135 h 606087"/>
              <a:gd name="connsiteX32" fmla="*/ 303140 w 606239"/>
              <a:gd name="connsiteY32" fmla="*/ 298774 h 606087"/>
              <a:gd name="connsiteX33" fmla="*/ 241309 w 606239"/>
              <a:gd name="connsiteY33" fmla="*/ 237135 h 606087"/>
              <a:gd name="connsiteX34" fmla="*/ 179573 w 606239"/>
              <a:gd name="connsiteY34" fmla="*/ 298774 h 606087"/>
              <a:gd name="connsiteX35" fmla="*/ 117838 w 606239"/>
              <a:gd name="connsiteY35" fmla="*/ 237135 h 606087"/>
              <a:gd name="connsiteX36" fmla="*/ 56007 w 606239"/>
              <a:gd name="connsiteY36" fmla="*/ 298774 h 606087"/>
              <a:gd name="connsiteX37" fmla="*/ 48880 w 606239"/>
              <a:gd name="connsiteY37" fmla="*/ 298390 h 606087"/>
              <a:gd name="connsiteX38" fmla="*/ 6792 w 606239"/>
              <a:gd name="connsiteY38" fmla="*/ 213287 h 606087"/>
              <a:gd name="connsiteX39" fmla="*/ 97228 w 606239"/>
              <a:gd name="connsiteY39" fmla="*/ 55101 h 606087"/>
              <a:gd name="connsiteX40" fmla="*/ 194887 w 606239"/>
              <a:gd name="connsiteY40" fmla="*/ 55101 h 606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06239" h="606087">
                <a:moveTo>
                  <a:pt x="339625" y="410867"/>
                </a:moveTo>
                <a:lnTo>
                  <a:pt x="339625" y="511555"/>
                </a:lnTo>
                <a:lnTo>
                  <a:pt x="486677" y="511555"/>
                </a:lnTo>
                <a:lnTo>
                  <a:pt x="486677" y="410867"/>
                </a:lnTo>
                <a:close/>
                <a:moveTo>
                  <a:pt x="117843" y="298351"/>
                </a:moveTo>
                <a:cubicBezTo>
                  <a:pt x="133637" y="314315"/>
                  <a:pt x="155497" y="324124"/>
                  <a:pt x="179572" y="324124"/>
                </a:cubicBezTo>
                <a:cubicBezTo>
                  <a:pt x="203744" y="324124"/>
                  <a:pt x="225604" y="314315"/>
                  <a:pt x="241302" y="298351"/>
                </a:cubicBezTo>
                <a:cubicBezTo>
                  <a:pt x="257095" y="314315"/>
                  <a:pt x="278955" y="324124"/>
                  <a:pt x="303127" y="324124"/>
                </a:cubicBezTo>
                <a:cubicBezTo>
                  <a:pt x="327202" y="324124"/>
                  <a:pt x="349063" y="314315"/>
                  <a:pt x="364856" y="298351"/>
                </a:cubicBezTo>
                <a:cubicBezTo>
                  <a:pt x="380650" y="314315"/>
                  <a:pt x="402510" y="324124"/>
                  <a:pt x="426585" y="324124"/>
                </a:cubicBezTo>
                <a:cubicBezTo>
                  <a:pt x="450757" y="324124"/>
                  <a:pt x="472617" y="314315"/>
                  <a:pt x="488411" y="298351"/>
                </a:cubicBezTo>
                <a:cubicBezTo>
                  <a:pt x="504204" y="314315"/>
                  <a:pt x="526065" y="324124"/>
                  <a:pt x="550140" y="324124"/>
                </a:cubicBezTo>
                <a:cubicBezTo>
                  <a:pt x="553222" y="324124"/>
                  <a:pt x="556303" y="323932"/>
                  <a:pt x="559385" y="323547"/>
                </a:cubicBezTo>
                <a:lnTo>
                  <a:pt x="559385" y="606087"/>
                </a:lnTo>
                <a:lnTo>
                  <a:pt x="269518" y="606087"/>
                </a:lnTo>
                <a:lnTo>
                  <a:pt x="269518" y="410867"/>
                </a:lnTo>
                <a:lnTo>
                  <a:pt x="123525" y="410867"/>
                </a:lnTo>
                <a:lnTo>
                  <a:pt x="123525" y="606087"/>
                </a:lnTo>
                <a:lnTo>
                  <a:pt x="46869" y="606087"/>
                </a:lnTo>
                <a:lnTo>
                  <a:pt x="46869" y="323547"/>
                </a:lnTo>
                <a:cubicBezTo>
                  <a:pt x="49854" y="323932"/>
                  <a:pt x="52936" y="324124"/>
                  <a:pt x="56018" y="324124"/>
                </a:cubicBezTo>
                <a:cubicBezTo>
                  <a:pt x="80189" y="324124"/>
                  <a:pt x="102050" y="314315"/>
                  <a:pt x="117843" y="298351"/>
                </a:cubicBezTo>
                <a:close/>
                <a:moveTo>
                  <a:pt x="194887" y="0"/>
                </a:moveTo>
                <a:lnTo>
                  <a:pt x="411297" y="0"/>
                </a:lnTo>
                <a:lnTo>
                  <a:pt x="411297" y="55101"/>
                </a:lnTo>
                <a:lnTo>
                  <a:pt x="509053" y="55101"/>
                </a:lnTo>
                <a:lnTo>
                  <a:pt x="599489" y="213287"/>
                </a:lnTo>
                <a:cubicBezTo>
                  <a:pt x="617884" y="248578"/>
                  <a:pt x="596985" y="293774"/>
                  <a:pt x="557401" y="298390"/>
                </a:cubicBezTo>
                <a:cubicBezTo>
                  <a:pt x="554993" y="298678"/>
                  <a:pt x="552585" y="298774"/>
                  <a:pt x="550178" y="298774"/>
                </a:cubicBezTo>
                <a:cubicBezTo>
                  <a:pt x="516083" y="298774"/>
                  <a:pt x="488442" y="271176"/>
                  <a:pt x="488442" y="237135"/>
                </a:cubicBezTo>
                <a:cubicBezTo>
                  <a:pt x="488442" y="271176"/>
                  <a:pt x="460801" y="298774"/>
                  <a:pt x="426611" y="298774"/>
                </a:cubicBezTo>
                <a:cubicBezTo>
                  <a:pt x="392517" y="298774"/>
                  <a:pt x="364875" y="271176"/>
                  <a:pt x="364875" y="237135"/>
                </a:cubicBezTo>
                <a:cubicBezTo>
                  <a:pt x="364875" y="271176"/>
                  <a:pt x="337234" y="298774"/>
                  <a:pt x="303140" y="298774"/>
                </a:cubicBezTo>
                <a:cubicBezTo>
                  <a:pt x="269046" y="298774"/>
                  <a:pt x="241309" y="271176"/>
                  <a:pt x="241309" y="237135"/>
                </a:cubicBezTo>
                <a:cubicBezTo>
                  <a:pt x="241309" y="271176"/>
                  <a:pt x="213667" y="298774"/>
                  <a:pt x="179573" y="298774"/>
                </a:cubicBezTo>
                <a:cubicBezTo>
                  <a:pt x="145479" y="298774"/>
                  <a:pt x="117838" y="271176"/>
                  <a:pt x="117838" y="237135"/>
                </a:cubicBezTo>
                <a:cubicBezTo>
                  <a:pt x="117838" y="271176"/>
                  <a:pt x="90197" y="298774"/>
                  <a:pt x="56007" y="298774"/>
                </a:cubicBezTo>
                <a:cubicBezTo>
                  <a:pt x="53599" y="298774"/>
                  <a:pt x="51191" y="298678"/>
                  <a:pt x="48880" y="298390"/>
                </a:cubicBezTo>
                <a:cubicBezTo>
                  <a:pt x="9296" y="293774"/>
                  <a:pt x="-11700" y="248578"/>
                  <a:pt x="6792" y="213287"/>
                </a:cubicBezTo>
                <a:lnTo>
                  <a:pt x="97228" y="55101"/>
                </a:lnTo>
                <a:lnTo>
                  <a:pt x="194887" y="55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shop_346547"/>
          <p:cNvSpPr/>
          <p:nvPr/>
        </p:nvSpPr>
        <p:spPr>
          <a:xfrm>
            <a:off x="4818202" y="4627208"/>
            <a:ext cx="316329" cy="332670"/>
          </a:xfrm>
          <a:custGeom>
            <a:avLst/>
            <a:gdLst>
              <a:gd name="T0" fmla="*/ 327 w 354"/>
              <a:gd name="T1" fmla="*/ 260 h 373"/>
              <a:gd name="T2" fmla="*/ 99 w 354"/>
              <a:gd name="T3" fmla="*/ 286 h 373"/>
              <a:gd name="T4" fmla="*/ 0 w 354"/>
              <a:gd name="T5" fmla="*/ 95 h 373"/>
              <a:gd name="T6" fmla="*/ 78 w 354"/>
              <a:gd name="T7" fmla="*/ 70 h 373"/>
              <a:gd name="T8" fmla="*/ 144 w 354"/>
              <a:gd name="T9" fmla="*/ 303 h 373"/>
              <a:gd name="T10" fmla="*/ 144 w 354"/>
              <a:gd name="T11" fmla="*/ 373 h 373"/>
              <a:gd name="T12" fmla="*/ 144 w 354"/>
              <a:gd name="T13" fmla="*/ 303 h 373"/>
              <a:gd name="T14" fmla="*/ 253 w 354"/>
              <a:gd name="T15" fmla="*/ 338 h 373"/>
              <a:gd name="T16" fmla="*/ 323 w 354"/>
              <a:gd name="T17" fmla="*/ 338 h 373"/>
              <a:gd name="T18" fmla="*/ 133 w 354"/>
              <a:gd name="T19" fmla="*/ 240 h 373"/>
              <a:gd name="T20" fmla="*/ 153 w 354"/>
              <a:gd name="T21" fmla="*/ 82 h 373"/>
              <a:gd name="T22" fmla="*/ 314 w 354"/>
              <a:gd name="T23" fmla="*/ 68 h 373"/>
              <a:gd name="T24" fmla="*/ 354 w 354"/>
              <a:gd name="T25" fmla="*/ 82 h 373"/>
              <a:gd name="T26" fmla="*/ 133 w 354"/>
              <a:gd name="T27" fmla="*/ 240 h 373"/>
              <a:gd name="T28" fmla="*/ 294 w 354"/>
              <a:gd name="T29" fmla="*/ 82 h 373"/>
              <a:gd name="T30" fmla="*/ 305 w 354"/>
              <a:gd name="T31" fmla="*/ 73 h 373"/>
              <a:gd name="T32" fmla="*/ 191 w 354"/>
              <a:gd name="T33" fmla="*/ 82 h 373"/>
              <a:gd name="T34" fmla="*/ 194 w 354"/>
              <a:gd name="T35" fmla="*/ 76 h 373"/>
              <a:gd name="T36" fmla="*/ 205 w 354"/>
              <a:gd name="T37" fmla="*/ 82 h 373"/>
              <a:gd name="T38" fmla="*/ 204 w 354"/>
              <a:gd name="T39" fmla="*/ 69 h 373"/>
              <a:gd name="T40" fmla="*/ 220 w 354"/>
              <a:gd name="T41" fmla="*/ 82 h 373"/>
              <a:gd name="T42" fmla="*/ 213 w 354"/>
              <a:gd name="T43" fmla="*/ 62 h 373"/>
              <a:gd name="T44" fmla="*/ 236 w 354"/>
              <a:gd name="T45" fmla="*/ 82 h 373"/>
              <a:gd name="T46" fmla="*/ 224 w 354"/>
              <a:gd name="T47" fmla="*/ 54 h 373"/>
              <a:gd name="T48" fmla="*/ 251 w 354"/>
              <a:gd name="T49" fmla="*/ 82 h 373"/>
              <a:gd name="T50" fmla="*/ 234 w 354"/>
              <a:gd name="T51" fmla="*/ 47 h 373"/>
              <a:gd name="T52" fmla="*/ 281 w 354"/>
              <a:gd name="T53" fmla="*/ 82 h 373"/>
              <a:gd name="T54" fmla="*/ 262 w 354"/>
              <a:gd name="T55" fmla="*/ 10 h 373"/>
              <a:gd name="T56" fmla="*/ 281 w 354"/>
              <a:gd name="T57" fmla="*/ 71 h 373"/>
              <a:gd name="T58" fmla="*/ 248 w 354"/>
              <a:gd name="T59" fmla="*/ 37 h 373"/>
              <a:gd name="T60" fmla="*/ 281 w 354"/>
              <a:gd name="T61" fmla="*/ 71 h 373"/>
              <a:gd name="T62" fmla="*/ 243 w 354"/>
              <a:gd name="T63" fmla="*/ 40 h 373"/>
              <a:gd name="T64" fmla="*/ 266 w 354"/>
              <a:gd name="T65" fmla="*/ 82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4" h="373">
                <a:moveTo>
                  <a:pt x="120" y="260"/>
                </a:moveTo>
                <a:lnTo>
                  <a:pt x="327" y="260"/>
                </a:lnTo>
                <a:lnTo>
                  <a:pt x="327" y="286"/>
                </a:lnTo>
                <a:lnTo>
                  <a:pt x="99" y="286"/>
                </a:lnTo>
                <a:lnTo>
                  <a:pt x="58" y="95"/>
                </a:lnTo>
                <a:lnTo>
                  <a:pt x="0" y="95"/>
                </a:lnTo>
                <a:lnTo>
                  <a:pt x="0" y="70"/>
                </a:lnTo>
                <a:lnTo>
                  <a:pt x="78" y="70"/>
                </a:lnTo>
                <a:lnTo>
                  <a:pt x="120" y="260"/>
                </a:lnTo>
                <a:close/>
                <a:moveTo>
                  <a:pt x="144" y="303"/>
                </a:moveTo>
                <a:cubicBezTo>
                  <a:pt x="124" y="303"/>
                  <a:pt x="109" y="318"/>
                  <a:pt x="109" y="338"/>
                </a:cubicBezTo>
                <a:cubicBezTo>
                  <a:pt x="109" y="357"/>
                  <a:pt x="124" y="373"/>
                  <a:pt x="144" y="373"/>
                </a:cubicBezTo>
                <a:cubicBezTo>
                  <a:pt x="163" y="373"/>
                  <a:pt x="179" y="357"/>
                  <a:pt x="179" y="338"/>
                </a:cubicBezTo>
                <a:cubicBezTo>
                  <a:pt x="179" y="318"/>
                  <a:pt x="163" y="303"/>
                  <a:pt x="144" y="303"/>
                </a:cubicBezTo>
                <a:close/>
                <a:moveTo>
                  <a:pt x="288" y="303"/>
                </a:moveTo>
                <a:cubicBezTo>
                  <a:pt x="268" y="303"/>
                  <a:pt x="253" y="318"/>
                  <a:pt x="253" y="338"/>
                </a:cubicBezTo>
                <a:cubicBezTo>
                  <a:pt x="253" y="357"/>
                  <a:pt x="268" y="373"/>
                  <a:pt x="288" y="373"/>
                </a:cubicBezTo>
                <a:cubicBezTo>
                  <a:pt x="307" y="373"/>
                  <a:pt x="323" y="357"/>
                  <a:pt x="323" y="338"/>
                </a:cubicBezTo>
                <a:cubicBezTo>
                  <a:pt x="323" y="318"/>
                  <a:pt x="307" y="303"/>
                  <a:pt x="288" y="303"/>
                </a:cubicBezTo>
                <a:close/>
                <a:moveTo>
                  <a:pt x="133" y="240"/>
                </a:moveTo>
                <a:lnTo>
                  <a:pt x="103" y="82"/>
                </a:lnTo>
                <a:lnTo>
                  <a:pt x="153" y="82"/>
                </a:lnTo>
                <a:lnTo>
                  <a:pt x="264" y="0"/>
                </a:lnTo>
                <a:lnTo>
                  <a:pt x="314" y="68"/>
                </a:lnTo>
                <a:lnTo>
                  <a:pt x="311" y="82"/>
                </a:lnTo>
                <a:lnTo>
                  <a:pt x="354" y="82"/>
                </a:lnTo>
                <a:lnTo>
                  <a:pt x="319" y="240"/>
                </a:lnTo>
                <a:lnTo>
                  <a:pt x="133" y="240"/>
                </a:lnTo>
                <a:close/>
                <a:moveTo>
                  <a:pt x="305" y="73"/>
                </a:moveTo>
                <a:lnTo>
                  <a:pt x="294" y="82"/>
                </a:lnTo>
                <a:lnTo>
                  <a:pt x="304" y="82"/>
                </a:lnTo>
                <a:lnTo>
                  <a:pt x="305" y="73"/>
                </a:lnTo>
                <a:close/>
                <a:moveTo>
                  <a:pt x="165" y="82"/>
                </a:moveTo>
                <a:lnTo>
                  <a:pt x="191" y="82"/>
                </a:lnTo>
                <a:lnTo>
                  <a:pt x="189" y="80"/>
                </a:lnTo>
                <a:lnTo>
                  <a:pt x="194" y="76"/>
                </a:lnTo>
                <a:lnTo>
                  <a:pt x="199" y="82"/>
                </a:lnTo>
                <a:lnTo>
                  <a:pt x="205" y="82"/>
                </a:lnTo>
                <a:lnTo>
                  <a:pt x="199" y="73"/>
                </a:lnTo>
                <a:lnTo>
                  <a:pt x="204" y="69"/>
                </a:lnTo>
                <a:lnTo>
                  <a:pt x="213" y="82"/>
                </a:lnTo>
                <a:lnTo>
                  <a:pt x="220" y="82"/>
                </a:lnTo>
                <a:lnTo>
                  <a:pt x="208" y="66"/>
                </a:lnTo>
                <a:lnTo>
                  <a:pt x="213" y="62"/>
                </a:lnTo>
                <a:lnTo>
                  <a:pt x="228" y="82"/>
                </a:lnTo>
                <a:lnTo>
                  <a:pt x="236" y="82"/>
                </a:lnTo>
                <a:lnTo>
                  <a:pt x="219" y="58"/>
                </a:lnTo>
                <a:lnTo>
                  <a:pt x="224" y="54"/>
                </a:lnTo>
                <a:lnTo>
                  <a:pt x="244" y="82"/>
                </a:lnTo>
                <a:lnTo>
                  <a:pt x="251" y="82"/>
                </a:lnTo>
                <a:lnTo>
                  <a:pt x="229" y="51"/>
                </a:lnTo>
                <a:lnTo>
                  <a:pt x="234" y="47"/>
                </a:lnTo>
                <a:lnTo>
                  <a:pt x="259" y="82"/>
                </a:lnTo>
                <a:lnTo>
                  <a:pt x="281" y="82"/>
                </a:lnTo>
                <a:lnTo>
                  <a:pt x="303" y="66"/>
                </a:lnTo>
                <a:lnTo>
                  <a:pt x="262" y="10"/>
                </a:lnTo>
                <a:lnTo>
                  <a:pt x="165" y="82"/>
                </a:lnTo>
                <a:close/>
                <a:moveTo>
                  <a:pt x="281" y="71"/>
                </a:moveTo>
                <a:lnTo>
                  <a:pt x="253" y="33"/>
                </a:lnTo>
                <a:lnTo>
                  <a:pt x="248" y="37"/>
                </a:lnTo>
                <a:lnTo>
                  <a:pt x="276" y="74"/>
                </a:lnTo>
                <a:lnTo>
                  <a:pt x="281" y="71"/>
                </a:lnTo>
                <a:close/>
                <a:moveTo>
                  <a:pt x="271" y="78"/>
                </a:moveTo>
                <a:lnTo>
                  <a:pt x="243" y="40"/>
                </a:lnTo>
                <a:lnTo>
                  <a:pt x="238" y="44"/>
                </a:lnTo>
                <a:lnTo>
                  <a:pt x="266" y="82"/>
                </a:lnTo>
                <a:lnTo>
                  <a:pt x="271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shop_346547"/>
          <p:cNvSpPr/>
          <p:nvPr/>
        </p:nvSpPr>
        <p:spPr>
          <a:xfrm>
            <a:off x="7068349" y="4627418"/>
            <a:ext cx="332670" cy="332250"/>
          </a:xfrm>
          <a:custGeom>
            <a:avLst/>
            <a:gdLst>
              <a:gd name="T0" fmla="*/ 5136 w 5158"/>
              <a:gd name="T1" fmla="*/ 1919 h 5159"/>
              <a:gd name="T2" fmla="*/ 4927 w 5158"/>
              <a:gd name="T3" fmla="*/ 600 h 5159"/>
              <a:gd name="T4" fmla="*/ 4559 w 5158"/>
              <a:gd name="T5" fmla="*/ 232 h 5159"/>
              <a:gd name="T6" fmla="*/ 3240 w 5158"/>
              <a:gd name="T7" fmla="*/ 22 h 5159"/>
              <a:gd name="T8" fmla="*/ 2858 w 5158"/>
              <a:gd name="T9" fmla="*/ 147 h 5159"/>
              <a:gd name="T10" fmla="*/ 173 w 5158"/>
              <a:gd name="T11" fmla="*/ 2831 h 5159"/>
              <a:gd name="T12" fmla="*/ 173 w 5158"/>
              <a:gd name="T13" fmla="*/ 3457 h 5159"/>
              <a:gd name="T14" fmla="*/ 1701 w 5158"/>
              <a:gd name="T15" fmla="*/ 4986 h 5159"/>
              <a:gd name="T16" fmla="*/ 2327 w 5158"/>
              <a:gd name="T17" fmla="*/ 4986 h 5159"/>
              <a:gd name="T18" fmla="*/ 5012 w 5158"/>
              <a:gd name="T19" fmla="*/ 2301 h 5159"/>
              <a:gd name="T20" fmla="*/ 5136 w 5158"/>
              <a:gd name="T21" fmla="*/ 1919 h 5159"/>
              <a:gd name="T22" fmla="*/ 2212 w 5158"/>
              <a:gd name="T23" fmla="*/ 4643 h 5159"/>
              <a:gd name="T24" fmla="*/ 1968 w 5158"/>
              <a:gd name="T25" fmla="*/ 4643 h 5159"/>
              <a:gd name="T26" fmla="*/ 515 w 5158"/>
              <a:gd name="T27" fmla="*/ 3191 h 5159"/>
              <a:gd name="T28" fmla="*/ 515 w 5158"/>
              <a:gd name="T29" fmla="*/ 2946 h 5159"/>
              <a:gd name="T30" fmla="*/ 760 w 5158"/>
              <a:gd name="T31" fmla="*/ 2946 h 5159"/>
              <a:gd name="T32" fmla="*/ 2212 w 5158"/>
              <a:gd name="T33" fmla="*/ 4399 h 5159"/>
              <a:gd name="T34" fmla="*/ 2212 w 5158"/>
              <a:gd name="T35" fmla="*/ 4643 h 5159"/>
              <a:gd name="T36" fmla="*/ 4166 w 5158"/>
              <a:gd name="T37" fmla="*/ 1464 h 5159"/>
              <a:gd name="T38" fmla="*/ 3695 w 5158"/>
              <a:gd name="T39" fmla="*/ 1464 h 5159"/>
              <a:gd name="T40" fmla="*/ 3695 w 5158"/>
              <a:gd name="T41" fmla="*/ 993 h 5159"/>
              <a:gd name="T42" fmla="*/ 4166 w 5158"/>
              <a:gd name="T43" fmla="*/ 993 h 5159"/>
              <a:gd name="T44" fmla="*/ 4166 w 5158"/>
              <a:gd name="T45" fmla="*/ 1464 h 5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158" h="5159">
                <a:moveTo>
                  <a:pt x="5136" y="1919"/>
                </a:moveTo>
                <a:lnTo>
                  <a:pt x="4927" y="600"/>
                </a:lnTo>
                <a:cubicBezTo>
                  <a:pt x="4897" y="411"/>
                  <a:pt x="4748" y="262"/>
                  <a:pt x="4559" y="232"/>
                </a:cubicBezTo>
                <a:lnTo>
                  <a:pt x="3240" y="22"/>
                </a:lnTo>
                <a:cubicBezTo>
                  <a:pt x="3100" y="0"/>
                  <a:pt x="2958" y="46"/>
                  <a:pt x="2858" y="147"/>
                </a:cubicBezTo>
                <a:lnTo>
                  <a:pt x="173" y="2831"/>
                </a:lnTo>
                <a:cubicBezTo>
                  <a:pt x="0" y="3004"/>
                  <a:pt x="0" y="3285"/>
                  <a:pt x="173" y="3457"/>
                </a:cubicBezTo>
                <a:lnTo>
                  <a:pt x="1701" y="4986"/>
                </a:lnTo>
                <a:cubicBezTo>
                  <a:pt x="1874" y="5159"/>
                  <a:pt x="2154" y="5159"/>
                  <a:pt x="2327" y="4986"/>
                </a:cubicBezTo>
                <a:lnTo>
                  <a:pt x="5012" y="2301"/>
                </a:lnTo>
                <a:cubicBezTo>
                  <a:pt x="5112" y="2201"/>
                  <a:pt x="5158" y="2059"/>
                  <a:pt x="5136" y="1919"/>
                </a:cubicBezTo>
                <a:close/>
                <a:moveTo>
                  <a:pt x="2212" y="4643"/>
                </a:moveTo>
                <a:cubicBezTo>
                  <a:pt x="2145" y="4711"/>
                  <a:pt x="2035" y="4711"/>
                  <a:pt x="1968" y="4643"/>
                </a:cubicBezTo>
                <a:lnTo>
                  <a:pt x="515" y="3191"/>
                </a:lnTo>
                <a:cubicBezTo>
                  <a:pt x="448" y="3124"/>
                  <a:pt x="448" y="3014"/>
                  <a:pt x="515" y="2946"/>
                </a:cubicBezTo>
                <a:cubicBezTo>
                  <a:pt x="583" y="2879"/>
                  <a:pt x="692" y="2879"/>
                  <a:pt x="760" y="2946"/>
                </a:cubicBezTo>
                <a:lnTo>
                  <a:pt x="2212" y="4399"/>
                </a:lnTo>
                <a:cubicBezTo>
                  <a:pt x="2280" y="4466"/>
                  <a:pt x="2280" y="4576"/>
                  <a:pt x="2212" y="4643"/>
                </a:cubicBezTo>
                <a:close/>
                <a:moveTo>
                  <a:pt x="4166" y="1464"/>
                </a:moveTo>
                <a:cubicBezTo>
                  <a:pt x="4036" y="1594"/>
                  <a:pt x="3825" y="1594"/>
                  <a:pt x="3695" y="1464"/>
                </a:cubicBezTo>
                <a:cubicBezTo>
                  <a:pt x="3565" y="1334"/>
                  <a:pt x="3565" y="1123"/>
                  <a:pt x="3695" y="993"/>
                </a:cubicBezTo>
                <a:cubicBezTo>
                  <a:pt x="3825" y="862"/>
                  <a:pt x="4036" y="862"/>
                  <a:pt x="4166" y="993"/>
                </a:cubicBezTo>
                <a:cubicBezTo>
                  <a:pt x="4296" y="1123"/>
                  <a:pt x="4296" y="1334"/>
                  <a:pt x="4166" y="14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shop_346547"/>
          <p:cNvSpPr/>
          <p:nvPr/>
        </p:nvSpPr>
        <p:spPr>
          <a:xfrm>
            <a:off x="7068349" y="2310887"/>
            <a:ext cx="332670" cy="259962"/>
          </a:xfrm>
          <a:custGeom>
            <a:avLst/>
            <a:gdLst>
              <a:gd name="connsiteX0" fmla="*/ 198121 w 607639"/>
              <a:gd name="connsiteY0" fmla="*/ 347033 h 474835"/>
              <a:gd name="connsiteX1" fmla="*/ 198121 w 607639"/>
              <a:gd name="connsiteY1" fmla="*/ 370229 h 474835"/>
              <a:gd name="connsiteX2" fmla="*/ 212274 w 607639"/>
              <a:gd name="connsiteY2" fmla="*/ 389159 h 474835"/>
              <a:gd name="connsiteX3" fmla="*/ 331101 w 607639"/>
              <a:gd name="connsiteY3" fmla="*/ 424797 h 474835"/>
              <a:gd name="connsiteX4" fmla="*/ 356647 w 607639"/>
              <a:gd name="connsiteY4" fmla="*/ 405779 h 474835"/>
              <a:gd name="connsiteX5" fmla="*/ 356647 w 607639"/>
              <a:gd name="connsiteY5" fmla="*/ 394581 h 474835"/>
              <a:gd name="connsiteX6" fmla="*/ 39622 w 607639"/>
              <a:gd name="connsiteY6" fmla="*/ 118691 h 474835"/>
              <a:gd name="connsiteX7" fmla="*/ 79245 w 607639"/>
              <a:gd name="connsiteY7" fmla="*/ 158240 h 474835"/>
              <a:gd name="connsiteX8" fmla="*/ 79245 w 607639"/>
              <a:gd name="connsiteY8" fmla="*/ 316524 h 474835"/>
              <a:gd name="connsiteX9" fmla="*/ 39622 w 607639"/>
              <a:gd name="connsiteY9" fmla="*/ 356073 h 474835"/>
              <a:gd name="connsiteX10" fmla="*/ 0 w 607639"/>
              <a:gd name="connsiteY10" fmla="*/ 316524 h 474835"/>
              <a:gd name="connsiteX11" fmla="*/ 0 w 607639"/>
              <a:gd name="connsiteY11" fmla="*/ 158240 h 474835"/>
              <a:gd name="connsiteX12" fmla="*/ 39622 w 607639"/>
              <a:gd name="connsiteY12" fmla="*/ 118691 h 474835"/>
              <a:gd name="connsiteX13" fmla="*/ 488736 w 607639"/>
              <a:gd name="connsiteY13" fmla="*/ 44597 h 474835"/>
              <a:gd name="connsiteX14" fmla="*/ 488736 w 607639"/>
              <a:gd name="connsiteY14" fmla="*/ 430130 h 474835"/>
              <a:gd name="connsiteX15" fmla="*/ 396167 w 607639"/>
              <a:gd name="connsiteY15" fmla="*/ 406401 h 474835"/>
              <a:gd name="connsiteX16" fmla="*/ 372312 w 607639"/>
              <a:gd name="connsiteY16" fmla="*/ 453415 h 474835"/>
              <a:gd name="connsiteX17" fmla="*/ 319797 w 607639"/>
              <a:gd name="connsiteY17" fmla="*/ 462658 h 474835"/>
              <a:gd name="connsiteX18" fmla="*/ 200881 w 607639"/>
              <a:gd name="connsiteY18" fmla="*/ 427019 h 474835"/>
              <a:gd name="connsiteX19" fmla="*/ 158512 w 607639"/>
              <a:gd name="connsiteY19" fmla="*/ 370229 h 474835"/>
              <a:gd name="connsiteX20" fmla="*/ 158512 w 607639"/>
              <a:gd name="connsiteY20" fmla="*/ 335213 h 474835"/>
              <a:gd name="connsiteX21" fmla="*/ 118903 w 607639"/>
              <a:gd name="connsiteY21" fmla="*/ 323304 h 474835"/>
              <a:gd name="connsiteX22" fmla="*/ 118903 w 607639"/>
              <a:gd name="connsiteY22" fmla="*/ 151512 h 474835"/>
              <a:gd name="connsiteX23" fmla="*/ 567937 w 607639"/>
              <a:gd name="connsiteY23" fmla="*/ 0 h 474835"/>
              <a:gd name="connsiteX24" fmla="*/ 607639 w 607639"/>
              <a:gd name="connsiteY24" fmla="*/ 39547 h 474835"/>
              <a:gd name="connsiteX25" fmla="*/ 607639 w 607639"/>
              <a:gd name="connsiteY25" fmla="*/ 435199 h 474835"/>
              <a:gd name="connsiteX26" fmla="*/ 567937 w 607639"/>
              <a:gd name="connsiteY26" fmla="*/ 474835 h 474835"/>
              <a:gd name="connsiteX27" fmla="*/ 528323 w 607639"/>
              <a:gd name="connsiteY27" fmla="*/ 435199 h 474835"/>
              <a:gd name="connsiteX28" fmla="*/ 528323 w 607639"/>
              <a:gd name="connsiteY28" fmla="*/ 39547 h 474835"/>
              <a:gd name="connsiteX29" fmla="*/ 567937 w 607639"/>
              <a:gd name="connsiteY29" fmla="*/ 0 h 474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7639" h="474835">
                <a:moveTo>
                  <a:pt x="198121" y="347033"/>
                </a:moveTo>
                <a:lnTo>
                  <a:pt x="198121" y="370229"/>
                </a:lnTo>
                <a:cubicBezTo>
                  <a:pt x="198121" y="378939"/>
                  <a:pt x="203818" y="386582"/>
                  <a:pt x="212274" y="389159"/>
                </a:cubicBezTo>
                <a:lnTo>
                  <a:pt x="331101" y="424797"/>
                </a:lnTo>
                <a:cubicBezTo>
                  <a:pt x="344452" y="428619"/>
                  <a:pt x="356647" y="418665"/>
                  <a:pt x="356647" y="405779"/>
                </a:cubicBezTo>
                <a:lnTo>
                  <a:pt x="356647" y="394581"/>
                </a:lnTo>
                <a:close/>
                <a:moveTo>
                  <a:pt x="39622" y="118691"/>
                </a:moveTo>
                <a:cubicBezTo>
                  <a:pt x="61526" y="118691"/>
                  <a:pt x="79245" y="136377"/>
                  <a:pt x="79245" y="158240"/>
                </a:cubicBezTo>
                <a:lnTo>
                  <a:pt x="79245" y="316524"/>
                </a:lnTo>
                <a:cubicBezTo>
                  <a:pt x="79245" y="338298"/>
                  <a:pt x="61526" y="356073"/>
                  <a:pt x="39622" y="356073"/>
                </a:cubicBezTo>
                <a:cubicBezTo>
                  <a:pt x="17808" y="356073"/>
                  <a:pt x="0" y="338298"/>
                  <a:pt x="0" y="316524"/>
                </a:cubicBezTo>
                <a:lnTo>
                  <a:pt x="0" y="158240"/>
                </a:lnTo>
                <a:cubicBezTo>
                  <a:pt x="0" y="136377"/>
                  <a:pt x="17808" y="118691"/>
                  <a:pt x="39622" y="118691"/>
                </a:cubicBezTo>
                <a:close/>
                <a:moveTo>
                  <a:pt x="488736" y="44597"/>
                </a:moveTo>
                <a:lnTo>
                  <a:pt x="488736" y="430130"/>
                </a:lnTo>
                <a:lnTo>
                  <a:pt x="396167" y="406401"/>
                </a:lnTo>
                <a:cubicBezTo>
                  <a:pt x="395989" y="425064"/>
                  <a:pt x="387355" y="442217"/>
                  <a:pt x="372312" y="453415"/>
                </a:cubicBezTo>
                <a:cubicBezTo>
                  <a:pt x="356736" y="464968"/>
                  <a:pt x="337332" y="467990"/>
                  <a:pt x="319797" y="462658"/>
                </a:cubicBezTo>
                <a:lnTo>
                  <a:pt x="200881" y="427019"/>
                </a:lnTo>
                <a:cubicBezTo>
                  <a:pt x="175513" y="419465"/>
                  <a:pt x="158512" y="396625"/>
                  <a:pt x="158512" y="370229"/>
                </a:cubicBezTo>
                <a:lnTo>
                  <a:pt x="158512" y="335213"/>
                </a:lnTo>
                <a:lnTo>
                  <a:pt x="118903" y="323304"/>
                </a:lnTo>
                <a:lnTo>
                  <a:pt x="118903" y="151512"/>
                </a:lnTo>
                <a:close/>
                <a:moveTo>
                  <a:pt x="567937" y="0"/>
                </a:moveTo>
                <a:cubicBezTo>
                  <a:pt x="589835" y="0"/>
                  <a:pt x="607639" y="17774"/>
                  <a:pt x="607639" y="39547"/>
                </a:cubicBezTo>
                <a:lnTo>
                  <a:pt x="607639" y="435199"/>
                </a:lnTo>
                <a:cubicBezTo>
                  <a:pt x="607639" y="457061"/>
                  <a:pt x="589835" y="474835"/>
                  <a:pt x="567937" y="474835"/>
                </a:cubicBezTo>
                <a:cubicBezTo>
                  <a:pt x="546127" y="474835"/>
                  <a:pt x="528323" y="457061"/>
                  <a:pt x="528323" y="435199"/>
                </a:cubicBezTo>
                <a:lnTo>
                  <a:pt x="528323" y="39547"/>
                </a:lnTo>
                <a:cubicBezTo>
                  <a:pt x="528323" y="17774"/>
                  <a:pt x="546127" y="0"/>
                  <a:pt x="5679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endParaRPr 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22" name="图片 2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23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1000"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 flipH="1">
            <a:off x="-3836060" y="-4730046"/>
            <a:ext cx="19863491" cy="16444111"/>
            <a:chOff x="-3836060" y="-4730046"/>
            <a:chExt cx="19863491" cy="16444111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6686" y="-2667314"/>
              <a:ext cx="6858000" cy="12192628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-3836060" y="2905358"/>
              <a:ext cx="8423320" cy="8808707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7604112" y="-4730046"/>
              <a:ext cx="8423320" cy="8808707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586265" y="619207"/>
              <a:ext cx="367887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YOUR LOGO</a:t>
              </a:r>
              <a:endPara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0330249" y="5901628"/>
              <a:ext cx="1188651" cy="311823"/>
              <a:chOff x="8000243" y="4552382"/>
              <a:chExt cx="1820013" cy="477450"/>
            </a:xfrm>
          </p:grpSpPr>
          <p:sp>
            <p:nvSpPr>
              <p:cNvPr id="10" name="Freeform 5"/>
              <p:cNvSpPr/>
              <p:nvPr/>
            </p:nvSpPr>
            <p:spPr bwMode="auto">
              <a:xfrm rot="5400000" flipH="1">
                <a:off x="8864510" y="3881101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1" name="Freeform 5"/>
              <p:cNvSpPr/>
              <p:nvPr/>
            </p:nvSpPr>
            <p:spPr bwMode="auto">
              <a:xfrm rot="5400000" flipH="1">
                <a:off x="8864510" y="3688115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5" name="Freeform 5"/>
              <p:cNvSpPr/>
              <p:nvPr/>
            </p:nvSpPr>
            <p:spPr bwMode="auto">
              <a:xfrm rot="5400000" flipH="1">
                <a:off x="8864510" y="4074086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</p:grpSp>
      </p:grpSp>
      <p:sp>
        <p:nvSpPr>
          <p:cNvPr id="13" name="文本框 20"/>
          <p:cNvSpPr txBox="1"/>
          <p:nvPr/>
        </p:nvSpPr>
        <p:spPr>
          <a:xfrm>
            <a:off x="3467100" y="2778597"/>
            <a:ext cx="50705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Add title text</a:t>
            </a:r>
            <a:endParaRPr lang="zh-CN" altLang="en-US" sz="60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4" name="Rectangle 44"/>
          <p:cNvSpPr/>
          <p:nvPr/>
        </p:nvSpPr>
        <p:spPr>
          <a:xfrm>
            <a:off x="3269970" y="3900806"/>
            <a:ext cx="5614988" cy="5384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5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A wonderful serenity has taken possession of my entire soul, like these sweet mornings of spring which I enjoy with my whole heart. 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739255" y="2148831"/>
            <a:ext cx="2676419" cy="523220"/>
            <a:chOff x="7901940" y="2470109"/>
            <a:chExt cx="2676419" cy="523220"/>
          </a:xfrm>
        </p:grpSpPr>
        <p:sp>
          <p:nvSpPr>
            <p:cNvPr id="12" name="文本框 11"/>
            <p:cNvSpPr txBox="1"/>
            <p:nvPr/>
          </p:nvSpPr>
          <p:spPr>
            <a:xfrm>
              <a:off x="7901940" y="2470109"/>
              <a:ext cx="22011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2000">
                  <a:solidFill>
                    <a:schemeClr val="accent1"/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</a:defRPr>
              </a:lvl1pPr>
            </a:lstStyle>
            <a:p>
              <a:r>
                <a:rPr lang="en-US" altLang="zh-CN" sz="2800"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PART 03</a:t>
              </a:r>
              <a:endParaRPr lang="zh-CN" altLang="en-US" sz="2800"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  <p:sp>
          <p:nvSpPr>
            <p:cNvPr id="3" name="iconfont-1191-866891"/>
            <p:cNvSpPr/>
            <p:nvPr/>
          </p:nvSpPr>
          <p:spPr>
            <a:xfrm>
              <a:off x="10297485" y="2563999"/>
              <a:ext cx="280874" cy="2807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4453255" y="2000250"/>
            <a:ext cx="3550920" cy="3535680"/>
            <a:chOff x="6572" y="3214"/>
            <a:chExt cx="5592" cy="5568"/>
          </a:xfrm>
        </p:grpSpPr>
        <p:grpSp>
          <p:nvGrpSpPr>
            <p:cNvPr id="26" name="组合 25"/>
            <p:cNvGrpSpPr/>
            <p:nvPr/>
          </p:nvGrpSpPr>
          <p:grpSpPr>
            <a:xfrm>
              <a:off x="6572" y="3214"/>
              <a:ext cx="5592" cy="5568"/>
              <a:chOff x="6156" y="2926"/>
              <a:chExt cx="5592" cy="5568"/>
            </a:xfrm>
          </p:grpSpPr>
          <p:grpSp>
            <p:nvGrpSpPr>
              <p:cNvPr id="23" name="组合 22"/>
              <p:cNvGrpSpPr/>
              <p:nvPr/>
            </p:nvGrpSpPr>
            <p:grpSpPr>
              <a:xfrm>
                <a:off x="6156" y="2926"/>
                <a:ext cx="5592" cy="5568"/>
                <a:chOff x="5757" y="2447"/>
                <a:chExt cx="5592" cy="5568"/>
              </a:xfrm>
            </p:grpSpPr>
            <p:sp>
              <p:nvSpPr>
                <p:cNvPr id="19" name="直角三角形 18"/>
                <p:cNvSpPr/>
                <p:nvPr/>
              </p:nvSpPr>
              <p:spPr>
                <a:xfrm flipH="1" flipV="1">
                  <a:off x="5757" y="5331"/>
                  <a:ext cx="2684" cy="2684"/>
                </a:xfrm>
                <a:prstGeom prst="rtTriangl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30000"/>
                    </a:lnSpc>
                  </a:pPr>
                  <a:endParaRPr lang="zh-CN" altLang="en-US">
                    <a:latin typeface="微软雅黑" panose="020B0503020204020204" pitchFamily="34" charset="-122"/>
                    <a:ea typeface="微软雅黑" panose="020B0503020204020204" pitchFamily="34" charset="-122"/>
                    <a:sym typeface="思源黑体 CN Regular" panose="020B0500000000000000" pitchFamily="34" charset="-122"/>
                  </a:endParaRPr>
                </a:p>
              </p:txBody>
            </p:sp>
            <p:sp>
              <p:nvSpPr>
                <p:cNvPr id="20" name="直角三角形 19"/>
                <p:cNvSpPr/>
                <p:nvPr/>
              </p:nvSpPr>
              <p:spPr>
                <a:xfrm flipH="1">
                  <a:off x="5757" y="2447"/>
                  <a:ext cx="2684" cy="2684"/>
                </a:xfrm>
                <a:prstGeom prst="rtTriangl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30000"/>
                    </a:lnSpc>
                  </a:pPr>
                  <a:endParaRPr lang="zh-CN" altLang="en-US">
                    <a:latin typeface="微软雅黑" panose="020B0503020204020204" pitchFamily="34" charset="-122"/>
                    <a:ea typeface="微软雅黑" panose="020B0503020204020204" pitchFamily="34" charset="-122"/>
                    <a:sym typeface="思源黑体 CN Regular" panose="020B0500000000000000" pitchFamily="34" charset="-122"/>
                  </a:endParaRPr>
                </a:p>
              </p:txBody>
            </p:sp>
            <p:sp>
              <p:nvSpPr>
                <p:cNvPr id="21" name="直角三角形 20"/>
                <p:cNvSpPr/>
                <p:nvPr/>
              </p:nvSpPr>
              <p:spPr>
                <a:xfrm>
                  <a:off x="8665" y="2447"/>
                  <a:ext cx="2684" cy="2684"/>
                </a:xfrm>
                <a:prstGeom prst="rtTriangl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30000"/>
                    </a:lnSpc>
                  </a:pPr>
                  <a:endParaRPr lang="zh-CN" altLang="en-US">
                    <a:latin typeface="微软雅黑" panose="020B0503020204020204" pitchFamily="34" charset="-122"/>
                    <a:ea typeface="微软雅黑" panose="020B0503020204020204" pitchFamily="34" charset="-122"/>
                    <a:sym typeface="思源黑体 CN Regular" panose="020B0500000000000000" pitchFamily="34" charset="-122"/>
                  </a:endParaRPr>
                </a:p>
              </p:txBody>
            </p:sp>
            <p:sp>
              <p:nvSpPr>
                <p:cNvPr id="22" name="直角三角形 21"/>
                <p:cNvSpPr/>
                <p:nvPr/>
              </p:nvSpPr>
              <p:spPr>
                <a:xfrm flipV="1">
                  <a:off x="8665" y="5331"/>
                  <a:ext cx="2684" cy="2684"/>
                </a:xfrm>
                <a:prstGeom prst="rtTriangl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>
                    <a:lnSpc>
                      <a:spcPct val="130000"/>
                    </a:lnSpc>
                  </a:pPr>
                  <a:endParaRPr lang="zh-CN" altLang="en-US">
                    <a:latin typeface="微软雅黑" panose="020B0503020204020204" pitchFamily="34" charset="-122"/>
                    <a:ea typeface="微软雅黑" panose="020B0503020204020204" pitchFamily="34" charset="-122"/>
                    <a:sym typeface="思源黑体 CN Regular" panose="020B0500000000000000" pitchFamily="34" charset="-122"/>
                  </a:endParaRPr>
                </a:p>
              </p:txBody>
            </p:sp>
          </p:grpSp>
          <p:sp>
            <p:nvSpPr>
              <p:cNvPr id="25" name="菱形 24"/>
              <p:cNvSpPr/>
              <p:nvPr/>
            </p:nvSpPr>
            <p:spPr>
              <a:xfrm>
                <a:off x="7954" y="4763"/>
                <a:ext cx="1917" cy="1917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</p:grpSp>
        <p:sp>
          <p:nvSpPr>
            <p:cNvPr id="27" name="AutoShape 114"/>
            <p:cNvSpPr>
              <a:spLocks noChangeAspect="1"/>
            </p:cNvSpPr>
            <p:nvPr/>
          </p:nvSpPr>
          <p:spPr bwMode="auto">
            <a:xfrm>
              <a:off x="8817" y="5517"/>
              <a:ext cx="1023" cy="98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lIns="101578" tIns="101578" rIns="101578" bIns="101578" anchor="ctr"/>
            <a:lstStyle/>
            <a:p>
              <a:pPr defTabSz="914400">
                <a:lnSpc>
                  <a:spcPct val="130000"/>
                </a:lnSpc>
                <a:defRPr/>
              </a:pPr>
              <a:endParaRPr lang="es-ES" sz="660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Gill Sans" charset="0"/>
                <a:sym typeface="思源黑体 CN Regular" panose="020B0500000000000000" pitchFamily="34" charset="-122"/>
              </a:endParaRPr>
            </a:p>
          </p:txBody>
        </p:sp>
        <p:sp>
          <p:nvSpPr>
            <p:cNvPr id="36" name="iS1ïḑé"/>
            <p:cNvSpPr/>
            <p:nvPr/>
          </p:nvSpPr>
          <p:spPr bwMode="auto">
            <a:xfrm>
              <a:off x="7852" y="4640"/>
              <a:ext cx="816" cy="692"/>
            </a:xfrm>
            <a:custGeom>
              <a:avLst/>
              <a:gdLst>
                <a:gd name="connsiteX0" fmla="*/ 170608 w 607804"/>
                <a:gd name="connsiteY0" fmla="*/ 262009 h 596630"/>
                <a:gd name="connsiteX1" fmla="*/ 260792 w 607804"/>
                <a:gd name="connsiteY1" fmla="*/ 427304 h 596630"/>
                <a:gd name="connsiteX2" fmla="*/ 303865 w 607804"/>
                <a:gd name="connsiteY2" fmla="*/ 451493 h 596630"/>
                <a:gd name="connsiteX3" fmla="*/ 346938 w 607804"/>
                <a:gd name="connsiteY3" fmla="*/ 427304 h 596630"/>
                <a:gd name="connsiteX4" fmla="*/ 408855 w 607804"/>
                <a:gd name="connsiteY4" fmla="*/ 319795 h 596630"/>
                <a:gd name="connsiteX5" fmla="*/ 519229 w 607804"/>
                <a:gd name="connsiteY5" fmla="*/ 298293 h 596630"/>
                <a:gd name="connsiteX6" fmla="*/ 552880 w 607804"/>
                <a:gd name="connsiteY6" fmla="*/ 319795 h 596630"/>
                <a:gd name="connsiteX7" fmla="*/ 606721 w 607804"/>
                <a:gd name="connsiteY7" fmla="*/ 538844 h 596630"/>
                <a:gd name="connsiteX8" fmla="*/ 602683 w 607804"/>
                <a:gd name="connsiteY8" fmla="*/ 563034 h 596630"/>
                <a:gd name="connsiteX9" fmla="*/ 582493 w 607804"/>
                <a:gd name="connsiteY9" fmla="*/ 575128 h 596630"/>
                <a:gd name="connsiteX10" fmla="*/ 414239 w 607804"/>
                <a:gd name="connsiteY10" fmla="*/ 596630 h 596630"/>
                <a:gd name="connsiteX11" fmla="*/ 400779 w 607804"/>
                <a:gd name="connsiteY11" fmla="*/ 595286 h 596630"/>
                <a:gd name="connsiteX12" fmla="*/ 205605 w 607804"/>
                <a:gd name="connsiteY12" fmla="*/ 532125 h 596630"/>
                <a:gd name="connsiteX13" fmla="*/ 189453 w 607804"/>
                <a:gd name="connsiteY13" fmla="*/ 532125 h 596630"/>
                <a:gd name="connsiteX14" fmla="*/ 37352 w 607804"/>
                <a:gd name="connsiteY14" fmla="*/ 572441 h 596630"/>
                <a:gd name="connsiteX15" fmla="*/ 9085 w 607804"/>
                <a:gd name="connsiteY15" fmla="*/ 565721 h 596630"/>
                <a:gd name="connsiteX16" fmla="*/ 1009 w 607804"/>
                <a:gd name="connsiteY16" fmla="*/ 537500 h 596630"/>
                <a:gd name="connsiteX17" fmla="*/ 54850 w 607804"/>
                <a:gd name="connsiteY17" fmla="*/ 321139 h 596630"/>
                <a:gd name="connsiteX18" fmla="*/ 72348 w 607804"/>
                <a:gd name="connsiteY18" fmla="*/ 300981 h 596630"/>
                <a:gd name="connsiteX19" fmla="*/ 302554 w 607804"/>
                <a:gd name="connsiteY19" fmla="*/ 68530 h 596630"/>
                <a:gd name="connsiteX20" fmla="*/ 237945 w 607804"/>
                <a:gd name="connsiteY20" fmla="*/ 133029 h 596630"/>
                <a:gd name="connsiteX21" fmla="*/ 302554 w 607804"/>
                <a:gd name="connsiteY21" fmla="*/ 197528 h 596630"/>
                <a:gd name="connsiteX22" fmla="*/ 367164 w 607804"/>
                <a:gd name="connsiteY22" fmla="*/ 133029 h 596630"/>
                <a:gd name="connsiteX23" fmla="*/ 302554 w 607804"/>
                <a:gd name="connsiteY23" fmla="*/ 68530 h 596630"/>
                <a:gd name="connsiteX24" fmla="*/ 303901 w 607804"/>
                <a:gd name="connsiteY24" fmla="*/ 0 h 596630"/>
                <a:gd name="connsiteX25" fmla="*/ 438504 w 607804"/>
                <a:gd name="connsiteY25" fmla="*/ 134373 h 596630"/>
                <a:gd name="connsiteX26" fmla="*/ 313323 w 607804"/>
                <a:gd name="connsiteY26" fmla="*/ 407150 h 596630"/>
                <a:gd name="connsiteX27" fmla="*/ 303901 w 607804"/>
                <a:gd name="connsiteY27" fmla="*/ 412525 h 596630"/>
                <a:gd name="connsiteX28" fmla="*/ 294478 w 607804"/>
                <a:gd name="connsiteY28" fmla="*/ 407150 h 596630"/>
                <a:gd name="connsiteX29" fmla="*/ 169297 w 607804"/>
                <a:gd name="connsiteY29" fmla="*/ 134373 h 596630"/>
                <a:gd name="connsiteX30" fmla="*/ 303901 w 607804"/>
                <a:gd name="connsiteY30" fmla="*/ 0 h 59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7804" h="596630">
                  <a:moveTo>
                    <a:pt x="170608" y="262009"/>
                  </a:moveTo>
                  <a:cubicBezTo>
                    <a:pt x="196183" y="317107"/>
                    <a:pt x="229834" y="376237"/>
                    <a:pt x="260792" y="427304"/>
                  </a:cubicBezTo>
                  <a:cubicBezTo>
                    <a:pt x="270214" y="442086"/>
                    <a:pt x="286367" y="451493"/>
                    <a:pt x="303865" y="451493"/>
                  </a:cubicBezTo>
                  <a:cubicBezTo>
                    <a:pt x="321363" y="451493"/>
                    <a:pt x="337516" y="442086"/>
                    <a:pt x="346938" y="427304"/>
                  </a:cubicBezTo>
                  <a:cubicBezTo>
                    <a:pt x="367128" y="393707"/>
                    <a:pt x="388665" y="357423"/>
                    <a:pt x="408855" y="319795"/>
                  </a:cubicBezTo>
                  <a:cubicBezTo>
                    <a:pt x="411547" y="319795"/>
                    <a:pt x="519229" y="298293"/>
                    <a:pt x="519229" y="298293"/>
                  </a:cubicBezTo>
                  <a:cubicBezTo>
                    <a:pt x="534036" y="295605"/>
                    <a:pt x="548842" y="305013"/>
                    <a:pt x="552880" y="319795"/>
                  </a:cubicBezTo>
                  <a:lnTo>
                    <a:pt x="606721" y="538844"/>
                  </a:lnTo>
                  <a:cubicBezTo>
                    <a:pt x="609413" y="546907"/>
                    <a:pt x="606721" y="556314"/>
                    <a:pt x="602683" y="563034"/>
                  </a:cubicBezTo>
                  <a:cubicBezTo>
                    <a:pt x="598645" y="569753"/>
                    <a:pt x="590569" y="573784"/>
                    <a:pt x="582493" y="575128"/>
                  </a:cubicBezTo>
                  <a:lnTo>
                    <a:pt x="414239" y="596630"/>
                  </a:lnTo>
                  <a:cubicBezTo>
                    <a:pt x="408855" y="596630"/>
                    <a:pt x="404817" y="596630"/>
                    <a:pt x="400779" y="595286"/>
                  </a:cubicBezTo>
                  <a:lnTo>
                    <a:pt x="205605" y="532125"/>
                  </a:lnTo>
                  <a:cubicBezTo>
                    <a:pt x="200221" y="530781"/>
                    <a:pt x="194837" y="530781"/>
                    <a:pt x="189453" y="532125"/>
                  </a:cubicBezTo>
                  <a:lnTo>
                    <a:pt x="37352" y="572441"/>
                  </a:lnTo>
                  <a:cubicBezTo>
                    <a:pt x="26584" y="575128"/>
                    <a:pt x="15815" y="572441"/>
                    <a:pt x="9085" y="565721"/>
                  </a:cubicBezTo>
                  <a:cubicBezTo>
                    <a:pt x="1009" y="557658"/>
                    <a:pt x="-1683" y="546907"/>
                    <a:pt x="1009" y="537500"/>
                  </a:cubicBezTo>
                  <a:lnTo>
                    <a:pt x="54850" y="321139"/>
                  </a:lnTo>
                  <a:cubicBezTo>
                    <a:pt x="57542" y="311732"/>
                    <a:pt x="64272" y="305013"/>
                    <a:pt x="72348" y="300981"/>
                  </a:cubicBezTo>
                  <a:close/>
                  <a:moveTo>
                    <a:pt x="302554" y="68530"/>
                  </a:moveTo>
                  <a:cubicBezTo>
                    <a:pt x="266212" y="68530"/>
                    <a:pt x="237945" y="98092"/>
                    <a:pt x="237945" y="133029"/>
                  </a:cubicBezTo>
                  <a:cubicBezTo>
                    <a:pt x="237945" y="169310"/>
                    <a:pt x="266212" y="197528"/>
                    <a:pt x="302554" y="197528"/>
                  </a:cubicBezTo>
                  <a:cubicBezTo>
                    <a:pt x="338897" y="197528"/>
                    <a:pt x="367164" y="167966"/>
                    <a:pt x="367164" y="133029"/>
                  </a:cubicBezTo>
                  <a:cubicBezTo>
                    <a:pt x="367164" y="96749"/>
                    <a:pt x="337551" y="68530"/>
                    <a:pt x="302554" y="68530"/>
                  </a:cubicBezTo>
                  <a:close/>
                  <a:moveTo>
                    <a:pt x="303901" y="0"/>
                  </a:moveTo>
                  <a:cubicBezTo>
                    <a:pt x="377932" y="0"/>
                    <a:pt x="438504" y="60468"/>
                    <a:pt x="438504" y="134373"/>
                  </a:cubicBezTo>
                  <a:cubicBezTo>
                    <a:pt x="438504" y="196185"/>
                    <a:pt x="344282" y="357432"/>
                    <a:pt x="313323" y="407150"/>
                  </a:cubicBezTo>
                  <a:cubicBezTo>
                    <a:pt x="310631" y="409838"/>
                    <a:pt x="307939" y="412525"/>
                    <a:pt x="303901" y="412525"/>
                  </a:cubicBezTo>
                  <a:cubicBezTo>
                    <a:pt x="301208" y="412525"/>
                    <a:pt x="297170" y="409838"/>
                    <a:pt x="294478" y="407150"/>
                  </a:cubicBezTo>
                  <a:cubicBezTo>
                    <a:pt x="263519" y="357432"/>
                    <a:pt x="169297" y="196185"/>
                    <a:pt x="169297" y="134373"/>
                  </a:cubicBezTo>
                  <a:cubicBezTo>
                    <a:pt x="169297" y="60468"/>
                    <a:pt x="229869" y="0"/>
                    <a:pt x="3039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9982" y="4573"/>
              <a:ext cx="743" cy="675"/>
              <a:chOff x="8425" y="4758"/>
              <a:chExt cx="549" cy="478"/>
            </a:xfrm>
          </p:grpSpPr>
          <p:sp>
            <p:nvSpPr>
              <p:cNvPr id="37" name="Freeform4"/>
              <p:cNvSpPr/>
              <p:nvPr/>
            </p:nvSpPr>
            <p:spPr bwMode="auto">
              <a:xfrm>
                <a:off x="8791" y="4902"/>
                <a:ext cx="145" cy="145"/>
              </a:xfrm>
              <a:custGeom>
                <a:avLst/>
                <a:gdLst>
                  <a:gd name="T0" fmla="*/ 0 w 41"/>
                  <a:gd name="T1" fmla="*/ 39 h 41"/>
                  <a:gd name="T2" fmla="*/ 3 w 41"/>
                  <a:gd name="T3" fmla="*/ 41 h 41"/>
                  <a:gd name="T4" fmla="*/ 41 w 41"/>
                  <a:gd name="T5" fmla="*/ 3 h 41"/>
                  <a:gd name="T6" fmla="*/ 39 w 41"/>
                  <a:gd name="T7" fmla="*/ 0 h 41"/>
                  <a:gd name="T8" fmla="*/ 0 w 41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1">
                    <a:moveTo>
                      <a:pt x="0" y="39"/>
                    </a:moveTo>
                    <a:lnTo>
                      <a:pt x="3" y="41"/>
                    </a:lnTo>
                    <a:lnTo>
                      <a:pt x="41" y="3"/>
                    </a:lnTo>
                    <a:lnTo>
                      <a:pt x="39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0" name="Freeform5"/>
              <p:cNvSpPr/>
              <p:nvPr/>
            </p:nvSpPr>
            <p:spPr bwMode="auto">
              <a:xfrm>
                <a:off x="8760" y="4863"/>
                <a:ext cx="155" cy="162"/>
              </a:xfrm>
              <a:custGeom>
                <a:avLst/>
                <a:gdLst>
                  <a:gd name="T0" fmla="*/ 37 w 44"/>
                  <a:gd name="T1" fmla="*/ 0 h 46"/>
                  <a:gd name="T2" fmla="*/ 0 w 44"/>
                  <a:gd name="T3" fmla="*/ 39 h 46"/>
                  <a:gd name="T4" fmla="*/ 6 w 44"/>
                  <a:gd name="T5" fmla="*/ 46 h 46"/>
                  <a:gd name="T6" fmla="*/ 44 w 44"/>
                  <a:gd name="T7" fmla="*/ 8 h 46"/>
                  <a:gd name="T8" fmla="*/ 37 w 44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6">
                    <a:moveTo>
                      <a:pt x="37" y="0"/>
                    </a:moveTo>
                    <a:lnTo>
                      <a:pt x="0" y="39"/>
                    </a:lnTo>
                    <a:lnTo>
                      <a:pt x="6" y="46"/>
                    </a:lnTo>
                    <a:lnTo>
                      <a:pt x="44" y="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4" name="Freeform6"/>
              <p:cNvSpPr/>
              <p:nvPr/>
            </p:nvSpPr>
            <p:spPr bwMode="auto">
              <a:xfrm>
                <a:off x="8732" y="4842"/>
                <a:ext cx="148" cy="148"/>
              </a:xfrm>
              <a:custGeom>
                <a:avLst/>
                <a:gdLst>
                  <a:gd name="T0" fmla="*/ 0 w 42"/>
                  <a:gd name="T1" fmla="*/ 38 h 42"/>
                  <a:gd name="T2" fmla="*/ 4 w 42"/>
                  <a:gd name="T3" fmla="*/ 42 h 42"/>
                  <a:gd name="T4" fmla="*/ 42 w 42"/>
                  <a:gd name="T5" fmla="*/ 4 h 42"/>
                  <a:gd name="T6" fmla="*/ 38 w 42"/>
                  <a:gd name="T7" fmla="*/ 0 h 42"/>
                  <a:gd name="T8" fmla="*/ 0 w 42"/>
                  <a:gd name="T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2">
                    <a:moveTo>
                      <a:pt x="0" y="38"/>
                    </a:moveTo>
                    <a:lnTo>
                      <a:pt x="4" y="42"/>
                    </a:lnTo>
                    <a:lnTo>
                      <a:pt x="42" y="4"/>
                    </a:lnTo>
                    <a:lnTo>
                      <a:pt x="38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1" name="Freeform7"/>
              <p:cNvSpPr/>
              <p:nvPr/>
            </p:nvSpPr>
            <p:spPr bwMode="auto">
              <a:xfrm>
                <a:off x="8693" y="4987"/>
                <a:ext cx="99" cy="99"/>
              </a:xfrm>
              <a:custGeom>
                <a:avLst/>
                <a:gdLst>
                  <a:gd name="T0" fmla="*/ 28 w 28"/>
                  <a:gd name="T1" fmla="*/ 20 h 28"/>
                  <a:gd name="T2" fmla="*/ 8 w 28"/>
                  <a:gd name="T3" fmla="*/ 0 h 28"/>
                  <a:gd name="T4" fmla="*/ 0 w 28"/>
                  <a:gd name="T5" fmla="*/ 20 h 28"/>
                  <a:gd name="T6" fmla="*/ 9 w 28"/>
                  <a:gd name="T7" fmla="*/ 28 h 28"/>
                  <a:gd name="T8" fmla="*/ 28 w 28"/>
                  <a:gd name="T9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8" y="20"/>
                    </a:moveTo>
                    <a:lnTo>
                      <a:pt x="8" y="0"/>
                    </a:lnTo>
                    <a:lnTo>
                      <a:pt x="0" y="20"/>
                    </a:lnTo>
                    <a:lnTo>
                      <a:pt x="9" y="28"/>
                    </a:lnTo>
                    <a:lnTo>
                      <a:pt x="28" y="2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6" name="Freeform8"/>
              <p:cNvSpPr/>
              <p:nvPr/>
            </p:nvSpPr>
            <p:spPr bwMode="auto">
              <a:xfrm>
                <a:off x="8668" y="5068"/>
                <a:ext cx="49" cy="46"/>
              </a:xfrm>
              <a:custGeom>
                <a:avLst/>
                <a:gdLst>
                  <a:gd name="T0" fmla="*/ 0 w 14"/>
                  <a:gd name="T1" fmla="*/ 13 h 13"/>
                  <a:gd name="T2" fmla="*/ 14 w 14"/>
                  <a:gd name="T3" fmla="*/ 6 h 13"/>
                  <a:gd name="T4" fmla="*/ 6 w 14"/>
                  <a:gd name="T5" fmla="*/ 0 h 13"/>
                  <a:gd name="T6" fmla="*/ 0 w 14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lnTo>
                      <a:pt x="14" y="6"/>
                    </a:lnTo>
                    <a:lnTo>
                      <a:pt x="6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8" name="Freeform9"/>
              <p:cNvSpPr/>
              <p:nvPr/>
            </p:nvSpPr>
            <p:spPr bwMode="auto">
              <a:xfrm>
                <a:off x="8876" y="4807"/>
                <a:ext cx="99" cy="99"/>
              </a:xfrm>
              <a:custGeom>
                <a:avLst/>
                <a:gdLst>
                  <a:gd name="T0" fmla="*/ 7 w 28"/>
                  <a:gd name="T1" fmla="*/ 0 h 28"/>
                  <a:gd name="T2" fmla="*/ 0 w 28"/>
                  <a:gd name="T3" fmla="*/ 8 h 28"/>
                  <a:gd name="T4" fmla="*/ 20 w 28"/>
                  <a:gd name="T5" fmla="*/ 28 h 28"/>
                  <a:gd name="T6" fmla="*/ 28 w 28"/>
                  <a:gd name="T7" fmla="*/ 20 h 28"/>
                  <a:gd name="T8" fmla="*/ 7 w 2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7" y="0"/>
                    </a:moveTo>
                    <a:lnTo>
                      <a:pt x="0" y="8"/>
                    </a:lnTo>
                    <a:lnTo>
                      <a:pt x="20" y="28"/>
                    </a:lnTo>
                    <a:lnTo>
                      <a:pt x="28" y="2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9" name="Freeform10"/>
              <p:cNvSpPr/>
              <p:nvPr/>
            </p:nvSpPr>
            <p:spPr bwMode="auto">
              <a:xfrm>
                <a:off x="8425" y="4758"/>
                <a:ext cx="395" cy="479"/>
              </a:xfrm>
              <a:custGeom>
                <a:avLst/>
                <a:gdLst>
                  <a:gd name="T0" fmla="*/ 104 w 112"/>
                  <a:gd name="T1" fmla="*/ 101 h 136"/>
                  <a:gd name="T2" fmla="*/ 83 w 112"/>
                  <a:gd name="T3" fmla="*/ 101 h 136"/>
                  <a:gd name="T4" fmla="*/ 83 w 112"/>
                  <a:gd name="T5" fmla="*/ 129 h 136"/>
                  <a:gd name="T6" fmla="*/ 7 w 112"/>
                  <a:gd name="T7" fmla="*/ 129 h 136"/>
                  <a:gd name="T8" fmla="*/ 7 w 112"/>
                  <a:gd name="T9" fmla="*/ 32 h 136"/>
                  <a:gd name="T10" fmla="*/ 104 w 112"/>
                  <a:gd name="T11" fmla="*/ 32 h 136"/>
                  <a:gd name="T12" fmla="*/ 104 w 112"/>
                  <a:gd name="T13" fmla="*/ 40 h 136"/>
                  <a:gd name="T14" fmla="*/ 112 w 112"/>
                  <a:gd name="T15" fmla="*/ 32 h 136"/>
                  <a:gd name="T16" fmla="*/ 112 w 112"/>
                  <a:gd name="T17" fmla="*/ 6 h 136"/>
                  <a:gd name="T18" fmla="*/ 97 w 112"/>
                  <a:gd name="T19" fmla="*/ 6 h 136"/>
                  <a:gd name="T20" fmla="*/ 97 w 112"/>
                  <a:gd name="T21" fmla="*/ 20 h 136"/>
                  <a:gd name="T22" fmla="*/ 95 w 112"/>
                  <a:gd name="T23" fmla="*/ 20 h 136"/>
                  <a:gd name="T24" fmla="*/ 95 w 112"/>
                  <a:gd name="T25" fmla="*/ 0 h 136"/>
                  <a:gd name="T26" fmla="*/ 89 w 112"/>
                  <a:gd name="T27" fmla="*/ 0 h 136"/>
                  <a:gd name="T28" fmla="*/ 89 w 112"/>
                  <a:gd name="T29" fmla="*/ 20 h 136"/>
                  <a:gd name="T30" fmla="*/ 87 w 112"/>
                  <a:gd name="T31" fmla="*/ 20 h 136"/>
                  <a:gd name="T32" fmla="*/ 87 w 112"/>
                  <a:gd name="T33" fmla="*/ 6 h 136"/>
                  <a:gd name="T34" fmla="*/ 79 w 112"/>
                  <a:gd name="T35" fmla="*/ 6 h 136"/>
                  <a:gd name="T36" fmla="*/ 79 w 112"/>
                  <a:gd name="T37" fmla="*/ 20 h 136"/>
                  <a:gd name="T38" fmla="*/ 76 w 112"/>
                  <a:gd name="T39" fmla="*/ 20 h 136"/>
                  <a:gd name="T40" fmla="*/ 76 w 112"/>
                  <a:gd name="T41" fmla="*/ 0 h 136"/>
                  <a:gd name="T42" fmla="*/ 72 w 112"/>
                  <a:gd name="T43" fmla="*/ 0 h 136"/>
                  <a:gd name="T44" fmla="*/ 72 w 112"/>
                  <a:gd name="T45" fmla="*/ 20 h 136"/>
                  <a:gd name="T46" fmla="*/ 68 w 112"/>
                  <a:gd name="T47" fmla="*/ 20 h 136"/>
                  <a:gd name="T48" fmla="*/ 68 w 112"/>
                  <a:gd name="T49" fmla="*/ 6 h 136"/>
                  <a:gd name="T50" fmla="*/ 60 w 112"/>
                  <a:gd name="T51" fmla="*/ 6 h 136"/>
                  <a:gd name="T52" fmla="*/ 60 w 112"/>
                  <a:gd name="T53" fmla="*/ 20 h 136"/>
                  <a:gd name="T54" fmla="*/ 57 w 112"/>
                  <a:gd name="T55" fmla="*/ 20 h 136"/>
                  <a:gd name="T56" fmla="*/ 57 w 112"/>
                  <a:gd name="T57" fmla="*/ 0 h 136"/>
                  <a:gd name="T58" fmla="*/ 53 w 112"/>
                  <a:gd name="T59" fmla="*/ 0 h 136"/>
                  <a:gd name="T60" fmla="*/ 53 w 112"/>
                  <a:gd name="T61" fmla="*/ 20 h 136"/>
                  <a:gd name="T62" fmla="*/ 51 w 112"/>
                  <a:gd name="T63" fmla="*/ 20 h 136"/>
                  <a:gd name="T64" fmla="*/ 51 w 112"/>
                  <a:gd name="T65" fmla="*/ 6 h 136"/>
                  <a:gd name="T66" fmla="*/ 43 w 112"/>
                  <a:gd name="T67" fmla="*/ 6 h 136"/>
                  <a:gd name="T68" fmla="*/ 43 w 112"/>
                  <a:gd name="T69" fmla="*/ 20 h 136"/>
                  <a:gd name="T70" fmla="*/ 40 w 112"/>
                  <a:gd name="T71" fmla="*/ 20 h 136"/>
                  <a:gd name="T72" fmla="*/ 40 w 112"/>
                  <a:gd name="T73" fmla="*/ 0 h 136"/>
                  <a:gd name="T74" fmla="*/ 35 w 112"/>
                  <a:gd name="T75" fmla="*/ 0 h 136"/>
                  <a:gd name="T76" fmla="*/ 35 w 112"/>
                  <a:gd name="T77" fmla="*/ 20 h 136"/>
                  <a:gd name="T78" fmla="*/ 32 w 112"/>
                  <a:gd name="T79" fmla="*/ 20 h 136"/>
                  <a:gd name="T80" fmla="*/ 32 w 112"/>
                  <a:gd name="T81" fmla="*/ 6 h 136"/>
                  <a:gd name="T82" fmla="*/ 25 w 112"/>
                  <a:gd name="T83" fmla="*/ 6 h 136"/>
                  <a:gd name="T84" fmla="*/ 25 w 112"/>
                  <a:gd name="T85" fmla="*/ 20 h 136"/>
                  <a:gd name="T86" fmla="*/ 23 w 112"/>
                  <a:gd name="T87" fmla="*/ 20 h 136"/>
                  <a:gd name="T88" fmla="*/ 23 w 112"/>
                  <a:gd name="T89" fmla="*/ 0 h 136"/>
                  <a:gd name="T90" fmla="*/ 17 w 112"/>
                  <a:gd name="T91" fmla="*/ 0 h 136"/>
                  <a:gd name="T92" fmla="*/ 17 w 112"/>
                  <a:gd name="T93" fmla="*/ 20 h 136"/>
                  <a:gd name="T94" fmla="*/ 15 w 112"/>
                  <a:gd name="T95" fmla="*/ 20 h 136"/>
                  <a:gd name="T96" fmla="*/ 15 w 112"/>
                  <a:gd name="T97" fmla="*/ 6 h 136"/>
                  <a:gd name="T98" fmla="*/ 0 w 112"/>
                  <a:gd name="T99" fmla="*/ 6 h 136"/>
                  <a:gd name="T100" fmla="*/ 0 w 112"/>
                  <a:gd name="T101" fmla="*/ 24 h 136"/>
                  <a:gd name="T102" fmla="*/ 0 w 112"/>
                  <a:gd name="T103" fmla="*/ 28 h 136"/>
                  <a:gd name="T104" fmla="*/ 0 w 112"/>
                  <a:gd name="T105" fmla="*/ 136 h 136"/>
                  <a:gd name="T106" fmla="*/ 89 w 112"/>
                  <a:gd name="T107" fmla="*/ 136 h 136"/>
                  <a:gd name="T108" fmla="*/ 112 w 112"/>
                  <a:gd name="T109" fmla="*/ 110 h 136"/>
                  <a:gd name="T110" fmla="*/ 112 w 112"/>
                  <a:gd name="T111" fmla="*/ 84 h 136"/>
                  <a:gd name="T112" fmla="*/ 104 w 112"/>
                  <a:gd name="T113" fmla="*/ 92 h 136"/>
                  <a:gd name="T114" fmla="*/ 104 w 112"/>
                  <a:gd name="T115" fmla="*/ 10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2" h="136">
                    <a:moveTo>
                      <a:pt x="104" y="101"/>
                    </a:moveTo>
                    <a:lnTo>
                      <a:pt x="83" y="101"/>
                    </a:lnTo>
                    <a:lnTo>
                      <a:pt x="83" y="129"/>
                    </a:lnTo>
                    <a:lnTo>
                      <a:pt x="7" y="129"/>
                    </a:lnTo>
                    <a:lnTo>
                      <a:pt x="7" y="32"/>
                    </a:lnTo>
                    <a:lnTo>
                      <a:pt x="104" y="32"/>
                    </a:lnTo>
                    <a:lnTo>
                      <a:pt x="104" y="40"/>
                    </a:lnTo>
                    <a:lnTo>
                      <a:pt x="112" y="32"/>
                    </a:lnTo>
                    <a:lnTo>
                      <a:pt x="112" y="6"/>
                    </a:lnTo>
                    <a:lnTo>
                      <a:pt x="97" y="6"/>
                    </a:lnTo>
                    <a:lnTo>
                      <a:pt x="97" y="20"/>
                    </a:lnTo>
                    <a:lnTo>
                      <a:pt x="95" y="20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89" y="20"/>
                    </a:lnTo>
                    <a:lnTo>
                      <a:pt x="87" y="20"/>
                    </a:lnTo>
                    <a:lnTo>
                      <a:pt x="87" y="6"/>
                    </a:lnTo>
                    <a:lnTo>
                      <a:pt x="79" y="6"/>
                    </a:lnTo>
                    <a:lnTo>
                      <a:pt x="79" y="20"/>
                    </a:lnTo>
                    <a:lnTo>
                      <a:pt x="76" y="20"/>
                    </a:lnTo>
                    <a:lnTo>
                      <a:pt x="76" y="0"/>
                    </a:lnTo>
                    <a:lnTo>
                      <a:pt x="72" y="0"/>
                    </a:lnTo>
                    <a:lnTo>
                      <a:pt x="72" y="20"/>
                    </a:lnTo>
                    <a:lnTo>
                      <a:pt x="68" y="20"/>
                    </a:lnTo>
                    <a:lnTo>
                      <a:pt x="68" y="6"/>
                    </a:lnTo>
                    <a:lnTo>
                      <a:pt x="60" y="6"/>
                    </a:lnTo>
                    <a:lnTo>
                      <a:pt x="60" y="20"/>
                    </a:lnTo>
                    <a:lnTo>
                      <a:pt x="57" y="20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51" y="6"/>
                    </a:lnTo>
                    <a:lnTo>
                      <a:pt x="43" y="6"/>
                    </a:lnTo>
                    <a:lnTo>
                      <a:pt x="43" y="20"/>
                    </a:lnTo>
                    <a:lnTo>
                      <a:pt x="40" y="20"/>
                    </a:lnTo>
                    <a:lnTo>
                      <a:pt x="40" y="0"/>
                    </a:lnTo>
                    <a:lnTo>
                      <a:pt x="35" y="0"/>
                    </a:lnTo>
                    <a:lnTo>
                      <a:pt x="35" y="20"/>
                    </a:lnTo>
                    <a:lnTo>
                      <a:pt x="32" y="20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25" y="20"/>
                    </a:lnTo>
                    <a:lnTo>
                      <a:pt x="23" y="20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7" y="20"/>
                    </a:lnTo>
                    <a:lnTo>
                      <a:pt x="15" y="20"/>
                    </a:lnTo>
                    <a:lnTo>
                      <a:pt x="15" y="6"/>
                    </a:lnTo>
                    <a:lnTo>
                      <a:pt x="0" y="6"/>
                    </a:lnTo>
                    <a:lnTo>
                      <a:pt x="0" y="24"/>
                    </a:lnTo>
                    <a:lnTo>
                      <a:pt x="0" y="28"/>
                    </a:lnTo>
                    <a:lnTo>
                      <a:pt x="0" y="136"/>
                    </a:lnTo>
                    <a:lnTo>
                      <a:pt x="89" y="136"/>
                    </a:lnTo>
                    <a:lnTo>
                      <a:pt x="112" y="110"/>
                    </a:lnTo>
                    <a:lnTo>
                      <a:pt x="112" y="84"/>
                    </a:lnTo>
                    <a:lnTo>
                      <a:pt x="104" y="92"/>
                    </a:lnTo>
                    <a:lnTo>
                      <a:pt x="104" y="10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50" name="AutoShape2"/>
              <p:cNvSpPr>
                <a:spLocks noChangeArrowheads="1"/>
              </p:cNvSpPr>
              <p:nvPr/>
            </p:nvSpPr>
            <p:spPr bwMode="auto">
              <a:xfrm>
                <a:off x="8495" y="4920"/>
                <a:ext cx="155" cy="2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34" name="AutoShape3"/>
              <p:cNvSpPr>
                <a:spLocks noChangeArrowheads="1"/>
              </p:cNvSpPr>
              <p:nvPr/>
            </p:nvSpPr>
            <p:spPr bwMode="auto">
              <a:xfrm>
                <a:off x="8495" y="4976"/>
                <a:ext cx="155" cy="2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35" name="AutoShape4"/>
              <p:cNvSpPr>
                <a:spLocks noChangeArrowheads="1"/>
              </p:cNvSpPr>
              <p:nvPr/>
            </p:nvSpPr>
            <p:spPr bwMode="auto">
              <a:xfrm>
                <a:off x="8495" y="5040"/>
                <a:ext cx="155" cy="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53" name="AutoShape5"/>
              <p:cNvSpPr>
                <a:spLocks noChangeArrowheads="1"/>
              </p:cNvSpPr>
              <p:nvPr/>
            </p:nvSpPr>
            <p:spPr bwMode="auto">
              <a:xfrm>
                <a:off x="8495" y="5100"/>
                <a:ext cx="155" cy="2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</p:grpSp>
        <p:sp>
          <p:nvSpPr>
            <p:cNvPr id="108" name="Freeform 75"/>
            <p:cNvSpPr>
              <a:spLocks noEditPoints="1"/>
            </p:cNvSpPr>
            <p:nvPr/>
          </p:nvSpPr>
          <p:spPr bwMode="auto">
            <a:xfrm>
              <a:off x="7970" y="6502"/>
              <a:ext cx="698" cy="843"/>
            </a:xfrm>
            <a:custGeom>
              <a:avLst/>
              <a:gdLst>
                <a:gd name="T0" fmla="*/ 96 w 124"/>
                <a:gd name="T1" fmla="*/ 4 h 153"/>
                <a:gd name="T2" fmla="*/ 83 w 124"/>
                <a:gd name="T3" fmla="*/ 10 h 153"/>
                <a:gd name="T4" fmla="*/ 77 w 124"/>
                <a:gd name="T5" fmla="*/ 20 h 153"/>
                <a:gd name="T6" fmla="*/ 97 w 124"/>
                <a:gd name="T7" fmla="*/ 94 h 153"/>
                <a:gd name="T8" fmla="*/ 23 w 124"/>
                <a:gd name="T9" fmla="*/ 113 h 153"/>
                <a:gd name="T10" fmla="*/ 17 w 124"/>
                <a:gd name="T11" fmla="*/ 124 h 153"/>
                <a:gd name="T12" fmla="*/ 19 w 124"/>
                <a:gd name="T13" fmla="*/ 138 h 153"/>
                <a:gd name="T14" fmla="*/ 42 w 124"/>
                <a:gd name="T15" fmla="*/ 132 h 153"/>
                <a:gd name="T16" fmla="*/ 17 w 124"/>
                <a:gd name="T17" fmla="*/ 145 h 153"/>
                <a:gd name="T18" fmla="*/ 17 w 124"/>
                <a:gd name="T19" fmla="*/ 153 h 153"/>
                <a:gd name="T20" fmla="*/ 87 w 124"/>
                <a:gd name="T21" fmla="*/ 149 h 153"/>
                <a:gd name="T22" fmla="*/ 59 w 124"/>
                <a:gd name="T23" fmla="*/ 145 h 153"/>
                <a:gd name="T24" fmla="*/ 107 w 124"/>
                <a:gd name="T25" fmla="*/ 100 h 153"/>
                <a:gd name="T26" fmla="*/ 25 w 124"/>
                <a:gd name="T27" fmla="*/ 104 h 153"/>
                <a:gd name="T28" fmla="*/ 28 w 124"/>
                <a:gd name="T29" fmla="*/ 106 h 153"/>
                <a:gd name="T30" fmla="*/ 31 w 124"/>
                <a:gd name="T31" fmla="*/ 107 h 153"/>
                <a:gd name="T32" fmla="*/ 88 w 124"/>
                <a:gd name="T33" fmla="*/ 92 h 153"/>
                <a:gd name="T34" fmla="*/ 91 w 124"/>
                <a:gd name="T35" fmla="*/ 86 h 153"/>
                <a:gd name="T36" fmla="*/ 76 w 124"/>
                <a:gd name="T37" fmla="*/ 29 h 153"/>
                <a:gd name="T38" fmla="*/ 70 w 124"/>
                <a:gd name="T39" fmla="*/ 26 h 153"/>
                <a:gd name="T40" fmla="*/ 13 w 124"/>
                <a:gd name="T41" fmla="*/ 41 h 153"/>
                <a:gd name="T42" fmla="*/ 10 w 124"/>
                <a:gd name="T43" fmla="*/ 47 h 153"/>
                <a:gd name="T44" fmla="*/ 17 w 124"/>
                <a:gd name="T45" fmla="*/ 85 h 153"/>
                <a:gd name="T46" fmla="*/ 18 w 124"/>
                <a:gd name="T47" fmla="*/ 76 h 153"/>
                <a:gd name="T48" fmla="*/ 28 w 124"/>
                <a:gd name="T49" fmla="*/ 98 h 153"/>
                <a:gd name="T50" fmla="*/ 25 w 124"/>
                <a:gd name="T51" fmla="*/ 78 h 153"/>
                <a:gd name="T52" fmla="*/ 28 w 124"/>
                <a:gd name="T53" fmla="*/ 98 h 153"/>
                <a:gd name="T54" fmla="*/ 58 w 124"/>
                <a:gd name="T55" fmla="*/ 89 h 153"/>
                <a:gd name="T56" fmla="*/ 52 w 124"/>
                <a:gd name="T57" fmla="*/ 72 h 153"/>
                <a:gd name="T58" fmla="*/ 55 w 124"/>
                <a:gd name="T59" fmla="*/ 66 h 153"/>
                <a:gd name="T60" fmla="*/ 74 w 124"/>
                <a:gd name="T61" fmla="*/ 62 h 153"/>
                <a:gd name="T62" fmla="*/ 55 w 124"/>
                <a:gd name="T63" fmla="*/ 66 h 153"/>
                <a:gd name="T64" fmla="*/ 35 w 124"/>
                <a:gd name="T65" fmla="*/ 54 h 153"/>
                <a:gd name="T66" fmla="*/ 55 w 124"/>
                <a:gd name="T67" fmla="*/ 53 h 153"/>
                <a:gd name="T68" fmla="*/ 46 w 124"/>
                <a:gd name="T69" fmla="*/ 68 h 153"/>
                <a:gd name="T70" fmla="*/ 27 w 124"/>
                <a:gd name="T71" fmla="*/ 71 h 153"/>
                <a:gd name="T72" fmla="*/ 46 w 124"/>
                <a:gd name="T73" fmla="*/ 68 h 153"/>
                <a:gd name="T74" fmla="*/ 34 w 124"/>
                <a:gd name="T75" fmla="*/ 101 h 153"/>
                <a:gd name="T76" fmla="*/ 53 w 124"/>
                <a:gd name="T77" fmla="*/ 94 h 153"/>
                <a:gd name="T78" fmla="*/ 52 w 124"/>
                <a:gd name="T79" fmla="*/ 105 h 153"/>
                <a:gd name="T80" fmla="*/ 62 w 124"/>
                <a:gd name="T81" fmla="*/ 103 h 153"/>
                <a:gd name="T82" fmla="*/ 68 w 124"/>
                <a:gd name="T83" fmla="*/ 100 h 153"/>
                <a:gd name="T84" fmla="*/ 73 w 124"/>
                <a:gd name="T85" fmla="*/ 84 h 153"/>
                <a:gd name="T86" fmla="*/ 68 w 124"/>
                <a:gd name="T87" fmla="*/ 100 h 153"/>
                <a:gd name="T88" fmla="*/ 88 w 124"/>
                <a:gd name="T89" fmla="*/ 59 h 153"/>
                <a:gd name="T90" fmla="*/ 84 w 124"/>
                <a:gd name="T91" fmla="*/ 49 h 153"/>
                <a:gd name="T92" fmla="*/ 85 w 124"/>
                <a:gd name="T93" fmla="*/ 83 h 153"/>
                <a:gd name="T94" fmla="*/ 81 w 124"/>
                <a:gd name="T95" fmla="*/ 64 h 153"/>
                <a:gd name="T96" fmla="*/ 72 w 124"/>
                <a:gd name="T97" fmla="*/ 36 h 153"/>
                <a:gd name="T98" fmla="*/ 76 w 124"/>
                <a:gd name="T99" fmla="*/ 56 h 153"/>
                <a:gd name="T100" fmla="*/ 72 w 124"/>
                <a:gd name="T101" fmla="*/ 36 h 153"/>
                <a:gd name="T102" fmla="*/ 66 w 124"/>
                <a:gd name="T103" fmla="*/ 32 h 153"/>
                <a:gd name="T104" fmla="*/ 47 w 124"/>
                <a:gd name="T105" fmla="*/ 39 h 153"/>
                <a:gd name="T106" fmla="*/ 49 w 124"/>
                <a:gd name="T107" fmla="*/ 29 h 153"/>
                <a:gd name="T108" fmla="*/ 39 w 124"/>
                <a:gd name="T109" fmla="*/ 31 h 153"/>
                <a:gd name="T110" fmla="*/ 33 w 124"/>
                <a:gd name="T111" fmla="*/ 33 h 153"/>
                <a:gd name="T112" fmla="*/ 28 w 124"/>
                <a:gd name="T113" fmla="*/ 50 h 153"/>
                <a:gd name="T114" fmla="*/ 33 w 124"/>
                <a:gd name="T115" fmla="*/ 33 h 153"/>
                <a:gd name="T116" fmla="*/ 25 w 124"/>
                <a:gd name="T117" fmla="*/ 56 h 153"/>
                <a:gd name="T118" fmla="*/ 12 w 124"/>
                <a:gd name="T119" fmla="*/ 6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4" h="153">
                  <a:moveTo>
                    <a:pt x="90" y="14"/>
                  </a:moveTo>
                  <a:cubicBezTo>
                    <a:pt x="96" y="4"/>
                    <a:pt x="96" y="4"/>
                    <a:pt x="96" y="4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103" y="35"/>
                    <a:pt x="111" y="68"/>
                    <a:pt x="97" y="94"/>
                  </a:cubicBezTo>
                  <a:cubicBezTo>
                    <a:pt x="82" y="119"/>
                    <a:pt x="49" y="128"/>
                    <a:pt x="24" y="113"/>
                  </a:cubicBezTo>
                  <a:cubicBezTo>
                    <a:pt x="24" y="113"/>
                    <a:pt x="24" y="113"/>
                    <a:pt x="23" y="113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2" y="133"/>
                    <a:pt x="12" y="133"/>
                    <a:pt x="12" y="133"/>
                  </a:cubicBezTo>
                  <a:cubicBezTo>
                    <a:pt x="19" y="138"/>
                    <a:pt x="19" y="138"/>
                    <a:pt x="19" y="138"/>
                  </a:cubicBezTo>
                  <a:cubicBezTo>
                    <a:pt x="25" y="127"/>
                    <a:pt x="25" y="127"/>
                    <a:pt x="25" y="127"/>
                  </a:cubicBezTo>
                  <a:cubicBezTo>
                    <a:pt x="30" y="130"/>
                    <a:pt x="36" y="131"/>
                    <a:pt x="42" y="132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15" y="145"/>
                    <a:pt x="13" y="147"/>
                    <a:pt x="13" y="149"/>
                  </a:cubicBezTo>
                  <a:cubicBezTo>
                    <a:pt x="13" y="151"/>
                    <a:pt x="15" y="153"/>
                    <a:pt x="17" y="153"/>
                  </a:cubicBezTo>
                  <a:cubicBezTo>
                    <a:pt x="83" y="153"/>
                    <a:pt x="83" y="153"/>
                    <a:pt x="83" y="153"/>
                  </a:cubicBezTo>
                  <a:cubicBezTo>
                    <a:pt x="86" y="153"/>
                    <a:pt x="87" y="151"/>
                    <a:pt x="87" y="149"/>
                  </a:cubicBezTo>
                  <a:cubicBezTo>
                    <a:pt x="87" y="147"/>
                    <a:pt x="86" y="145"/>
                    <a:pt x="83" y="145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78" y="130"/>
                    <a:pt x="97" y="118"/>
                    <a:pt x="107" y="100"/>
                  </a:cubicBezTo>
                  <a:cubicBezTo>
                    <a:pt x="124" y="71"/>
                    <a:pt x="116" y="34"/>
                    <a:pt x="90" y="14"/>
                  </a:cubicBezTo>
                  <a:close/>
                  <a:moveTo>
                    <a:pt x="25" y="104"/>
                  </a:moveTo>
                  <a:cubicBezTo>
                    <a:pt x="25" y="104"/>
                    <a:pt x="25" y="104"/>
                    <a:pt x="25" y="104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1" y="107"/>
                    <a:pt x="31" y="107"/>
                    <a:pt x="31" y="107"/>
                  </a:cubicBezTo>
                  <a:cubicBezTo>
                    <a:pt x="51" y="117"/>
                    <a:pt x="75" y="111"/>
                    <a:pt x="88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101" y="66"/>
                    <a:pt x="94" y="42"/>
                    <a:pt x="76" y="30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50" y="17"/>
                    <a:pt x="26" y="23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0" y="67"/>
                    <a:pt x="7" y="91"/>
                    <a:pt x="25" y="104"/>
                  </a:cubicBezTo>
                  <a:close/>
                  <a:moveTo>
                    <a:pt x="17" y="85"/>
                  </a:moveTo>
                  <a:cubicBezTo>
                    <a:pt x="15" y="82"/>
                    <a:pt x="14" y="78"/>
                    <a:pt x="13" y="75"/>
                  </a:cubicBezTo>
                  <a:cubicBezTo>
                    <a:pt x="15" y="75"/>
                    <a:pt x="17" y="76"/>
                    <a:pt x="18" y="76"/>
                  </a:cubicBezTo>
                  <a:cubicBezTo>
                    <a:pt x="18" y="79"/>
                    <a:pt x="17" y="82"/>
                    <a:pt x="17" y="85"/>
                  </a:cubicBezTo>
                  <a:close/>
                  <a:moveTo>
                    <a:pt x="28" y="98"/>
                  </a:moveTo>
                  <a:cubicBezTo>
                    <a:pt x="27" y="96"/>
                    <a:pt x="25" y="95"/>
                    <a:pt x="23" y="94"/>
                  </a:cubicBezTo>
                  <a:cubicBezTo>
                    <a:pt x="23" y="88"/>
                    <a:pt x="24" y="83"/>
                    <a:pt x="25" y="78"/>
                  </a:cubicBezTo>
                  <a:cubicBezTo>
                    <a:pt x="29" y="79"/>
                    <a:pt x="33" y="81"/>
                    <a:pt x="37" y="83"/>
                  </a:cubicBezTo>
                  <a:lnTo>
                    <a:pt x="28" y="98"/>
                  </a:lnTo>
                  <a:close/>
                  <a:moveTo>
                    <a:pt x="66" y="80"/>
                  </a:moveTo>
                  <a:cubicBezTo>
                    <a:pt x="64" y="83"/>
                    <a:pt x="61" y="86"/>
                    <a:pt x="58" y="89"/>
                  </a:cubicBezTo>
                  <a:cubicBezTo>
                    <a:pt x="54" y="86"/>
                    <a:pt x="50" y="83"/>
                    <a:pt x="46" y="81"/>
                  </a:cubicBezTo>
                  <a:cubicBezTo>
                    <a:pt x="52" y="72"/>
                    <a:pt x="52" y="72"/>
                    <a:pt x="52" y="72"/>
                  </a:cubicBezTo>
                  <a:lnTo>
                    <a:pt x="66" y="80"/>
                  </a:lnTo>
                  <a:close/>
                  <a:moveTo>
                    <a:pt x="55" y="66"/>
                  </a:moveTo>
                  <a:cubicBezTo>
                    <a:pt x="61" y="56"/>
                    <a:pt x="61" y="56"/>
                    <a:pt x="61" y="56"/>
                  </a:cubicBezTo>
                  <a:cubicBezTo>
                    <a:pt x="65" y="58"/>
                    <a:pt x="70" y="60"/>
                    <a:pt x="74" y="62"/>
                  </a:cubicBezTo>
                  <a:cubicBezTo>
                    <a:pt x="73" y="66"/>
                    <a:pt x="71" y="70"/>
                    <a:pt x="69" y="74"/>
                  </a:cubicBezTo>
                  <a:lnTo>
                    <a:pt x="55" y="66"/>
                  </a:lnTo>
                  <a:close/>
                  <a:moveTo>
                    <a:pt x="49" y="62"/>
                  </a:moveTo>
                  <a:cubicBezTo>
                    <a:pt x="35" y="54"/>
                    <a:pt x="35" y="54"/>
                    <a:pt x="35" y="54"/>
                  </a:cubicBezTo>
                  <a:cubicBezTo>
                    <a:pt x="37" y="50"/>
                    <a:pt x="40" y="47"/>
                    <a:pt x="43" y="44"/>
                  </a:cubicBezTo>
                  <a:cubicBezTo>
                    <a:pt x="46" y="47"/>
                    <a:pt x="50" y="50"/>
                    <a:pt x="55" y="53"/>
                  </a:cubicBezTo>
                  <a:lnTo>
                    <a:pt x="49" y="62"/>
                  </a:lnTo>
                  <a:close/>
                  <a:moveTo>
                    <a:pt x="46" y="68"/>
                  </a:moveTo>
                  <a:cubicBezTo>
                    <a:pt x="40" y="77"/>
                    <a:pt x="40" y="77"/>
                    <a:pt x="40" y="77"/>
                  </a:cubicBezTo>
                  <a:cubicBezTo>
                    <a:pt x="36" y="75"/>
                    <a:pt x="32" y="73"/>
                    <a:pt x="27" y="71"/>
                  </a:cubicBezTo>
                  <a:cubicBezTo>
                    <a:pt x="28" y="67"/>
                    <a:pt x="29" y="63"/>
                    <a:pt x="31" y="60"/>
                  </a:cubicBezTo>
                  <a:lnTo>
                    <a:pt x="46" y="68"/>
                  </a:lnTo>
                  <a:close/>
                  <a:moveTo>
                    <a:pt x="41" y="104"/>
                  </a:moveTo>
                  <a:cubicBezTo>
                    <a:pt x="38" y="103"/>
                    <a:pt x="36" y="102"/>
                    <a:pt x="34" y="101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7" y="89"/>
                    <a:pt x="50" y="91"/>
                    <a:pt x="53" y="94"/>
                  </a:cubicBezTo>
                  <a:cubicBezTo>
                    <a:pt x="50" y="98"/>
                    <a:pt x="45" y="101"/>
                    <a:pt x="41" y="104"/>
                  </a:cubicBezTo>
                  <a:close/>
                  <a:moveTo>
                    <a:pt x="52" y="105"/>
                  </a:moveTo>
                  <a:cubicBezTo>
                    <a:pt x="54" y="103"/>
                    <a:pt x="56" y="101"/>
                    <a:pt x="58" y="99"/>
                  </a:cubicBezTo>
                  <a:cubicBezTo>
                    <a:pt x="60" y="100"/>
                    <a:pt x="61" y="102"/>
                    <a:pt x="62" y="103"/>
                  </a:cubicBezTo>
                  <a:cubicBezTo>
                    <a:pt x="59" y="104"/>
                    <a:pt x="55" y="105"/>
                    <a:pt x="52" y="105"/>
                  </a:cubicBezTo>
                  <a:close/>
                  <a:moveTo>
                    <a:pt x="68" y="100"/>
                  </a:moveTo>
                  <a:cubicBezTo>
                    <a:pt x="67" y="98"/>
                    <a:pt x="65" y="97"/>
                    <a:pt x="63" y="95"/>
                  </a:cubicBezTo>
                  <a:cubicBezTo>
                    <a:pt x="67" y="91"/>
                    <a:pt x="70" y="88"/>
                    <a:pt x="73" y="84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78" y="94"/>
                    <a:pt x="73" y="98"/>
                    <a:pt x="68" y="100"/>
                  </a:cubicBezTo>
                  <a:close/>
                  <a:moveTo>
                    <a:pt x="84" y="49"/>
                  </a:moveTo>
                  <a:cubicBezTo>
                    <a:pt x="86" y="52"/>
                    <a:pt x="87" y="55"/>
                    <a:pt x="88" y="59"/>
                  </a:cubicBezTo>
                  <a:cubicBezTo>
                    <a:pt x="86" y="59"/>
                    <a:pt x="84" y="58"/>
                    <a:pt x="83" y="57"/>
                  </a:cubicBezTo>
                  <a:cubicBezTo>
                    <a:pt x="83" y="55"/>
                    <a:pt x="84" y="52"/>
                    <a:pt x="84" y="49"/>
                  </a:cubicBezTo>
                  <a:close/>
                  <a:moveTo>
                    <a:pt x="88" y="66"/>
                  </a:moveTo>
                  <a:cubicBezTo>
                    <a:pt x="89" y="71"/>
                    <a:pt x="88" y="77"/>
                    <a:pt x="85" y="83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8" y="73"/>
                    <a:pt x="80" y="69"/>
                    <a:pt x="81" y="64"/>
                  </a:cubicBezTo>
                  <a:cubicBezTo>
                    <a:pt x="84" y="64"/>
                    <a:pt x="86" y="65"/>
                    <a:pt x="88" y="66"/>
                  </a:cubicBezTo>
                  <a:close/>
                  <a:moveTo>
                    <a:pt x="72" y="36"/>
                  </a:moveTo>
                  <a:cubicBezTo>
                    <a:pt x="74" y="37"/>
                    <a:pt x="76" y="38"/>
                    <a:pt x="77" y="40"/>
                  </a:cubicBezTo>
                  <a:cubicBezTo>
                    <a:pt x="77" y="45"/>
                    <a:pt x="77" y="51"/>
                    <a:pt x="76" y="56"/>
                  </a:cubicBezTo>
                  <a:cubicBezTo>
                    <a:pt x="72" y="54"/>
                    <a:pt x="68" y="52"/>
                    <a:pt x="64" y="50"/>
                  </a:cubicBezTo>
                  <a:lnTo>
                    <a:pt x="72" y="36"/>
                  </a:lnTo>
                  <a:close/>
                  <a:moveTo>
                    <a:pt x="60" y="30"/>
                  </a:moveTo>
                  <a:cubicBezTo>
                    <a:pt x="62" y="31"/>
                    <a:pt x="64" y="31"/>
                    <a:pt x="66" y="32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4" y="44"/>
                    <a:pt x="51" y="42"/>
                    <a:pt x="47" y="39"/>
                  </a:cubicBezTo>
                  <a:cubicBezTo>
                    <a:pt x="51" y="36"/>
                    <a:pt x="56" y="33"/>
                    <a:pt x="60" y="30"/>
                  </a:cubicBezTo>
                  <a:close/>
                  <a:moveTo>
                    <a:pt x="49" y="29"/>
                  </a:moveTo>
                  <a:cubicBezTo>
                    <a:pt x="47" y="30"/>
                    <a:pt x="44" y="32"/>
                    <a:pt x="42" y="34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42" y="30"/>
                    <a:pt x="46" y="29"/>
                    <a:pt x="49" y="29"/>
                  </a:cubicBezTo>
                  <a:close/>
                  <a:moveTo>
                    <a:pt x="33" y="33"/>
                  </a:moveTo>
                  <a:cubicBezTo>
                    <a:pt x="34" y="35"/>
                    <a:pt x="36" y="37"/>
                    <a:pt x="38" y="38"/>
                  </a:cubicBezTo>
                  <a:cubicBezTo>
                    <a:pt x="34" y="42"/>
                    <a:pt x="31" y="46"/>
                    <a:pt x="28" y="50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23" y="40"/>
                    <a:pt x="27" y="36"/>
                    <a:pt x="33" y="33"/>
                  </a:cubicBezTo>
                  <a:close/>
                  <a:moveTo>
                    <a:pt x="16" y="51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3" y="60"/>
                    <a:pt x="21" y="65"/>
                    <a:pt x="20" y="70"/>
                  </a:cubicBezTo>
                  <a:cubicBezTo>
                    <a:pt x="17" y="69"/>
                    <a:pt x="15" y="68"/>
                    <a:pt x="12" y="68"/>
                  </a:cubicBezTo>
                  <a:cubicBezTo>
                    <a:pt x="12" y="62"/>
                    <a:pt x="13" y="56"/>
                    <a:pt x="16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>
                <a:lnSpc>
                  <a:spcPct val="130000"/>
                </a:lnSpc>
              </a:pPr>
              <a:endParaRPr lang="en-US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55" name="Freeform 35"/>
            <p:cNvSpPr>
              <a:spLocks noEditPoints="1"/>
            </p:cNvSpPr>
            <p:nvPr/>
          </p:nvSpPr>
          <p:spPr bwMode="auto">
            <a:xfrm>
              <a:off x="9982" y="6647"/>
              <a:ext cx="608" cy="667"/>
            </a:xfrm>
            <a:custGeom>
              <a:avLst/>
              <a:gdLst>
                <a:gd name="T0" fmla="*/ 99 w 111"/>
                <a:gd name="T1" fmla="*/ 127 h 142"/>
                <a:gd name="T2" fmla="*/ 90 w 111"/>
                <a:gd name="T3" fmla="*/ 134 h 142"/>
                <a:gd name="T4" fmla="*/ 62 w 111"/>
                <a:gd name="T5" fmla="*/ 141 h 142"/>
                <a:gd name="T6" fmla="*/ 35 w 111"/>
                <a:gd name="T7" fmla="*/ 129 h 142"/>
                <a:gd name="T8" fmla="*/ 35 w 111"/>
                <a:gd name="T9" fmla="*/ 129 h 142"/>
                <a:gd name="T10" fmla="*/ 35 w 111"/>
                <a:gd name="T11" fmla="*/ 129 h 142"/>
                <a:gd name="T12" fmla="*/ 28 w 111"/>
                <a:gd name="T13" fmla="*/ 120 h 142"/>
                <a:gd name="T14" fmla="*/ 13 w 111"/>
                <a:gd name="T15" fmla="*/ 95 h 142"/>
                <a:gd name="T16" fmla="*/ 13 w 111"/>
                <a:gd name="T17" fmla="*/ 95 h 142"/>
                <a:gd name="T18" fmla="*/ 5 w 111"/>
                <a:gd name="T19" fmla="*/ 80 h 142"/>
                <a:gd name="T20" fmla="*/ 15 w 111"/>
                <a:gd name="T21" fmla="*/ 60 h 142"/>
                <a:gd name="T22" fmla="*/ 28 w 111"/>
                <a:gd name="T23" fmla="*/ 66 h 142"/>
                <a:gd name="T24" fmla="*/ 29 w 111"/>
                <a:gd name="T25" fmla="*/ 67 h 142"/>
                <a:gd name="T26" fmla="*/ 30 w 111"/>
                <a:gd name="T27" fmla="*/ 69 h 142"/>
                <a:gd name="T28" fmla="*/ 30 w 111"/>
                <a:gd name="T29" fmla="*/ 22 h 142"/>
                <a:gd name="T30" fmla="*/ 49 w 111"/>
                <a:gd name="T31" fmla="*/ 11 h 142"/>
                <a:gd name="T32" fmla="*/ 73 w 111"/>
                <a:gd name="T33" fmla="*/ 11 h 142"/>
                <a:gd name="T34" fmla="*/ 92 w 111"/>
                <a:gd name="T35" fmla="*/ 22 h 142"/>
                <a:gd name="T36" fmla="*/ 92 w 111"/>
                <a:gd name="T37" fmla="*/ 22 h 142"/>
                <a:gd name="T38" fmla="*/ 93 w 111"/>
                <a:gd name="T39" fmla="*/ 22 h 142"/>
                <a:gd name="T40" fmla="*/ 111 w 111"/>
                <a:gd name="T41" fmla="*/ 34 h 142"/>
                <a:gd name="T42" fmla="*/ 111 w 111"/>
                <a:gd name="T43" fmla="*/ 97 h 142"/>
                <a:gd name="T44" fmla="*/ 108 w 111"/>
                <a:gd name="T45" fmla="*/ 113 h 142"/>
                <a:gd name="T46" fmla="*/ 99 w 111"/>
                <a:gd name="T47" fmla="*/ 127 h 142"/>
                <a:gd name="T48" fmla="*/ 85 w 111"/>
                <a:gd name="T49" fmla="*/ 126 h 142"/>
                <a:gd name="T50" fmla="*/ 85 w 111"/>
                <a:gd name="T51" fmla="*/ 126 h 142"/>
                <a:gd name="T52" fmla="*/ 92 w 111"/>
                <a:gd name="T53" fmla="*/ 120 h 142"/>
                <a:gd name="T54" fmla="*/ 98 w 111"/>
                <a:gd name="T55" fmla="*/ 109 h 142"/>
                <a:gd name="T56" fmla="*/ 101 w 111"/>
                <a:gd name="T57" fmla="*/ 97 h 142"/>
                <a:gd name="T58" fmla="*/ 101 w 111"/>
                <a:gd name="T59" fmla="*/ 34 h 142"/>
                <a:gd name="T60" fmla="*/ 95 w 111"/>
                <a:gd name="T61" fmla="*/ 34 h 142"/>
                <a:gd name="T62" fmla="*/ 95 w 111"/>
                <a:gd name="T63" fmla="*/ 64 h 142"/>
                <a:gd name="T64" fmla="*/ 82 w 111"/>
                <a:gd name="T65" fmla="*/ 64 h 142"/>
                <a:gd name="T66" fmla="*/ 82 w 111"/>
                <a:gd name="T67" fmla="*/ 22 h 142"/>
                <a:gd name="T68" fmla="*/ 77 w 111"/>
                <a:gd name="T69" fmla="*/ 22 h 142"/>
                <a:gd name="T70" fmla="*/ 77 w 111"/>
                <a:gd name="T71" fmla="*/ 64 h 142"/>
                <a:gd name="T72" fmla="*/ 64 w 111"/>
                <a:gd name="T73" fmla="*/ 64 h 142"/>
                <a:gd name="T74" fmla="*/ 64 w 111"/>
                <a:gd name="T75" fmla="*/ 15 h 142"/>
                <a:gd name="T76" fmla="*/ 58 w 111"/>
                <a:gd name="T77" fmla="*/ 15 h 142"/>
                <a:gd name="T78" fmla="*/ 58 w 111"/>
                <a:gd name="T79" fmla="*/ 64 h 142"/>
                <a:gd name="T80" fmla="*/ 45 w 111"/>
                <a:gd name="T81" fmla="*/ 64 h 142"/>
                <a:gd name="T82" fmla="*/ 45 w 111"/>
                <a:gd name="T83" fmla="*/ 22 h 142"/>
                <a:gd name="T84" fmla="*/ 40 w 111"/>
                <a:gd name="T85" fmla="*/ 22 h 142"/>
                <a:gd name="T86" fmla="*/ 40 w 111"/>
                <a:gd name="T87" fmla="*/ 80 h 142"/>
                <a:gd name="T88" fmla="*/ 27 w 111"/>
                <a:gd name="T89" fmla="*/ 84 h 142"/>
                <a:gd name="T90" fmla="*/ 20 w 111"/>
                <a:gd name="T91" fmla="*/ 72 h 142"/>
                <a:gd name="T92" fmla="*/ 13 w 111"/>
                <a:gd name="T93" fmla="*/ 75 h 142"/>
                <a:gd name="T94" fmla="*/ 22 w 111"/>
                <a:gd name="T95" fmla="*/ 90 h 142"/>
                <a:gd name="T96" fmla="*/ 22 w 111"/>
                <a:gd name="T97" fmla="*/ 90 h 142"/>
                <a:gd name="T98" fmla="*/ 36 w 111"/>
                <a:gd name="T99" fmla="*/ 115 h 142"/>
                <a:gd name="T100" fmla="*/ 42 w 111"/>
                <a:gd name="T101" fmla="*/ 122 h 142"/>
                <a:gd name="T102" fmla="*/ 42 w 111"/>
                <a:gd name="T103" fmla="*/ 122 h 142"/>
                <a:gd name="T104" fmla="*/ 63 w 111"/>
                <a:gd name="T105" fmla="*/ 131 h 142"/>
                <a:gd name="T106" fmla="*/ 85 w 111"/>
                <a:gd name="T107" fmla="*/ 12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0" h="142">
                  <a:moveTo>
                    <a:pt x="99" y="127"/>
                  </a:moveTo>
                  <a:cubicBezTo>
                    <a:pt x="97" y="130"/>
                    <a:pt x="94" y="132"/>
                    <a:pt x="90" y="134"/>
                  </a:cubicBezTo>
                  <a:cubicBezTo>
                    <a:pt x="82" y="139"/>
                    <a:pt x="72" y="142"/>
                    <a:pt x="62" y="141"/>
                  </a:cubicBezTo>
                  <a:cubicBezTo>
                    <a:pt x="52" y="140"/>
                    <a:pt x="43" y="136"/>
                    <a:pt x="35" y="129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3" y="127"/>
                    <a:pt x="30" y="124"/>
                    <a:pt x="28" y="120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13" y="95"/>
                    <a:pt x="13" y="95"/>
                    <a:pt x="13" y="95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0" y="72"/>
                    <a:pt x="5" y="61"/>
                    <a:pt x="15" y="60"/>
                  </a:cubicBezTo>
                  <a:cubicBezTo>
                    <a:pt x="19" y="60"/>
                    <a:pt x="25" y="61"/>
                    <a:pt x="28" y="66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12"/>
                    <a:pt x="41" y="6"/>
                    <a:pt x="49" y="11"/>
                  </a:cubicBezTo>
                  <a:cubicBezTo>
                    <a:pt x="52" y="0"/>
                    <a:pt x="70" y="0"/>
                    <a:pt x="73" y="11"/>
                  </a:cubicBezTo>
                  <a:cubicBezTo>
                    <a:pt x="81" y="6"/>
                    <a:pt x="92" y="1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2"/>
                    <a:pt x="93" y="22"/>
                    <a:pt x="93" y="22"/>
                  </a:cubicBezTo>
                  <a:cubicBezTo>
                    <a:pt x="101" y="19"/>
                    <a:pt x="111" y="24"/>
                    <a:pt x="111" y="34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1" y="102"/>
                    <a:pt x="110" y="108"/>
                    <a:pt x="108" y="113"/>
                  </a:cubicBezTo>
                  <a:cubicBezTo>
                    <a:pt x="106" y="118"/>
                    <a:pt x="103" y="122"/>
                    <a:pt x="99" y="127"/>
                  </a:cubicBezTo>
                  <a:close/>
                  <a:moveTo>
                    <a:pt x="85" y="126"/>
                  </a:moveTo>
                  <a:cubicBezTo>
                    <a:pt x="85" y="126"/>
                    <a:pt x="85" y="126"/>
                    <a:pt x="85" y="126"/>
                  </a:cubicBezTo>
                  <a:cubicBezTo>
                    <a:pt x="88" y="124"/>
                    <a:pt x="90" y="122"/>
                    <a:pt x="92" y="120"/>
                  </a:cubicBezTo>
                  <a:cubicBezTo>
                    <a:pt x="95" y="117"/>
                    <a:pt x="97" y="113"/>
                    <a:pt x="98" y="109"/>
                  </a:cubicBezTo>
                  <a:cubicBezTo>
                    <a:pt x="100" y="105"/>
                    <a:pt x="101" y="101"/>
                    <a:pt x="101" y="97"/>
                  </a:cubicBezTo>
                  <a:cubicBezTo>
                    <a:pt x="101" y="34"/>
                    <a:pt x="101" y="34"/>
                    <a:pt x="101" y="34"/>
                  </a:cubicBezTo>
                  <a:cubicBezTo>
                    <a:pt x="101" y="30"/>
                    <a:pt x="95" y="30"/>
                    <a:pt x="95" y="34"/>
                  </a:cubicBezTo>
                  <a:cubicBezTo>
                    <a:pt x="95" y="64"/>
                    <a:pt x="95" y="64"/>
                    <a:pt x="95" y="64"/>
                  </a:cubicBezTo>
                  <a:cubicBezTo>
                    <a:pt x="95" y="72"/>
                    <a:pt x="82" y="72"/>
                    <a:pt x="82" y="64"/>
                  </a:cubicBezTo>
                  <a:cubicBezTo>
                    <a:pt x="82" y="22"/>
                    <a:pt x="82" y="22"/>
                    <a:pt x="82" y="22"/>
                  </a:cubicBezTo>
                  <a:cubicBezTo>
                    <a:pt x="82" y="18"/>
                    <a:pt x="77" y="18"/>
                    <a:pt x="77" y="22"/>
                  </a:cubicBezTo>
                  <a:cubicBezTo>
                    <a:pt x="77" y="64"/>
                    <a:pt x="77" y="64"/>
                    <a:pt x="77" y="64"/>
                  </a:cubicBezTo>
                  <a:cubicBezTo>
                    <a:pt x="77" y="72"/>
                    <a:pt x="64" y="72"/>
                    <a:pt x="64" y="6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2"/>
                    <a:pt x="58" y="12"/>
                    <a:pt x="58" y="15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72"/>
                    <a:pt x="45" y="72"/>
                    <a:pt x="45" y="64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18"/>
                    <a:pt x="40" y="18"/>
                    <a:pt x="40" y="22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7"/>
                    <a:pt x="30" y="90"/>
                    <a:pt x="27" y="84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7" y="68"/>
                    <a:pt x="11" y="71"/>
                    <a:pt x="13" y="75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8" y="118"/>
                    <a:pt x="40" y="120"/>
                    <a:pt x="42" y="122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8" y="127"/>
                    <a:pt x="55" y="130"/>
                    <a:pt x="63" y="131"/>
                  </a:cubicBezTo>
                  <a:cubicBezTo>
                    <a:pt x="71" y="132"/>
                    <a:pt x="78" y="130"/>
                    <a:pt x="85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pPr>
                <a:lnSpc>
                  <a:spcPct val="130000"/>
                </a:lnSpc>
              </a:pPr>
              <a:endParaRPr lang="zh-CN" altLang="en-US" sz="320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7091045" y="2000250"/>
            <a:ext cx="3917950" cy="706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30000"/>
              </a:lnSpc>
            </a:pPr>
            <a:r>
              <a:rPr lang="en-US" altLang="zh-CN" sz="1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934200" y="4952365"/>
            <a:ext cx="3663950" cy="706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30000"/>
              </a:lnSpc>
            </a:pPr>
            <a:r>
              <a:rPr lang="en-US" altLang="zh-CN" sz="1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1430655" y="2000250"/>
            <a:ext cx="3912235" cy="706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30000"/>
              </a:lnSpc>
            </a:pPr>
            <a:r>
              <a:rPr lang="en-US" altLang="zh-CN" sz="1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1430655" y="4952365"/>
            <a:ext cx="3912235" cy="706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ct val="130000"/>
              </a:lnSpc>
            </a:pPr>
            <a:r>
              <a:rPr lang="en-US" altLang="zh-CN" sz="1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2645858" y="4453255"/>
            <a:ext cx="2029199" cy="525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ctr">
              <a:lnSpc>
                <a:spcPct val="130000"/>
              </a:lnSpc>
              <a:buClrTx/>
              <a:buSzTx/>
              <a:buFontTx/>
            </a:pP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keyword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7821743" y="4453255"/>
            <a:ext cx="2029199" cy="525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keyword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7989383" y="1539875"/>
            <a:ext cx="2029199" cy="525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keyword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2471057" y="1539875"/>
            <a:ext cx="1839958" cy="525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en-US" altLang="zh-C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keyword</a:t>
            </a:r>
            <a:endParaRPr lang="zh-CN" altLang="en-US" sz="24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4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 advClick="0" advTm="3000">
        <p14:honeycomb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dur="5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1" grpId="0"/>
      <p:bldP spid="12" grpId="0"/>
      <p:bldP spid="13" grpId="0"/>
      <p:bldP spid="15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/>
          <p:cNvGrpSpPr/>
          <p:nvPr/>
        </p:nvGrpSpPr>
        <p:grpSpPr>
          <a:xfrm>
            <a:off x="1183005" y="1565910"/>
            <a:ext cx="10350500" cy="4187825"/>
            <a:chOff x="1863" y="2466"/>
            <a:chExt cx="16300" cy="6595"/>
          </a:xfrm>
        </p:grpSpPr>
        <p:grpSp>
          <p:nvGrpSpPr>
            <p:cNvPr id="14" name="组合 13"/>
            <p:cNvGrpSpPr/>
            <p:nvPr/>
          </p:nvGrpSpPr>
          <p:grpSpPr>
            <a:xfrm>
              <a:off x="8135" y="2466"/>
              <a:ext cx="10028" cy="6595"/>
              <a:chOff x="8105" y="2646"/>
              <a:chExt cx="8569" cy="5635"/>
            </a:xfrm>
          </p:grpSpPr>
          <p:sp>
            <p:nvSpPr>
              <p:cNvPr id="3" name="图形"/>
              <p:cNvSpPr/>
              <p:nvPr>
                <p:custDataLst>
                  <p:tags r:id="rId2"/>
                </p:custDataLst>
              </p:nvPr>
            </p:nvSpPr>
            <p:spPr>
              <a:xfrm>
                <a:off x="9581" y="2646"/>
                <a:ext cx="2714" cy="2714"/>
              </a:xfrm>
              <a:prstGeom prst="diamon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>
                <a:normAutofit/>
              </a:bodyPr>
              <a:lstStyle/>
              <a:p>
                <a:pPr algn="ctr">
                  <a:lnSpc>
                    <a:spcPct val="130000"/>
                  </a:lnSpc>
                  <a:defRPr/>
                </a:pPr>
                <a:endParaRPr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" name="图形"/>
              <p:cNvSpPr/>
              <p:nvPr>
                <p:custDataLst>
                  <p:tags r:id="rId3"/>
                </p:custDataLst>
              </p:nvPr>
            </p:nvSpPr>
            <p:spPr>
              <a:xfrm>
                <a:off x="9581" y="5565"/>
                <a:ext cx="2714" cy="2716"/>
              </a:xfrm>
              <a:prstGeom prst="diamon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>
                <a:normAutofit/>
              </a:bodyPr>
              <a:lstStyle/>
              <a:p>
                <a:pPr algn="ctr">
                  <a:lnSpc>
                    <a:spcPct val="130000"/>
                  </a:lnSpc>
                  <a:defRPr/>
                </a:pPr>
                <a:endParaRPr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18" name="图形"/>
              <p:cNvSpPr/>
              <p:nvPr>
                <p:custDataLst>
                  <p:tags r:id="rId4"/>
                </p:custDataLst>
              </p:nvPr>
            </p:nvSpPr>
            <p:spPr>
              <a:xfrm>
                <a:off x="8105" y="4105"/>
                <a:ext cx="2716" cy="2716"/>
              </a:xfrm>
              <a:prstGeom prst="diamond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>
                <a:normAutofit/>
              </a:bodyPr>
              <a:lstStyle/>
              <a:p>
                <a:pPr algn="ctr">
                  <a:lnSpc>
                    <a:spcPct val="130000"/>
                  </a:lnSpc>
                  <a:defRPr/>
                </a:pPr>
                <a:endParaRPr lang="zh-CN" altLang="en-US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5" name="图形"/>
              <p:cNvSpPr/>
              <p:nvPr/>
            </p:nvSpPr>
            <p:spPr>
              <a:xfrm>
                <a:off x="10528" y="3546"/>
                <a:ext cx="821" cy="913"/>
              </a:xfrm>
              <a:custGeom>
                <a:avLst/>
                <a:gdLst>
                  <a:gd name="connsiteX0" fmla="*/ 86207 w 298037"/>
                  <a:gd name="connsiteY0" fmla="*/ 92304 h 331788"/>
                  <a:gd name="connsiteX1" fmla="*/ 39991 w 298037"/>
                  <a:gd name="connsiteY1" fmla="*/ 112040 h 331788"/>
                  <a:gd name="connsiteX2" fmla="*/ 39991 w 298037"/>
                  <a:gd name="connsiteY2" fmla="*/ 205460 h 331788"/>
                  <a:gd name="connsiteX3" fmla="*/ 133410 w 298037"/>
                  <a:gd name="connsiteY3" fmla="*/ 205460 h 331788"/>
                  <a:gd name="connsiteX4" fmla="*/ 133410 w 298037"/>
                  <a:gd name="connsiteY4" fmla="*/ 112040 h 331788"/>
                  <a:gd name="connsiteX5" fmla="*/ 86207 w 298037"/>
                  <a:gd name="connsiteY5" fmla="*/ 92304 h 331788"/>
                  <a:gd name="connsiteX6" fmla="*/ 86141 w 298037"/>
                  <a:gd name="connsiteY6" fmla="*/ 71760 h 331788"/>
                  <a:gd name="connsiteX7" fmla="*/ 146637 w 298037"/>
                  <a:gd name="connsiteY7" fmla="*/ 96541 h 331788"/>
                  <a:gd name="connsiteX8" fmla="*/ 155843 w 298037"/>
                  <a:gd name="connsiteY8" fmla="*/ 207556 h 331788"/>
                  <a:gd name="connsiteX9" fmla="*/ 171625 w 298037"/>
                  <a:gd name="connsiteY9" fmla="*/ 223416 h 331788"/>
                  <a:gd name="connsiteX10" fmla="*/ 182146 w 298037"/>
                  <a:gd name="connsiteY10" fmla="*/ 216808 h 331788"/>
                  <a:gd name="connsiteX11" fmla="*/ 259739 w 298037"/>
                  <a:gd name="connsiteY11" fmla="*/ 294783 h 331788"/>
                  <a:gd name="connsiteX12" fmla="*/ 249218 w 298037"/>
                  <a:gd name="connsiteY12" fmla="*/ 319894 h 331788"/>
                  <a:gd name="connsiteX13" fmla="*/ 222915 w 298037"/>
                  <a:gd name="connsiteY13" fmla="*/ 331788 h 331788"/>
                  <a:gd name="connsiteX14" fmla="*/ 145322 w 298037"/>
                  <a:gd name="connsiteY14" fmla="*/ 253813 h 331788"/>
                  <a:gd name="connsiteX15" fmla="*/ 150582 w 298037"/>
                  <a:gd name="connsiteY15" fmla="*/ 241918 h 331788"/>
                  <a:gd name="connsiteX16" fmla="*/ 136116 w 298037"/>
                  <a:gd name="connsiteY16" fmla="*/ 228702 h 331788"/>
                  <a:gd name="connsiteX17" fmla="*/ 25644 w 298037"/>
                  <a:gd name="connsiteY17" fmla="*/ 219451 h 331788"/>
                  <a:gd name="connsiteX18" fmla="*/ 25644 w 298037"/>
                  <a:gd name="connsiteY18" fmla="*/ 96541 h 331788"/>
                  <a:gd name="connsiteX19" fmla="*/ 86141 w 298037"/>
                  <a:gd name="connsiteY19" fmla="*/ 71760 h 331788"/>
                  <a:gd name="connsiteX20" fmla="*/ 237007 w 298037"/>
                  <a:gd name="connsiteY20" fmla="*/ 0 h 331788"/>
                  <a:gd name="connsiteX21" fmla="*/ 247545 w 298037"/>
                  <a:gd name="connsiteY21" fmla="*/ 0 h 331788"/>
                  <a:gd name="connsiteX22" fmla="*/ 247545 w 298037"/>
                  <a:gd name="connsiteY22" fmla="*/ 9274 h 331788"/>
                  <a:gd name="connsiteX23" fmla="*/ 271256 w 298037"/>
                  <a:gd name="connsiteY23" fmla="*/ 35770 h 331788"/>
                  <a:gd name="connsiteX24" fmla="*/ 294967 w 298037"/>
                  <a:gd name="connsiteY24" fmla="*/ 60942 h 331788"/>
                  <a:gd name="connsiteX25" fmla="*/ 289698 w 298037"/>
                  <a:gd name="connsiteY25" fmla="*/ 92738 h 331788"/>
                  <a:gd name="connsiteX26" fmla="*/ 276525 w 298037"/>
                  <a:gd name="connsiteY26" fmla="*/ 67566 h 331788"/>
                  <a:gd name="connsiteX27" fmla="*/ 247545 w 298037"/>
                  <a:gd name="connsiteY27" fmla="*/ 54318 h 331788"/>
                  <a:gd name="connsiteX28" fmla="*/ 247545 w 298037"/>
                  <a:gd name="connsiteY28" fmla="*/ 135132 h 331788"/>
                  <a:gd name="connsiteX29" fmla="*/ 234372 w 298037"/>
                  <a:gd name="connsiteY29" fmla="*/ 166927 h 331788"/>
                  <a:gd name="connsiteX30" fmla="*/ 189584 w 298037"/>
                  <a:gd name="connsiteY30" fmla="*/ 174876 h 331788"/>
                  <a:gd name="connsiteX31" fmla="*/ 198805 w 298037"/>
                  <a:gd name="connsiteY31" fmla="*/ 131157 h 331788"/>
                  <a:gd name="connsiteX32" fmla="*/ 237007 w 298037"/>
                  <a:gd name="connsiteY32" fmla="*/ 119234 h 331788"/>
                  <a:gd name="connsiteX33" fmla="*/ 237007 w 298037"/>
                  <a:gd name="connsiteY33" fmla="*/ 0 h 331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98037" h="331788">
                    <a:moveTo>
                      <a:pt x="86207" y="92304"/>
                    </a:moveTo>
                    <a:cubicBezTo>
                      <a:pt x="69267" y="92304"/>
                      <a:pt x="52491" y="98883"/>
                      <a:pt x="39991" y="112040"/>
                    </a:cubicBezTo>
                    <a:cubicBezTo>
                      <a:pt x="13676" y="138356"/>
                      <a:pt x="13676" y="180460"/>
                      <a:pt x="39991" y="205460"/>
                    </a:cubicBezTo>
                    <a:cubicBezTo>
                      <a:pt x="64991" y="231775"/>
                      <a:pt x="107095" y="231775"/>
                      <a:pt x="133410" y="205460"/>
                    </a:cubicBezTo>
                    <a:cubicBezTo>
                      <a:pt x="159726" y="180460"/>
                      <a:pt x="159726" y="138356"/>
                      <a:pt x="133410" y="112040"/>
                    </a:cubicBezTo>
                    <a:cubicBezTo>
                      <a:pt x="120253" y="98883"/>
                      <a:pt x="103148" y="92304"/>
                      <a:pt x="86207" y="92304"/>
                    </a:cubicBezTo>
                    <a:close/>
                    <a:moveTo>
                      <a:pt x="86141" y="71760"/>
                    </a:moveTo>
                    <a:cubicBezTo>
                      <a:pt x="108169" y="71760"/>
                      <a:pt x="130198" y="80020"/>
                      <a:pt x="146637" y="96541"/>
                    </a:cubicBezTo>
                    <a:cubicBezTo>
                      <a:pt x="176885" y="126938"/>
                      <a:pt x="180831" y="174516"/>
                      <a:pt x="155843" y="207556"/>
                    </a:cubicBezTo>
                    <a:cubicBezTo>
                      <a:pt x="155843" y="207556"/>
                      <a:pt x="155843" y="207556"/>
                      <a:pt x="171625" y="223416"/>
                    </a:cubicBezTo>
                    <a:cubicBezTo>
                      <a:pt x="171625" y="223416"/>
                      <a:pt x="171625" y="223416"/>
                      <a:pt x="182146" y="216808"/>
                    </a:cubicBezTo>
                    <a:lnTo>
                      <a:pt x="259739" y="294783"/>
                    </a:lnTo>
                    <a:cubicBezTo>
                      <a:pt x="259739" y="294783"/>
                      <a:pt x="259739" y="309321"/>
                      <a:pt x="249218" y="319894"/>
                    </a:cubicBezTo>
                    <a:cubicBezTo>
                      <a:pt x="240012" y="331788"/>
                      <a:pt x="222915" y="331788"/>
                      <a:pt x="222915" y="331788"/>
                    </a:cubicBezTo>
                    <a:cubicBezTo>
                      <a:pt x="222915" y="331788"/>
                      <a:pt x="222915" y="331788"/>
                      <a:pt x="145322" y="253813"/>
                    </a:cubicBezTo>
                    <a:cubicBezTo>
                      <a:pt x="145322" y="253813"/>
                      <a:pt x="145322" y="253813"/>
                      <a:pt x="150582" y="241918"/>
                    </a:cubicBezTo>
                    <a:cubicBezTo>
                      <a:pt x="150582" y="241918"/>
                      <a:pt x="150582" y="241918"/>
                      <a:pt x="136116" y="228702"/>
                    </a:cubicBezTo>
                    <a:cubicBezTo>
                      <a:pt x="103237" y="252491"/>
                      <a:pt x="55892" y="249848"/>
                      <a:pt x="25644" y="219451"/>
                    </a:cubicBezTo>
                    <a:cubicBezTo>
                      <a:pt x="-8549" y="185089"/>
                      <a:pt x="-8549" y="130903"/>
                      <a:pt x="25644" y="96541"/>
                    </a:cubicBezTo>
                    <a:cubicBezTo>
                      <a:pt x="42084" y="80020"/>
                      <a:pt x="64112" y="71760"/>
                      <a:pt x="86141" y="71760"/>
                    </a:cubicBezTo>
                    <a:close/>
                    <a:moveTo>
                      <a:pt x="237007" y="0"/>
                    </a:moveTo>
                    <a:cubicBezTo>
                      <a:pt x="237007" y="0"/>
                      <a:pt x="237007" y="0"/>
                      <a:pt x="247545" y="0"/>
                    </a:cubicBezTo>
                    <a:cubicBezTo>
                      <a:pt x="247545" y="0"/>
                      <a:pt x="247545" y="0"/>
                      <a:pt x="247545" y="9274"/>
                    </a:cubicBezTo>
                    <a:cubicBezTo>
                      <a:pt x="252814" y="17223"/>
                      <a:pt x="260718" y="30471"/>
                      <a:pt x="271256" y="35770"/>
                    </a:cubicBezTo>
                    <a:cubicBezTo>
                      <a:pt x="288381" y="46369"/>
                      <a:pt x="291015" y="51668"/>
                      <a:pt x="294967" y="60942"/>
                    </a:cubicBezTo>
                    <a:cubicBezTo>
                      <a:pt x="304188" y="79489"/>
                      <a:pt x="289698" y="92738"/>
                      <a:pt x="289698" y="92738"/>
                    </a:cubicBezTo>
                    <a:cubicBezTo>
                      <a:pt x="289698" y="92738"/>
                      <a:pt x="289698" y="78165"/>
                      <a:pt x="276525" y="67566"/>
                    </a:cubicBezTo>
                    <a:cubicBezTo>
                      <a:pt x="265987" y="59617"/>
                      <a:pt x="254131" y="55643"/>
                      <a:pt x="247545" y="54318"/>
                    </a:cubicBezTo>
                    <a:cubicBezTo>
                      <a:pt x="247545" y="54318"/>
                      <a:pt x="247545" y="54318"/>
                      <a:pt x="247545" y="135132"/>
                    </a:cubicBezTo>
                    <a:cubicBezTo>
                      <a:pt x="248862" y="144406"/>
                      <a:pt x="243593" y="156329"/>
                      <a:pt x="234372" y="166927"/>
                    </a:cubicBezTo>
                    <a:cubicBezTo>
                      <a:pt x="219882" y="181500"/>
                      <a:pt x="200123" y="184150"/>
                      <a:pt x="189584" y="174876"/>
                    </a:cubicBezTo>
                    <a:cubicBezTo>
                      <a:pt x="180363" y="165603"/>
                      <a:pt x="184315" y="145730"/>
                      <a:pt x="198805" y="131157"/>
                    </a:cubicBezTo>
                    <a:cubicBezTo>
                      <a:pt x="210661" y="119234"/>
                      <a:pt x="226468" y="113935"/>
                      <a:pt x="237007" y="119234"/>
                    </a:cubicBezTo>
                    <a:cubicBezTo>
                      <a:pt x="237007" y="119234"/>
                      <a:pt x="237007" y="119234"/>
                      <a:pt x="23700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6" name="图形"/>
              <p:cNvSpPr/>
              <p:nvPr/>
            </p:nvSpPr>
            <p:spPr>
              <a:xfrm>
                <a:off x="10481" y="6515"/>
                <a:ext cx="913" cy="908"/>
              </a:xfrm>
              <a:custGeom>
                <a:avLst/>
                <a:gdLst>
                  <a:gd name="connsiteX0" fmla="*/ 284163 w 338138"/>
                  <a:gd name="connsiteY0" fmla="*/ 0 h 336550"/>
                  <a:gd name="connsiteX1" fmla="*/ 338138 w 338138"/>
                  <a:gd name="connsiteY1" fmla="*/ 0 h 336550"/>
                  <a:gd name="connsiteX2" fmla="*/ 338138 w 338138"/>
                  <a:gd name="connsiteY2" fmla="*/ 336550 h 336550"/>
                  <a:gd name="connsiteX3" fmla="*/ 263525 w 338138"/>
                  <a:gd name="connsiteY3" fmla="*/ 336550 h 336550"/>
                  <a:gd name="connsiteX4" fmla="*/ 263525 w 338138"/>
                  <a:gd name="connsiteY4" fmla="*/ 168275 h 336550"/>
                  <a:gd name="connsiteX5" fmla="*/ 284163 w 338138"/>
                  <a:gd name="connsiteY5" fmla="*/ 168275 h 336550"/>
                  <a:gd name="connsiteX6" fmla="*/ 194282 w 338138"/>
                  <a:gd name="connsiteY6" fmla="*/ 0 h 336550"/>
                  <a:gd name="connsiteX7" fmla="*/ 224819 w 338138"/>
                  <a:gd name="connsiteY7" fmla="*/ 0 h 336550"/>
                  <a:gd name="connsiteX8" fmla="*/ 224819 w 338138"/>
                  <a:gd name="connsiteY8" fmla="*/ 168275 h 336550"/>
                  <a:gd name="connsiteX9" fmla="*/ 246063 w 338138"/>
                  <a:gd name="connsiteY9" fmla="*/ 168275 h 336550"/>
                  <a:gd name="connsiteX10" fmla="*/ 246063 w 338138"/>
                  <a:gd name="connsiteY10" fmla="*/ 336550 h 336550"/>
                  <a:gd name="connsiteX11" fmla="*/ 173038 w 338138"/>
                  <a:gd name="connsiteY11" fmla="*/ 336550 h 336550"/>
                  <a:gd name="connsiteX12" fmla="*/ 173038 w 338138"/>
                  <a:gd name="connsiteY12" fmla="*/ 335236 h 336550"/>
                  <a:gd name="connsiteX13" fmla="*/ 173038 w 338138"/>
                  <a:gd name="connsiteY13" fmla="*/ 168275 h 336550"/>
                  <a:gd name="connsiteX14" fmla="*/ 194282 w 338138"/>
                  <a:gd name="connsiteY14" fmla="*/ 168275 h 336550"/>
                  <a:gd name="connsiteX15" fmla="*/ 194282 w 338138"/>
                  <a:gd name="connsiteY15" fmla="*/ 0 h 336550"/>
                  <a:gd name="connsiteX16" fmla="*/ 105305 w 338138"/>
                  <a:gd name="connsiteY16" fmla="*/ 0 h 336550"/>
                  <a:gd name="connsiteX17" fmla="*/ 134409 w 338138"/>
                  <a:gd name="connsiteY17" fmla="*/ 0 h 336550"/>
                  <a:gd name="connsiteX18" fmla="*/ 134409 w 338138"/>
                  <a:gd name="connsiteY18" fmla="*/ 168275 h 336550"/>
                  <a:gd name="connsiteX19" fmla="*/ 155576 w 338138"/>
                  <a:gd name="connsiteY19" fmla="*/ 168275 h 336550"/>
                  <a:gd name="connsiteX20" fmla="*/ 155576 w 338138"/>
                  <a:gd name="connsiteY20" fmla="*/ 335236 h 336550"/>
                  <a:gd name="connsiteX21" fmla="*/ 155576 w 338138"/>
                  <a:gd name="connsiteY21" fmla="*/ 336550 h 336550"/>
                  <a:gd name="connsiteX22" fmla="*/ 84138 w 338138"/>
                  <a:gd name="connsiteY22" fmla="*/ 336550 h 336550"/>
                  <a:gd name="connsiteX23" fmla="*/ 84138 w 338138"/>
                  <a:gd name="connsiteY23" fmla="*/ 335236 h 336550"/>
                  <a:gd name="connsiteX24" fmla="*/ 84138 w 338138"/>
                  <a:gd name="connsiteY24" fmla="*/ 168275 h 336550"/>
                  <a:gd name="connsiteX25" fmla="*/ 105305 w 338138"/>
                  <a:gd name="connsiteY25" fmla="*/ 168275 h 336550"/>
                  <a:gd name="connsiteX26" fmla="*/ 105305 w 338138"/>
                  <a:gd name="connsiteY26" fmla="*/ 0 h 336550"/>
                  <a:gd name="connsiteX27" fmla="*/ 0 w 338138"/>
                  <a:gd name="connsiteY27" fmla="*/ 0 h 336550"/>
                  <a:gd name="connsiteX28" fmla="*/ 46847 w 338138"/>
                  <a:gd name="connsiteY28" fmla="*/ 0 h 336550"/>
                  <a:gd name="connsiteX29" fmla="*/ 46847 w 338138"/>
                  <a:gd name="connsiteY29" fmla="*/ 168275 h 336550"/>
                  <a:gd name="connsiteX30" fmla="*/ 68263 w 338138"/>
                  <a:gd name="connsiteY30" fmla="*/ 168275 h 336550"/>
                  <a:gd name="connsiteX31" fmla="*/ 68263 w 338138"/>
                  <a:gd name="connsiteY31" fmla="*/ 335236 h 336550"/>
                  <a:gd name="connsiteX32" fmla="*/ 68263 w 338138"/>
                  <a:gd name="connsiteY32" fmla="*/ 336550 h 336550"/>
                  <a:gd name="connsiteX33" fmla="*/ 0 w 338138"/>
                  <a:gd name="connsiteY33" fmla="*/ 336550 h 33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38138" h="336550">
                    <a:moveTo>
                      <a:pt x="284163" y="0"/>
                    </a:moveTo>
                    <a:lnTo>
                      <a:pt x="338138" y="0"/>
                    </a:lnTo>
                    <a:lnTo>
                      <a:pt x="338138" y="336550"/>
                    </a:lnTo>
                    <a:lnTo>
                      <a:pt x="263525" y="336550"/>
                    </a:lnTo>
                    <a:lnTo>
                      <a:pt x="263525" y="168275"/>
                    </a:lnTo>
                    <a:lnTo>
                      <a:pt x="284163" y="168275"/>
                    </a:lnTo>
                    <a:close/>
                    <a:moveTo>
                      <a:pt x="194282" y="0"/>
                    </a:moveTo>
                    <a:cubicBezTo>
                      <a:pt x="224819" y="0"/>
                      <a:pt x="224819" y="0"/>
                      <a:pt x="224819" y="0"/>
                    </a:cubicBezTo>
                    <a:cubicBezTo>
                      <a:pt x="224819" y="168275"/>
                      <a:pt x="224819" y="168275"/>
                      <a:pt x="224819" y="168275"/>
                    </a:cubicBezTo>
                    <a:lnTo>
                      <a:pt x="246063" y="168275"/>
                    </a:lnTo>
                    <a:cubicBezTo>
                      <a:pt x="246063" y="336550"/>
                      <a:pt x="246063" y="336550"/>
                      <a:pt x="246063" y="336550"/>
                    </a:cubicBezTo>
                    <a:cubicBezTo>
                      <a:pt x="173038" y="336550"/>
                      <a:pt x="173038" y="336550"/>
                      <a:pt x="173038" y="336550"/>
                    </a:cubicBezTo>
                    <a:cubicBezTo>
                      <a:pt x="173038" y="336550"/>
                      <a:pt x="173038" y="336550"/>
                      <a:pt x="173038" y="335236"/>
                    </a:cubicBezTo>
                    <a:cubicBezTo>
                      <a:pt x="173038" y="168275"/>
                      <a:pt x="173038" y="168275"/>
                      <a:pt x="173038" y="168275"/>
                    </a:cubicBezTo>
                    <a:cubicBezTo>
                      <a:pt x="194282" y="168275"/>
                      <a:pt x="194282" y="168275"/>
                      <a:pt x="194282" y="168275"/>
                    </a:cubicBezTo>
                    <a:cubicBezTo>
                      <a:pt x="194282" y="0"/>
                      <a:pt x="194282" y="0"/>
                      <a:pt x="194282" y="0"/>
                    </a:cubicBezTo>
                    <a:close/>
                    <a:moveTo>
                      <a:pt x="105305" y="0"/>
                    </a:moveTo>
                    <a:cubicBezTo>
                      <a:pt x="134409" y="0"/>
                      <a:pt x="134409" y="0"/>
                      <a:pt x="134409" y="0"/>
                    </a:cubicBezTo>
                    <a:cubicBezTo>
                      <a:pt x="134409" y="168275"/>
                      <a:pt x="134409" y="168275"/>
                      <a:pt x="134409" y="168275"/>
                    </a:cubicBezTo>
                    <a:cubicBezTo>
                      <a:pt x="155576" y="168275"/>
                      <a:pt x="155576" y="168275"/>
                      <a:pt x="155576" y="168275"/>
                    </a:cubicBezTo>
                    <a:cubicBezTo>
                      <a:pt x="155576" y="335236"/>
                      <a:pt x="155576" y="335236"/>
                      <a:pt x="155576" y="335236"/>
                    </a:cubicBezTo>
                    <a:cubicBezTo>
                      <a:pt x="155576" y="336550"/>
                      <a:pt x="155576" y="336550"/>
                      <a:pt x="155576" y="336550"/>
                    </a:cubicBezTo>
                    <a:cubicBezTo>
                      <a:pt x="84138" y="336550"/>
                      <a:pt x="84138" y="336550"/>
                      <a:pt x="84138" y="336550"/>
                    </a:cubicBezTo>
                    <a:cubicBezTo>
                      <a:pt x="84138" y="336550"/>
                      <a:pt x="84138" y="336550"/>
                      <a:pt x="84138" y="335236"/>
                    </a:cubicBezTo>
                    <a:lnTo>
                      <a:pt x="84138" y="168275"/>
                    </a:lnTo>
                    <a:cubicBezTo>
                      <a:pt x="105305" y="168275"/>
                      <a:pt x="105305" y="168275"/>
                      <a:pt x="105305" y="168275"/>
                    </a:cubicBezTo>
                    <a:cubicBezTo>
                      <a:pt x="105305" y="0"/>
                      <a:pt x="105305" y="0"/>
                      <a:pt x="105305" y="0"/>
                    </a:cubicBezTo>
                    <a:close/>
                    <a:moveTo>
                      <a:pt x="0" y="0"/>
                    </a:moveTo>
                    <a:cubicBezTo>
                      <a:pt x="46847" y="0"/>
                      <a:pt x="46847" y="0"/>
                      <a:pt x="46847" y="0"/>
                    </a:cubicBezTo>
                    <a:cubicBezTo>
                      <a:pt x="46847" y="168275"/>
                      <a:pt x="46847" y="168275"/>
                      <a:pt x="46847" y="168275"/>
                    </a:cubicBezTo>
                    <a:cubicBezTo>
                      <a:pt x="68263" y="168275"/>
                      <a:pt x="68263" y="168275"/>
                      <a:pt x="68263" y="168275"/>
                    </a:cubicBezTo>
                    <a:cubicBezTo>
                      <a:pt x="68263" y="335236"/>
                      <a:pt x="68263" y="335236"/>
                      <a:pt x="68263" y="335236"/>
                    </a:cubicBezTo>
                    <a:cubicBezTo>
                      <a:pt x="68263" y="336550"/>
                      <a:pt x="68263" y="336550"/>
                      <a:pt x="68263" y="336550"/>
                    </a:cubicBezTo>
                    <a:cubicBezTo>
                      <a:pt x="0" y="336550"/>
                      <a:pt x="0" y="336550"/>
                      <a:pt x="0" y="3365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9" name="图形"/>
              <p:cNvSpPr/>
              <p:nvPr/>
            </p:nvSpPr>
            <p:spPr>
              <a:xfrm>
                <a:off x="8993" y="5010"/>
                <a:ext cx="913" cy="904"/>
              </a:xfrm>
              <a:custGeom>
                <a:avLst/>
                <a:gdLst>
                  <a:gd name="connsiteX0" fmla="*/ 215106 w 338138"/>
                  <a:gd name="connsiteY0" fmla="*/ 195263 h 334963"/>
                  <a:gd name="connsiteX1" fmla="*/ 198437 w 338138"/>
                  <a:gd name="connsiteY1" fmla="*/ 211932 h 334963"/>
                  <a:gd name="connsiteX2" fmla="*/ 215106 w 338138"/>
                  <a:gd name="connsiteY2" fmla="*/ 228601 h 334963"/>
                  <a:gd name="connsiteX3" fmla="*/ 231775 w 338138"/>
                  <a:gd name="connsiteY3" fmla="*/ 211932 h 334963"/>
                  <a:gd name="connsiteX4" fmla="*/ 215106 w 338138"/>
                  <a:gd name="connsiteY4" fmla="*/ 195263 h 334963"/>
                  <a:gd name="connsiteX5" fmla="*/ 215106 w 338138"/>
                  <a:gd name="connsiteY5" fmla="*/ 173038 h 334963"/>
                  <a:gd name="connsiteX6" fmla="*/ 254000 w 338138"/>
                  <a:gd name="connsiteY6" fmla="*/ 211932 h 334963"/>
                  <a:gd name="connsiteX7" fmla="*/ 215106 w 338138"/>
                  <a:gd name="connsiteY7" fmla="*/ 250826 h 334963"/>
                  <a:gd name="connsiteX8" fmla="*/ 176212 w 338138"/>
                  <a:gd name="connsiteY8" fmla="*/ 211932 h 334963"/>
                  <a:gd name="connsiteX9" fmla="*/ 215106 w 338138"/>
                  <a:gd name="connsiteY9" fmla="*/ 173038 h 334963"/>
                  <a:gd name="connsiteX10" fmla="*/ 215107 w 338138"/>
                  <a:gd name="connsiteY10" fmla="*/ 111125 h 334963"/>
                  <a:gd name="connsiteX11" fmla="*/ 114300 w 338138"/>
                  <a:gd name="connsiteY11" fmla="*/ 211932 h 334963"/>
                  <a:gd name="connsiteX12" fmla="*/ 215107 w 338138"/>
                  <a:gd name="connsiteY12" fmla="*/ 312739 h 334963"/>
                  <a:gd name="connsiteX13" fmla="*/ 315914 w 338138"/>
                  <a:gd name="connsiteY13" fmla="*/ 211932 h 334963"/>
                  <a:gd name="connsiteX14" fmla="*/ 215107 w 338138"/>
                  <a:gd name="connsiteY14" fmla="*/ 111125 h 334963"/>
                  <a:gd name="connsiteX15" fmla="*/ 123687 w 338138"/>
                  <a:gd name="connsiteY15" fmla="*/ 106363 h 334963"/>
                  <a:gd name="connsiteX16" fmla="*/ 107950 w 338138"/>
                  <a:gd name="connsiteY16" fmla="*/ 123561 h 334963"/>
                  <a:gd name="connsiteX17" fmla="*/ 117130 w 338138"/>
                  <a:gd name="connsiteY17" fmla="*/ 138113 h 334963"/>
                  <a:gd name="connsiteX18" fmla="*/ 138113 w 338138"/>
                  <a:gd name="connsiteY18" fmla="*/ 115623 h 334963"/>
                  <a:gd name="connsiteX19" fmla="*/ 123687 w 338138"/>
                  <a:gd name="connsiteY19" fmla="*/ 106363 h 334963"/>
                  <a:gd name="connsiteX20" fmla="*/ 122495 w 338138"/>
                  <a:gd name="connsiteY20" fmla="*/ 22225 h 334963"/>
                  <a:gd name="connsiteX21" fmla="*/ 22225 w 338138"/>
                  <a:gd name="connsiteY21" fmla="*/ 123953 h 334963"/>
                  <a:gd name="connsiteX22" fmla="*/ 92150 w 338138"/>
                  <a:gd name="connsiteY22" fmla="*/ 219075 h 334963"/>
                  <a:gd name="connsiteX23" fmla="*/ 90831 w 338138"/>
                  <a:gd name="connsiteY23" fmla="*/ 211148 h 334963"/>
                  <a:gd name="connsiteX24" fmla="*/ 104024 w 338138"/>
                  <a:gd name="connsiteY24" fmla="*/ 158302 h 334963"/>
                  <a:gd name="connsiteX25" fmla="*/ 84234 w 338138"/>
                  <a:gd name="connsiteY25" fmla="*/ 123953 h 334963"/>
                  <a:gd name="connsiteX26" fmla="*/ 122495 w 338138"/>
                  <a:gd name="connsiteY26" fmla="*/ 84319 h 334963"/>
                  <a:gd name="connsiteX27" fmla="*/ 156798 w 338138"/>
                  <a:gd name="connsiteY27" fmla="*/ 102815 h 334963"/>
                  <a:gd name="connsiteX28" fmla="*/ 214850 w 338138"/>
                  <a:gd name="connsiteY28" fmla="*/ 88282 h 334963"/>
                  <a:gd name="connsiteX29" fmla="*/ 217488 w 338138"/>
                  <a:gd name="connsiteY29" fmla="*/ 88282 h 334963"/>
                  <a:gd name="connsiteX30" fmla="*/ 122495 w 338138"/>
                  <a:gd name="connsiteY30" fmla="*/ 22225 h 334963"/>
                  <a:gd name="connsiteX31" fmla="*/ 122839 w 338138"/>
                  <a:gd name="connsiteY31" fmla="*/ 0 h 334963"/>
                  <a:gd name="connsiteX32" fmla="*/ 241716 w 338138"/>
                  <a:gd name="connsiteY32" fmla="*/ 90994 h 334963"/>
                  <a:gd name="connsiteX33" fmla="*/ 338138 w 338138"/>
                  <a:gd name="connsiteY33" fmla="*/ 211000 h 334963"/>
                  <a:gd name="connsiteX34" fmla="*/ 215299 w 338138"/>
                  <a:gd name="connsiteY34" fmla="*/ 334963 h 334963"/>
                  <a:gd name="connsiteX35" fmla="*/ 96422 w 338138"/>
                  <a:gd name="connsiteY35" fmla="*/ 243969 h 334963"/>
                  <a:gd name="connsiteX36" fmla="*/ 0 w 338138"/>
                  <a:gd name="connsiteY36" fmla="*/ 123963 h 334963"/>
                  <a:gd name="connsiteX37" fmla="*/ 122839 w 338138"/>
                  <a:gd name="connsiteY37" fmla="*/ 0 h 33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38138" h="334963">
                    <a:moveTo>
                      <a:pt x="215106" y="195263"/>
                    </a:moveTo>
                    <a:cubicBezTo>
                      <a:pt x="205900" y="195263"/>
                      <a:pt x="198437" y="202726"/>
                      <a:pt x="198437" y="211932"/>
                    </a:cubicBezTo>
                    <a:cubicBezTo>
                      <a:pt x="198437" y="221138"/>
                      <a:pt x="205900" y="228601"/>
                      <a:pt x="215106" y="228601"/>
                    </a:cubicBezTo>
                    <a:cubicBezTo>
                      <a:pt x="224312" y="228601"/>
                      <a:pt x="231775" y="221138"/>
                      <a:pt x="231775" y="211932"/>
                    </a:cubicBezTo>
                    <a:cubicBezTo>
                      <a:pt x="231775" y="202726"/>
                      <a:pt x="224312" y="195263"/>
                      <a:pt x="215106" y="195263"/>
                    </a:cubicBezTo>
                    <a:close/>
                    <a:moveTo>
                      <a:pt x="215106" y="173038"/>
                    </a:moveTo>
                    <a:cubicBezTo>
                      <a:pt x="236587" y="173038"/>
                      <a:pt x="254000" y="190451"/>
                      <a:pt x="254000" y="211932"/>
                    </a:cubicBezTo>
                    <a:cubicBezTo>
                      <a:pt x="254000" y="233413"/>
                      <a:pt x="236587" y="250826"/>
                      <a:pt x="215106" y="250826"/>
                    </a:cubicBezTo>
                    <a:cubicBezTo>
                      <a:pt x="193625" y="250826"/>
                      <a:pt x="176212" y="233413"/>
                      <a:pt x="176212" y="211932"/>
                    </a:cubicBezTo>
                    <a:cubicBezTo>
                      <a:pt x="176212" y="190451"/>
                      <a:pt x="193625" y="173038"/>
                      <a:pt x="215106" y="173038"/>
                    </a:cubicBezTo>
                    <a:close/>
                    <a:moveTo>
                      <a:pt x="215107" y="111125"/>
                    </a:moveTo>
                    <a:cubicBezTo>
                      <a:pt x="159433" y="111125"/>
                      <a:pt x="114300" y="156258"/>
                      <a:pt x="114300" y="211932"/>
                    </a:cubicBezTo>
                    <a:cubicBezTo>
                      <a:pt x="114300" y="267606"/>
                      <a:pt x="159433" y="312739"/>
                      <a:pt x="215107" y="312739"/>
                    </a:cubicBezTo>
                    <a:cubicBezTo>
                      <a:pt x="270781" y="312739"/>
                      <a:pt x="315914" y="267606"/>
                      <a:pt x="315914" y="211932"/>
                    </a:cubicBezTo>
                    <a:cubicBezTo>
                      <a:pt x="315914" y="156258"/>
                      <a:pt x="270781" y="111125"/>
                      <a:pt x="215107" y="111125"/>
                    </a:cubicBezTo>
                    <a:close/>
                    <a:moveTo>
                      <a:pt x="123687" y="106363"/>
                    </a:moveTo>
                    <a:cubicBezTo>
                      <a:pt x="114507" y="106363"/>
                      <a:pt x="107950" y="114300"/>
                      <a:pt x="107950" y="123561"/>
                    </a:cubicBezTo>
                    <a:cubicBezTo>
                      <a:pt x="107950" y="130175"/>
                      <a:pt x="111884" y="135467"/>
                      <a:pt x="117130" y="138113"/>
                    </a:cubicBezTo>
                    <a:cubicBezTo>
                      <a:pt x="122376" y="128853"/>
                      <a:pt x="130244" y="122238"/>
                      <a:pt x="138113" y="115623"/>
                    </a:cubicBezTo>
                    <a:cubicBezTo>
                      <a:pt x="135490" y="110332"/>
                      <a:pt x="130244" y="106363"/>
                      <a:pt x="123687" y="106363"/>
                    </a:cubicBezTo>
                    <a:close/>
                    <a:moveTo>
                      <a:pt x="122495" y="22225"/>
                    </a:moveTo>
                    <a:cubicBezTo>
                      <a:pt x="67082" y="22225"/>
                      <a:pt x="22225" y="68465"/>
                      <a:pt x="22225" y="123953"/>
                    </a:cubicBezTo>
                    <a:cubicBezTo>
                      <a:pt x="22225" y="167550"/>
                      <a:pt x="51250" y="205864"/>
                      <a:pt x="92150" y="219075"/>
                    </a:cubicBezTo>
                    <a:cubicBezTo>
                      <a:pt x="90831" y="216433"/>
                      <a:pt x="90831" y="213790"/>
                      <a:pt x="90831" y="211148"/>
                    </a:cubicBezTo>
                    <a:cubicBezTo>
                      <a:pt x="90831" y="192652"/>
                      <a:pt x="96108" y="174156"/>
                      <a:pt x="104024" y="158302"/>
                    </a:cubicBezTo>
                    <a:cubicBezTo>
                      <a:pt x="92150" y="150376"/>
                      <a:pt x="84234" y="138485"/>
                      <a:pt x="84234" y="123953"/>
                    </a:cubicBezTo>
                    <a:cubicBezTo>
                      <a:pt x="84234" y="101493"/>
                      <a:pt x="101385" y="84319"/>
                      <a:pt x="122495" y="84319"/>
                    </a:cubicBezTo>
                    <a:cubicBezTo>
                      <a:pt x="137008" y="84319"/>
                      <a:pt x="148882" y="92245"/>
                      <a:pt x="156798" y="102815"/>
                    </a:cubicBezTo>
                    <a:cubicBezTo>
                      <a:pt x="173949" y="93567"/>
                      <a:pt x="193740" y="88282"/>
                      <a:pt x="214850" y="88282"/>
                    </a:cubicBezTo>
                    <a:cubicBezTo>
                      <a:pt x="214850" y="88282"/>
                      <a:pt x="216169" y="88282"/>
                      <a:pt x="217488" y="88282"/>
                    </a:cubicBezTo>
                    <a:cubicBezTo>
                      <a:pt x="202975" y="49969"/>
                      <a:pt x="166033" y="22225"/>
                      <a:pt x="122495" y="22225"/>
                    </a:cubicBezTo>
                    <a:close/>
                    <a:moveTo>
                      <a:pt x="122839" y="0"/>
                    </a:moveTo>
                    <a:cubicBezTo>
                      <a:pt x="179636" y="0"/>
                      <a:pt x="228508" y="39563"/>
                      <a:pt x="241716" y="90994"/>
                    </a:cubicBezTo>
                    <a:cubicBezTo>
                      <a:pt x="297192" y="104181"/>
                      <a:pt x="338138" y="152975"/>
                      <a:pt x="338138" y="211000"/>
                    </a:cubicBezTo>
                    <a:cubicBezTo>
                      <a:pt x="338138" y="279575"/>
                      <a:pt x="282662" y="334963"/>
                      <a:pt x="215299" y="334963"/>
                    </a:cubicBezTo>
                    <a:cubicBezTo>
                      <a:pt x="158502" y="334963"/>
                      <a:pt x="109630" y="295400"/>
                      <a:pt x="96422" y="243969"/>
                    </a:cubicBezTo>
                    <a:cubicBezTo>
                      <a:pt x="40946" y="230782"/>
                      <a:pt x="0" y="181988"/>
                      <a:pt x="0" y="123963"/>
                    </a:cubicBezTo>
                    <a:cubicBezTo>
                      <a:pt x="0" y="55388"/>
                      <a:pt x="55476" y="0"/>
                      <a:pt x="1228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endParaRPr lang="zh-CN" altLang="en-US">
                  <a:latin typeface="微软雅黑" panose="020B0503020204020204" pitchFamily="34" charset="-122"/>
                  <a:ea typeface="微软雅黑" panose="020B0503020204020204" pitchFamily="34" charset="-122"/>
                  <a:cs typeface="+mn-ea"/>
                  <a:sym typeface="思源黑体 CN Regular" panose="020B0500000000000000" pitchFamily="34" charset="-122"/>
                </a:endParaRPr>
              </a:p>
            </p:txBody>
          </p:sp>
          <p:pic>
            <p:nvPicPr>
              <p:cNvPr id="2" name="图形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1189" y="2796"/>
                <a:ext cx="5485" cy="5485"/>
              </a:xfrm>
              <a:prstGeom prst="diamond">
                <a:avLst/>
              </a:prstGeom>
            </p:spPr>
          </p:pic>
        </p:grpSp>
        <p:sp>
          <p:nvSpPr>
            <p:cNvPr id="8" name="图形" descr="e7d195523061f1c0c7fdb8e83abb5dcf03375f2c8b662a4106267E0752567F7A4243849C9E2D773FC6511ADD776D3461389E8BB5BAFBB3C937DB9AB1E09A294486DA4CCF35679A92315A5BDF0C7F02D8ECDDDB8DA3D3E41FEC13F107DB4C54FB42735742117A284071FD5AC4FAFB9FFA22D8B59F81B7CBBEA3B65ED489D755C20B4496FA1E65211F"/>
            <p:cNvSpPr/>
            <p:nvPr/>
          </p:nvSpPr>
          <p:spPr bwMode="auto">
            <a:xfrm>
              <a:off x="1969" y="7627"/>
              <a:ext cx="431" cy="642"/>
            </a:xfrm>
            <a:custGeom>
              <a:avLst/>
              <a:gdLst>
                <a:gd name="T0" fmla="*/ 1179344 w 4117"/>
                <a:gd name="T1" fmla="*/ 1550 h 6144"/>
                <a:gd name="T2" fmla="*/ 1212250 w 4117"/>
                <a:gd name="T3" fmla="*/ 11472 h 6144"/>
                <a:gd name="T4" fmla="*/ 1239878 w 4117"/>
                <a:gd name="T5" fmla="*/ 30076 h 6144"/>
                <a:gd name="T6" fmla="*/ 1260988 w 4117"/>
                <a:gd name="T7" fmla="*/ 56121 h 6144"/>
                <a:gd name="T8" fmla="*/ 1274337 w 4117"/>
                <a:gd name="T9" fmla="*/ 87126 h 6144"/>
                <a:gd name="T10" fmla="*/ 1278062 w 4117"/>
                <a:gd name="T11" fmla="*/ 1788728 h 6144"/>
                <a:gd name="T12" fmla="*/ 1274337 w 4117"/>
                <a:gd name="T13" fmla="*/ 1817874 h 6144"/>
                <a:gd name="T14" fmla="*/ 1260988 w 4117"/>
                <a:gd name="T15" fmla="*/ 1848879 h 6144"/>
                <a:gd name="T16" fmla="*/ 1239878 w 4117"/>
                <a:gd name="T17" fmla="*/ 1874924 h 6144"/>
                <a:gd name="T18" fmla="*/ 1212250 w 4117"/>
                <a:gd name="T19" fmla="*/ 1893528 h 6144"/>
                <a:gd name="T20" fmla="*/ 1179344 w 4117"/>
                <a:gd name="T21" fmla="*/ 1903450 h 6144"/>
                <a:gd name="T22" fmla="*/ 109894 w 4117"/>
                <a:gd name="T23" fmla="*/ 1905000 h 6144"/>
                <a:gd name="T24" fmla="*/ 76057 w 4117"/>
                <a:gd name="T25" fmla="*/ 1898179 h 6144"/>
                <a:gd name="T26" fmla="*/ 46565 w 4117"/>
                <a:gd name="T27" fmla="*/ 1881746 h 6144"/>
                <a:gd name="T28" fmla="*/ 22972 w 4117"/>
                <a:gd name="T29" fmla="*/ 1858181 h 6144"/>
                <a:gd name="T30" fmla="*/ 6830 w 4117"/>
                <a:gd name="T31" fmla="*/ 1829036 h 6144"/>
                <a:gd name="T32" fmla="*/ 0 w 4117"/>
                <a:gd name="T33" fmla="*/ 1794929 h 6144"/>
                <a:gd name="T34" fmla="*/ 1242 w 4117"/>
                <a:gd name="T35" fmla="*/ 98599 h 6144"/>
                <a:gd name="T36" fmla="*/ 11486 w 4117"/>
                <a:gd name="T37" fmla="*/ 65732 h 6144"/>
                <a:gd name="T38" fmla="*/ 30112 w 4117"/>
                <a:gd name="T39" fmla="*/ 38137 h 6144"/>
                <a:gd name="T40" fmla="*/ 55878 w 4117"/>
                <a:gd name="T41" fmla="*/ 17053 h 6144"/>
                <a:gd name="T42" fmla="*/ 87232 w 4117"/>
                <a:gd name="T43" fmla="*/ 4031 h 6144"/>
                <a:gd name="T44" fmla="*/ 115792 w 4117"/>
                <a:gd name="T45" fmla="*/ 0 h 6144"/>
                <a:gd name="T46" fmla="*/ 1013882 w 4117"/>
                <a:gd name="T47" fmla="*/ 1284883 h 6144"/>
                <a:gd name="T48" fmla="*/ 1016055 w 4117"/>
                <a:gd name="T49" fmla="*/ 1263179 h 6144"/>
                <a:gd name="T50" fmla="*/ 1005500 w 4117"/>
                <a:gd name="T51" fmla="*/ 1240854 h 6144"/>
                <a:gd name="T52" fmla="*/ 851214 w 4117"/>
                <a:gd name="T53" fmla="*/ 1085515 h 6144"/>
                <a:gd name="T54" fmla="*/ 827000 w 4117"/>
                <a:gd name="T55" fmla="*/ 1072803 h 6144"/>
                <a:gd name="T56" fmla="*/ 805580 w 4117"/>
                <a:gd name="T57" fmla="*/ 1072803 h 6144"/>
                <a:gd name="T58" fmla="*/ 701894 w 4117"/>
                <a:gd name="T59" fmla="*/ 1132954 h 6144"/>
                <a:gd name="T60" fmla="*/ 634840 w 4117"/>
                <a:gd name="T61" fmla="*/ 1053579 h 6144"/>
                <a:gd name="T62" fmla="*/ 585170 w 4117"/>
                <a:gd name="T63" fmla="*/ 976375 h 6144"/>
                <a:gd name="T64" fmla="*/ 550712 w 4117"/>
                <a:gd name="T65" fmla="*/ 900410 h 6144"/>
                <a:gd name="T66" fmla="*/ 530223 w 4117"/>
                <a:gd name="T67" fmla="*/ 824756 h 6144"/>
                <a:gd name="T68" fmla="*/ 521531 w 4117"/>
                <a:gd name="T69" fmla="*/ 748481 h 6144"/>
                <a:gd name="T70" fmla="*/ 619318 w 4117"/>
                <a:gd name="T71" fmla="*/ 667556 h 6144"/>
                <a:gd name="T72" fmla="*/ 632978 w 4117"/>
                <a:gd name="T73" fmla="*/ 651433 h 6144"/>
                <a:gd name="T74" fmla="*/ 637324 w 4117"/>
                <a:gd name="T75" fmla="*/ 626938 h 6144"/>
                <a:gd name="T76" fmla="*/ 582687 w 4117"/>
                <a:gd name="T77" fmla="*/ 415168 h 6144"/>
                <a:gd name="T78" fmla="*/ 570270 w 4117"/>
                <a:gd name="T79" fmla="*/ 391294 h 6144"/>
                <a:gd name="T80" fmla="*/ 552264 w 4117"/>
                <a:gd name="T81" fmla="*/ 378582 h 6144"/>
                <a:gd name="T82" fmla="*/ 380283 w 4117"/>
                <a:gd name="T83" fmla="*/ 388193 h 6144"/>
                <a:gd name="T84" fmla="*/ 347377 w 4117"/>
                <a:gd name="T85" fmla="*/ 395015 h 6144"/>
                <a:gd name="T86" fmla="*/ 329061 w 4117"/>
                <a:gd name="T87" fmla="*/ 414548 h 6144"/>
                <a:gd name="T88" fmla="*/ 325336 w 4117"/>
                <a:gd name="T89" fmla="*/ 441213 h 6144"/>
                <a:gd name="T90" fmla="*/ 327509 w 4117"/>
                <a:gd name="T91" fmla="*/ 570818 h 6144"/>
                <a:gd name="T92" fmla="*/ 340237 w 4117"/>
                <a:gd name="T93" fmla="*/ 689880 h 6144"/>
                <a:gd name="T94" fmla="*/ 362278 w 4117"/>
                <a:gd name="T95" fmla="*/ 799951 h 6144"/>
                <a:gd name="T96" fmla="*/ 393942 w 4117"/>
                <a:gd name="T97" fmla="*/ 901650 h 6144"/>
                <a:gd name="T98" fmla="*/ 435541 w 4117"/>
                <a:gd name="T99" fmla="*/ 996218 h 6144"/>
                <a:gd name="T100" fmla="*/ 486452 w 4117"/>
                <a:gd name="T101" fmla="*/ 1084275 h 6144"/>
                <a:gd name="T102" fmla="*/ 546987 w 4117"/>
                <a:gd name="T103" fmla="*/ 1167061 h 6144"/>
                <a:gd name="T104" fmla="*/ 616835 w 4117"/>
                <a:gd name="T105" fmla="*/ 1245815 h 6144"/>
                <a:gd name="T106" fmla="*/ 696306 w 4117"/>
                <a:gd name="T107" fmla="*/ 1321160 h 6144"/>
                <a:gd name="T108" fmla="*/ 848420 w 4117"/>
                <a:gd name="T109" fmla="*/ 1443013 h 6144"/>
                <a:gd name="T110" fmla="*/ 873254 w 4117"/>
                <a:gd name="T111" fmla="*/ 1452935 h 6144"/>
                <a:gd name="T112" fmla="*/ 899331 w 4117"/>
                <a:gd name="T113" fmla="*/ 1446733 h 6144"/>
                <a:gd name="T114" fmla="*/ 921372 w 4117"/>
                <a:gd name="T115" fmla="*/ 1421619 h 6144"/>
                <a:gd name="T116" fmla="*/ 471241 w 4117"/>
                <a:gd name="T117" fmla="*/ 82476 h 61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117" h="6144">
                  <a:moveTo>
                    <a:pt x="373" y="0"/>
                  </a:moveTo>
                  <a:lnTo>
                    <a:pt x="3742" y="0"/>
                  </a:lnTo>
                  <a:lnTo>
                    <a:pt x="3761" y="0"/>
                  </a:lnTo>
                  <a:lnTo>
                    <a:pt x="3780" y="3"/>
                  </a:lnTo>
                  <a:lnTo>
                    <a:pt x="3799" y="5"/>
                  </a:lnTo>
                  <a:lnTo>
                    <a:pt x="3818" y="8"/>
                  </a:lnTo>
                  <a:lnTo>
                    <a:pt x="3836" y="13"/>
                  </a:lnTo>
                  <a:lnTo>
                    <a:pt x="3853" y="17"/>
                  </a:lnTo>
                  <a:lnTo>
                    <a:pt x="3870" y="23"/>
                  </a:lnTo>
                  <a:lnTo>
                    <a:pt x="3888" y="29"/>
                  </a:lnTo>
                  <a:lnTo>
                    <a:pt x="3905" y="37"/>
                  </a:lnTo>
                  <a:lnTo>
                    <a:pt x="3920" y="46"/>
                  </a:lnTo>
                  <a:lnTo>
                    <a:pt x="3936" y="55"/>
                  </a:lnTo>
                  <a:lnTo>
                    <a:pt x="3952" y="64"/>
                  </a:lnTo>
                  <a:lnTo>
                    <a:pt x="3966" y="75"/>
                  </a:lnTo>
                  <a:lnTo>
                    <a:pt x="3981" y="86"/>
                  </a:lnTo>
                  <a:lnTo>
                    <a:pt x="3994" y="97"/>
                  </a:lnTo>
                  <a:lnTo>
                    <a:pt x="4006" y="111"/>
                  </a:lnTo>
                  <a:lnTo>
                    <a:pt x="4020" y="123"/>
                  </a:lnTo>
                  <a:lnTo>
                    <a:pt x="4031" y="136"/>
                  </a:lnTo>
                  <a:lnTo>
                    <a:pt x="4042" y="151"/>
                  </a:lnTo>
                  <a:lnTo>
                    <a:pt x="4053" y="165"/>
                  </a:lnTo>
                  <a:lnTo>
                    <a:pt x="4062" y="181"/>
                  </a:lnTo>
                  <a:lnTo>
                    <a:pt x="4071" y="197"/>
                  </a:lnTo>
                  <a:lnTo>
                    <a:pt x="4080" y="212"/>
                  </a:lnTo>
                  <a:lnTo>
                    <a:pt x="4088" y="229"/>
                  </a:lnTo>
                  <a:lnTo>
                    <a:pt x="4094" y="247"/>
                  </a:lnTo>
                  <a:lnTo>
                    <a:pt x="4100" y="264"/>
                  </a:lnTo>
                  <a:lnTo>
                    <a:pt x="4105" y="281"/>
                  </a:lnTo>
                  <a:lnTo>
                    <a:pt x="4109" y="299"/>
                  </a:lnTo>
                  <a:lnTo>
                    <a:pt x="4112" y="318"/>
                  </a:lnTo>
                  <a:lnTo>
                    <a:pt x="4114" y="336"/>
                  </a:lnTo>
                  <a:lnTo>
                    <a:pt x="4117" y="355"/>
                  </a:lnTo>
                  <a:lnTo>
                    <a:pt x="4117" y="375"/>
                  </a:lnTo>
                  <a:lnTo>
                    <a:pt x="4117" y="5769"/>
                  </a:lnTo>
                  <a:lnTo>
                    <a:pt x="4117" y="5789"/>
                  </a:lnTo>
                  <a:lnTo>
                    <a:pt x="4114" y="5808"/>
                  </a:lnTo>
                  <a:lnTo>
                    <a:pt x="4112" y="5826"/>
                  </a:lnTo>
                  <a:lnTo>
                    <a:pt x="4109" y="5845"/>
                  </a:lnTo>
                  <a:lnTo>
                    <a:pt x="4105" y="5863"/>
                  </a:lnTo>
                  <a:lnTo>
                    <a:pt x="4100" y="5881"/>
                  </a:lnTo>
                  <a:lnTo>
                    <a:pt x="4094" y="5899"/>
                  </a:lnTo>
                  <a:lnTo>
                    <a:pt x="4088" y="5915"/>
                  </a:lnTo>
                  <a:lnTo>
                    <a:pt x="4080" y="5932"/>
                  </a:lnTo>
                  <a:lnTo>
                    <a:pt x="4071" y="5948"/>
                  </a:lnTo>
                  <a:lnTo>
                    <a:pt x="4062" y="5963"/>
                  </a:lnTo>
                  <a:lnTo>
                    <a:pt x="4053" y="5979"/>
                  </a:lnTo>
                  <a:lnTo>
                    <a:pt x="4042" y="5993"/>
                  </a:lnTo>
                  <a:lnTo>
                    <a:pt x="4031" y="6008"/>
                  </a:lnTo>
                  <a:lnTo>
                    <a:pt x="4020" y="6021"/>
                  </a:lnTo>
                  <a:lnTo>
                    <a:pt x="4006" y="6035"/>
                  </a:lnTo>
                  <a:lnTo>
                    <a:pt x="3994" y="6047"/>
                  </a:lnTo>
                  <a:lnTo>
                    <a:pt x="3981" y="6058"/>
                  </a:lnTo>
                  <a:lnTo>
                    <a:pt x="3966" y="6069"/>
                  </a:lnTo>
                  <a:lnTo>
                    <a:pt x="3952" y="6080"/>
                  </a:lnTo>
                  <a:lnTo>
                    <a:pt x="3936" y="6089"/>
                  </a:lnTo>
                  <a:lnTo>
                    <a:pt x="3920" y="6098"/>
                  </a:lnTo>
                  <a:lnTo>
                    <a:pt x="3905" y="6107"/>
                  </a:lnTo>
                  <a:lnTo>
                    <a:pt x="3888" y="6115"/>
                  </a:lnTo>
                  <a:lnTo>
                    <a:pt x="3870" y="6122"/>
                  </a:lnTo>
                  <a:lnTo>
                    <a:pt x="3853" y="6127"/>
                  </a:lnTo>
                  <a:lnTo>
                    <a:pt x="3836" y="6133"/>
                  </a:lnTo>
                  <a:lnTo>
                    <a:pt x="3818" y="6136"/>
                  </a:lnTo>
                  <a:lnTo>
                    <a:pt x="3799" y="6139"/>
                  </a:lnTo>
                  <a:lnTo>
                    <a:pt x="3780" y="6142"/>
                  </a:lnTo>
                  <a:lnTo>
                    <a:pt x="3761" y="6144"/>
                  </a:lnTo>
                  <a:lnTo>
                    <a:pt x="3742" y="6144"/>
                  </a:lnTo>
                  <a:lnTo>
                    <a:pt x="373" y="6144"/>
                  </a:lnTo>
                  <a:lnTo>
                    <a:pt x="354" y="6144"/>
                  </a:lnTo>
                  <a:lnTo>
                    <a:pt x="335" y="6142"/>
                  </a:lnTo>
                  <a:lnTo>
                    <a:pt x="316" y="6139"/>
                  </a:lnTo>
                  <a:lnTo>
                    <a:pt x="299" y="6136"/>
                  </a:lnTo>
                  <a:lnTo>
                    <a:pt x="281" y="6133"/>
                  </a:lnTo>
                  <a:lnTo>
                    <a:pt x="263" y="6127"/>
                  </a:lnTo>
                  <a:lnTo>
                    <a:pt x="245" y="6122"/>
                  </a:lnTo>
                  <a:lnTo>
                    <a:pt x="228" y="6115"/>
                  </a:lnTo>
                  <a:lnTo>
                    <a:pt x="212" y="6107"/>
                  </a:lnTo>
                  <a:lnTo>
                    <a:pt x="196" y="6098"/>
                  </a:lnTo>
                  <a:lnTo>
                    <a:pt x="180" y="6089"/>
                  </a:lnTo>
                  <a:lnTo>
                    <a:pt x="165" y="6080"/>
                  </a:lnTo>
                  <a:lnTo>
                    <a:pt x="150" y="6069"/>
                  </a:lnTo>
                  <a:lnTo>
                    <a:pt x="136" y="6058"/>
                  </a:lnTo>
                  <a:lnTo>
                    <a:pt x="122" y="6047"/>
                  </a:lnTo>
                  <a:lnTo>
                    <a:pt x="109" y="6035"/>
                  </a:lnTo>
                  <a:lnTo>
                    <a:pt x="97" y="6021"/>
                  </a:lnTo>
                  <a:lnTo>
                    <a:pt x="86" y="6008"/>
                  </a:lnTo>
                  <a:lnTo>
                    <a:pt x="74" y="5993"/>
                  </a:lnTo>
                  <a:lnTo>
                    <a:pt x="63" y="5979"/>
                  </a:lnTo>
                  <a:lnTo>
                    <a:pt x="53" y="5963"/>
                  </a:lnTo>
                  <a:lnTo>
                    <a:pt x="44" y="5948"/>
                  </a:lnTo>
                  <a:lnTo>
                    <a:pt x="37" y="5932"/>
                  </a:lnTo>
                  <a:lnTo>
                    <a:pt x="29" y="5915"/>
                  </a:lnTo>
                  <a:lnTo>
                    <a:pt x="22" y="5899"/>
                  </a:lnTo>
                  <a:lnTo>
                    <a:pt x="17" y="5881"/>
                  </a:lnTo>
                  <a:lnTo>
                    <a:pt x="11" y="5863"/>
                  </a:lnTo>
                  <a:lnTo>
                    <a:pt x="6" y="5845"/>
                  </a:lnTo>
                  <a:lnTo>
                    <a:pt x="4" y="5826"/>
                  </a:lnTo>
                  <a:lnTo>
                    <a:pt x="1" y="5808"/>
                  </a:lnTo>
                  <a:lnTo>
                    <a:pt x="0" y="5789"/>
                  </a:lnTo>
                  <a:lnTo>
                    <a:pt x="0" y="5769"/>
                  </a:lnTo>
                  <a:lnTo>
                    <a:pt x="0" y="375"/>
                  </a:lnTo>
                  <a:lnTo>
                    <a:pt x="0" y="355"/>
                  </a:lnTo>
                  <a:lnTo>
                    <a:pt x="1" y="336"/>
                  </a:lnTo>
                  <a:lnTo>
                    <a:pt x="4" y="318"/>
                  </a:lnTo>
                  <a:lnTo>
                    <a:pt x="6" y="299"/>
                  </a:lnTo>
                  <a:lnTo>
                    <a:pt x="11" y="281"/>
                  </a:lnTo>
                  <a:lnTo>
                    <a:pt x="17" y="264"/>
                  </a:lnTo>
                  <a:lnTo>
                    <a:pt x="22" y="247"/>
                  </a:lnTo>
                  <a:lnTo>
                    <a:pt x="29" y="229"/>
                  </a:lnTo>
                  <a:lnTo>
                    <a:pt x="37" y="212"/>
                  </a:lnTo>
                  <a:lnTo>
                    <a:pt x="44" y="197"/>
                  </a:lnTo>
                  <a:lnTo>
                    <a:pt x="53" y="181"/>
                  </a:lnTo>
                  <a:lnTo>
                    <a:pt x="63" y="165"/>
                  </a:lnTo>
                  <a:lnTo>
                    <a:pt x="74" y="151"/>
                  </a:lnTo>
                  <a:lnTo>
                    <a:pt x="86" y="136"/>
                  </a:lnTo>
                  <a:lnTo>
                    <a:pt x="97" y="123"/>
                  </a:lnTo>
                  <a:lnTo>
                    <a:pt x="109" y="111"/>
                  </a:lnTo>
                  <a:lnTo>
                    <a:pt x="122" y="97"/>
                  </a:lnTo>
                  <a:lnTo>
                    <a:pt x="136" y="86"/>
                  </a:lnTo>
                  <a:lnTo>
                    <a:pt x="150" y="75"/>
                  </a:lnTo>
                  <a:lnTo>
                    <a:pt x="165" y="64"/>
                  </a:lnTo>
                  <a:lnTo>
                    <a:pt x="180" y="55"/>
                  </a:lnTo>
                  <a:lnTo>
                    <a:pt x="196" y="46"/>
                  </a:lnTo>
                  <a:lnTo>
                    <a:pt x="212" y="37"/>
                  </a:lnTo>
                  <a:lnTo>
                    <a:pt x="228" y="29"/>
                  </a:lnTo>
                  <a:lnTo>
                    <a:pt x="245" y="23"/>
                  </a:lnTo>
                  <a:lnTo>
                    <a:pt x="263" y="17"/>
                  </a:lnTo>
                  <a:lnTo>
                    <a:pt x="281" y="13"/>
                  </a:lnTo>
                  <a:lnTo>
                    <a:pt x="299" y="8"/>
                  </a:lnTo>
                  <a:lnTo>
                    <a:pt x="316" y="5"/>
                  </a:lnTo>
                  <a:lnTo>
                    <a:pt x="335" y="3"/>
                  </a:lnTo>
                  <a:lnTo>
                    <a:pt x="354" y="0"/>
                  </a:lnTo>
                  <a:lnTo>
                    <a:pt x="373" y="0"/>
                  </a:lnTo>
                  <a:close/>
                  <a:moveTo>
                    <a:pt x="2968" y="4585"/>
                  </a:moveTo>
                  <a:lnTo>
                    <a:pt x="2968" y="4585"/>
                  </a:lnTo>
                  <a:lnTo>
                    <a:pt x="3254" y="4168"/>
                  </a:lnTo>
                  <a:lnTo>
                    <a:pt x="3260" y="4157"/>
                  </a:lnTo>
                  <a:lnTo>
                    <a:pt x="3266" y="4144"/>
                  </a:lnTo>
                  <a:lnTo>
                    <a:pt x="3270" y="4133"/>
                  </a:lnTo>
                  <a:lnTo>
                    <a:pt x="3274" y="4121"/>
                  </a:lnTo>
                  <a:lnTo>
                    <a:pt x="3275" y="4110"/>
                  </a:lnTo>
                  <a:lnTo>
                    <a:pt x="3275" y="4098"/>
                  </a:lnTo>
                  <a:lnTo>
                    <a:pt x="3275" y="4085"/>
                  </a:lnTo>
                  <a:lnTo>
                    <a:pt x="3273" y="4074"/>
                  </a:lnTo>
                  <a:lnTo>
                    <a:pt x="3269" y="4062"/>
                  </a:lnTo>
                  <a:lnTo>
                    <a:pt x="3266" y="4050"/>
                  </a:lnTo>
                  <a:lnTo>
                    <a:pt x="3260" y="4037"/>
                  </a:lnTo>
                  <a:lnTo>
                    <a:pt x="3255" y="4026"/>
                  </a:lnTo>
                  <a:lnTo>
                    <a:pt x="3247" y="4014"/>
                  </a:lnTo>
                  <a:lnTo>
                    <a:pt x="3239" y="4002"/>
                  </a:lnTo>
                  <a:lnTo>
                    <a:pt x="3230" y="3989"/>
                  </a:lnTo>
                  <a:lnTo>
                    <a:pt x="3219" y="3977"/>
                  </a:lnTo>
                  <a:lnTo>
                    <a:pt x="2757" y="3512"/>
                  </a:lnTo>
                  <a:lnTo>
                    <a:pt x="2742" y="3501"/>
                  </a:lnTo>
                  <a:lnTo>
                    <a:pt x="2729" y="3491"/>
                  </a:lnTo>
                  <a:lnTo>
                    <a:pt x="2715" y="3483"/>
                  </a:lnTo>
                  <a:lnTo>
                    <a:pt x="2702" y="3476"/>
                  </a:lnTo>
                  <a:lnTo>
                    <a:pt x="2690" y="3469"/>
                  </a:lnTo>
                  <a:lnTo>
                    <a:pt x="2676" y="3465"/>
                  </a:lnTo>
                  <a:lnTo>
                    <a:pt x="2664" y="3460"/>
                  </a:lnTo>
                  <a:lnTo>
                    <a:pt x="2652" y="3458"/>
                  </a:lnTo>
                  <a:lnTo>
                    <a:pt x="2641" y="3456"/>
                  </a:lnTo>
                  <a:lnTo>
                    <a:pt x="2628" y="3456"/>
                  </a:lnTo>
                  <a:lnTo>
                    <a:pt x="2617" y="3456"/>
                  </a:lnTo>
                  <a:lnTo>
                    <a:pt x="2606" y="3458"/>
                  </a:lnTo>
                  <a:lnTo>
                    <a:pt x="2595" y="3460"/>
                  </a:lnTo>
                  <a:lnTo>
                    <a:pt x="2584" y="3463"/>
                  </a:lnTo>
                  <a:lnTo>
                    <a:pt x="2574" y="3468"/>
                  </a:lnTo>
                  <a:lnTo>
                    <a:pt x="2563" y="3473"/>
                  </a:lnTo>
                  <a:lnTo>
                    <a:pt x="2261" y="3654"/>
                  </a:lnTo>
                  <a:lnTo>
                    <a:pt x="2220" y="3611"/>
                  </a:lnTo>
                  <a:lnTo>
                    <a:pt x="2182" y="3567"/>
                  </a:lnTo>
                  <a:lnTo>
                    <a:pt x="2146" y="3525"/>
                  </a:lnTo>
                  <a:lnTo>
                    <a:pt x="2111" y="3482"/>
                  </a:lnTo>
                  <a:lnTo>
                    <a:pt x="2078" y="3440"/>
                  </a:lnTo>
                  <a:lnTo>
                    <a:pt x="2045" y="3398"/>
                  </a:lnTo>
                  <a:lnTo>
                    <a:pt x="2015" y="3356"/>
                  </a:lnTo>
                  <a:lnTo>
                    <a:pt x="1986" y="3314"/>
                  </a:lnTo>
                  <a:lnTo>
                    <a:pt x="1958" y="3273"/>
                  </a:lnTo>
                  <a:lnTo>
                    <a:pt x="1933" y="3232"/>
                  </a:lnTo>
                  <a:lnTo>
                    <a:pt x="1908" y="3190"/>
                  </a:lnTo>
                  <a:lnTo>
                    <a:pt x="1885" y="3149"/>
                  </a:lnTo>
                  <a:lnTo>
                    <a:pt x="1864" y="3108"/>
                  </a:lnTo>
                  <a:lnTo>
                    <a:pt x="1842" y="3067"/>
                  </a:lnTo>
                  <a:lnTo>
                    <a:pt x="1824" y="3025"/>
                  </a:lnTo>
                  <a:lnTo>
                    <a:pt x="1806" y="2985"/>
                  </a:lnTo>
                  <a:lnTo>
                    <a:pt x="1789" y="2944"/>
                  </a:lnTo>
                  <a:lnTo>
                    <a:pt x="1774" y="2904"/>
                  </a:lnTo>
                  <a:lnTo>
                    <a:pt x="1760" y="2863"/>
                  </a:lnTo>
                  <a:lnTo>
                    <a:pt x="1748" y="2823"/>
                  </a:lnTo>
                  <a:lnTo>
                    <a:pt x="1735" y="2781"/>
                  </a:lnTo>
                  <a:lnTo>
                    <a:pt x="1725" y="2741"/>
                  </a:lnTo>
                  <a:lnTo>
                    <a:pt x="1715" y="2700"/>
                  </a:lnTo>
                  <a:lnTo>
                    <a:pt x="1708" y="2660"/>
                  </a:lnTo>
                  <a:lnTo>
                    <a:pt x="1700" y="2619"/>
                  </a:lnTo>
                  <a:lnTo>
                    <a:pt x="1694" y="2578"/>
                  </a:lnTo>
                  <a:lnTo>
                    <a:pt x="1689" y="2537"/>
                  </a:lnTo>
                  <a:lnTo>
                    <a:pt x="1684" y="2496"/>
                  </a:lnTo>
                  <a:lnTo>
                    <a:pt x="1682" y="2455"/>
                  </a:lnTo>
                  <a:lnTo>
                    <a:pt x="1680" y="2414"/>
                  </a:lnTo>
                  <a:lnTo>
                    <a:pt x="1677" y="2372"/>
                  </a:lnTo>
                  <a:lnTo>
                    <a:pt x="1677" y="2331"/>
                  </a:lnTo>
                  <a:lnTo>
                    <a:pt x="1985" y="2159"/>
                  </a:lnTo>
                  <a:lnTo>
                    <a:pt x="1995" y="2153"/>
                  </a:lnTo>
                  <a:lnTo>
                    <a:pt x="2004" y="2146"/>
                  </a:lnTo>
                  <a:lnTo>
                    <a:pt x="2012" y="2138"/>
                  </a:lnTo>
                  <a:lnTo>
                    <a:pt x="2020" y="2130"/>
                  </a:lnTo>
                  <a:lnTo>
                    <a:pt x="2028" y="2121"/>
                  </a:lnTo>
                  <a:lnTo>
                    <a:pt x="2033" y="2111"/>
                  </a:lnTo>
                  <a:lnTo>
                    <a:pt x="2039" y="2101"/>
                  </a:lnTo>
                  <a:lnTo>
                    <a:pt x="2043" y="2090"/>
                  </a:lnTo>
                  <a:lnTo>
                    <a:pt x="2046" y="2078"/>
                  </a:lnTo>
                  <a:lnTo>
                    <a:pt x="2050" y="2066"/>
                  </a:lnTo>
                  <a:lnTo>
                    <a:pt x="2052" y="2052"/>
                  </a:lnTo>
                  <a:lnTo>
                    <a:pt x="2053" y="2038"/>
                  </a:lnTo>
                  <a:lnTo>
                    <a:pt x="2053" y="2022"/>
                  </a:lnTo>
                  <a:lnTo>
                    <a:pt x="2052" y="2007"/>
                  </a:lnTo>
                  <a:lnTo>
                    <a:pt x="2050" y="1990"/>
                  </a:lnTo>
                  <a:lnTo>
                    <a:pt x="2048" y="1972"/>
                  </a:lnTo>
                  <a:lnTo>
                    <a:pt x="1877" y="1339"/>
                  </a:lnTo>
                  <a:lnTo>
                    <a:pt x="1871" y="1325"/>
                  </a:lnTo>
                  <a:lnTo>
                    <a:pt x="1866" y="1310"/>
                  </a:lnTo>
                  <a:lnTo>
                    <a:pt x="1859" y="1297"/>
                  </a:lnTo>
                  <a:lnTo>
                    <a:pt x="1853" y="1284"/>
                  </a:lnTo>
                  <a:lnTo>
                    <a:pt x="1845" y="1273"/>
                  </a:lnTo>
                  <a:lnTo>
                    <a:pt x="1837" y="1262"/>
                  </a:lnTo>
                  <a:lnTo>
                    <a:pt x="1829" y="1253"/>
                  </a:lnTo>
                  <a:lnTo>
                    <a:pt x="1820" y="1244"/>
                  </a:lnTo>
                  <a:lnTo>
                    <a:pt x="1810" y="1237"/>
                  </a:lnTo>
                  <a:lnTo>
                    <a:pt x="1800" y="1231"/>
                  </a:lnTo>
                  <a:lnTo>
                    <a:pt x="1790" y="1225"/>
                  </a:lnTo>
                  <a:lnTo>
                    <a:pt x="1779" y="1221"/>
                  </a:lnTo>
                  <a:lnTo>
                    <a:pt x="1768" y="1218"/>
                  </a:lnTo>
                  <a:lnTo>
                    <a:pt x="1756" y="1215"/>
                  </a:lnTo>
                  <a:lnTo>
                    <a:pt x="1742" y="1213"/>
                  </a:lnTo>
                  <a:lnTo>
                    <a:pt x="1729" y="1213"/>
                  </a:lnTo>
                  <a:lnTo>
                    <a:pt x="1225" y="1252"/>
                  </a:lnTo>
                  <a:lnTo>
                    <a:pt x="1199" y="1254"/>
                  </a:lnTo>
                  <a:lnTo>
                    <a:pt x="1175" y="1258"/>
                  </a:lnTo>
                  <a:lnTo>
                    <a:pt x="1154" y="1262"/>
                  </a:lnTo>
                  <a:lnTo>
                    <a:pt x="1135" y="1268"/>
                  </a:lnTo>
                  <a:lnTo>
                    <a:pt x="1119" y="1274"/>
                  </a:lnTo>
                  <a:lnTo>
                    <a:pt x="1105" y="1281"/>
                  </a:lnTo>
                  <a:lnTo>
                    <a:pt x="1092" y="1290"/>
                  </a:lnTo>
                  <a:lnTo>
                    <a:pt x="1081" y="1300"/>
                  </a:lnTo>
                  <a:lnTo>
                    <a:pt x="1072" y="1311"/>
                  </a:lnTo>
                  <a:lnTo>
                    <a:pt x="1065" y="1323"/>
                  </a:lnTo>
                  <a:lnTo>
                    <a:pt x="1060" y="1337"/>
                  </a:lnTo>
                  <a:lnTo>
                    <a:pt x="1055" y="1351"/>
                  </a:lnTo>
                  <a:lnTo>
                    <a:pt x="1052" y="1367"/>
                  </a:lnTo>
                  <a:lnTo>
                    <a:pt x="1050" y="1384"/>
                  </a:lnTo>
                  <a:lnTo>
                    <a:pt x="1049" y="1403"/>
                  </a:lnTo>
                  <a:lnTo>
                    <a:pt x="1048" y="1423"/>
                  </a:lnTo>
                  <a:lnTo>
                    <a:pt x="1047" y="1494"/>
                  </a:lnTo>
                  <a:lnTo>
                    <a:pt x="1047" y="1565"/>
                  </a:lnTo>
                  <a:lnTo>
                    <a:pt x="1048" y="1636"/>
                  </a:lnTo>
                  <a:lnTo>
                    <a:pt x="1049" y="1705"/>
                  </a:lnTo>
                  <a:lnTo>
                    <a:pt x="1052" y="1773"/>
                  </a:lnTo>
                  <a:lnTo>
                    <a:pt x="1055" y="1841"/>
                  </a:lnTo>
                  <a:lnTo>
                    <a:pt x="1060" y="1906"/>
                  </a:lnTo>
                  <a:lnTo>
                    <a:pt x="1065" y="1972"/>
                  </a:lnTo>
                  <a:lnTo>
                    <a:pt x="1071" y="2037"/>
                  </a:lnTo>
                  <a:lnTo>
                    <a:pt x="1079" y="2100"/>
                  </a:lnTo>
                  <a:lnTo>
                    <a:pt x="1087" y="2163"/>
                  </a:lnTo>
                  <a:lnTo>
                    <a:pt x="1096" y="2225"/>
                  </a:lnTo>
                  <a:lnTo>
                    <a:pt x="1105" y="2286"/>
                  </a:lnTo>
                  <a:lnTo>
                    <a:pt x="1116" y="2347"/>
                  </a:lnTo>
                  <a:lnTo>
                    <a:pt x="1127" y="2406"/>
                  </a:lnTo>
                  <a:lnTo>
                    <a:pt x="1139" y="2465"/>
                  </a:lnTo>
                  <a:lnTo>
                    <a:pt x="1152" y="2523"/>
                  </a:lnTo>
                  <a:lnTo>
                    <a:pt x="1167" y="2580"/>
                  </a:lnTo>
                  <a:lnTo>
                    <a:pt x="1181" y="2636"/>
                  </a:lnTo>
                  <a:lnTo>
                    <a:pt x="1197" y="2692"/>
                  </a:lnTo>
                  <a:lnTo>
                    <a:pt x="1214" y="2747"/>
                  </a:lnTo>
                  <a:lnTo>
                    <a:pt x="1232" y="2801"/>
                  </a:lnTo>
                  <a:lnTo>
                    <a:pt x="1251" y="2855"/>
                  </a:lnTo>
                  <a:lnTo>
                    <a:pt x="1269" y="2908"/>
                  </a:lnTo>
                  <a:lnTo>
                    <a:pt x="1290" y="2960"/>
                  </a:lnTo>
                  <a:lnTo>
                    <a:pt x="1311" y="3012"/>
                  </a:lnTo>
                  <a:lnTo>
                    <a:pt x="1332" y="3063"/>
                  </a:lnTo>
                  <a:lnTo>
                    <a:pt x="1355" y="3113"/>
                  </a:lnTo>
                  <a:lnTo>
                    <a:pt x="1379" y="3164"/>
                  </a:lnTo>
                  <a:lnTo>
                    <a:pt x="1403" y="3213"/>
                  </a:lnTo>
                  <a:lnTo>
                    <a:pt x="1429" y="3262"/>
                  </a:lnTo>
                  <a:lnTo>
                    <a:pt x="1455" y="3310"/>
                  </a:lnTo>
                  <a:lnTo>
                    <a:pt x="1481" y="3356"/>
                  </a:lnTo>
                  <a:lnTo>
                    <a:pt x="1509" y="3404"/>
                  </a:lnTo>
                  <a:lnTo>
                    <a:pt x="1538" y="3451"/>
                  </a:lnTo>
                  <a:lnTo>
                    <a:pt x="1567" y="3497"/>
                  </a:lnTo>
                  <a:lnTo>
                    <a:pt x="1598" y="3543"/>
                  </a:lnTo>
                  <a:lnTo>
                    <a:pt x="1630" y="3587"/>
                  </a:lnTo>
                  <a:lnTo>
                    <a:pt x="1662" y="3633"/>
                  </a:lnTo>
                  <a:lnTo>
                    <a:pt x="1694" y="3676"/>
                  </a:lnTo>
                  <a:lnTo>
                    <a:pt x="1728" y="3721"/>
                  </a:lnTo>
                  <a:lnTo>
                    <a:pt x="1762" y="3764"/>
                  </a:lnTo>
                  <a:lnTo>
                    <a:pt x="1798" y="3808"/>
                  </a:lnTo>
                  <a:lnTo>
                    <a:pt x="1835" y="3850"/>
                  </a:lnTo>
                  <a:lnTo>
                    <a:pt x="1871" y="3893"/>
                  </a:lnTo>
                  <a:lnTo>
                    <a:pt x="1909" y="3935"/>
                  </a:lnTo>
                  <a:lnTo>
                    <a:pt x="1948" y="3976"/>
                  </a:lnTo>
                  <a:lnTo>
                    <a:pt x="1987" y="4018"/>
                  </a:lnTo>
                  <a:lnTo>
                    <a:pt x="2028" y="4060"/>
                  </a:lnTo>
                  <a:lnTo>
                    <a:pt x="2069" y="4100"/>
                  </a:lnTo>
                  <a:lnTo>
                    <a:pt x="2111" y="4141"/>
                  </a:lnTo>
                  <a:lnTo>
                    <a:pt x="2155" y="4181"/>
                  </a:lnTo>
                  <a:lnTo>
                    <a:pt x="2198" y="4221"/>
                  </a:lnTo>
                  <a:lnTo>
                    <a:pt x="2243" y="4261"/>
                  </a:lnTo>
                  <a:lnTo>
                    <a:pt x="2288" y="4302"/>
                  </a:lnTo>
                  <a:lnTo>
                    <a:pt x="2334" y="4341"/>
                  </a:lnTo>
                  <a:lnTo>
                    <a:pt x="2429" y="4420"/>
                  </a:lnTo>
                  <a:lnTo>
                    <a:pt x="2527" y="4498"/>
                  </a:lnTo>
                  <a:lnTo>
                    <a:pt x="2628" y="4576"/>
                  </a:lnTo>
                  <a:lnTo>
                    <a:pt x="2733" y="4654"/>
                  </a:lnTo>
                  <a:lnTo>
                    <a:pt x="2750" y="4663"/>
                  </a:lnTo>
                  <a:lnTo>
                    <a:pt x="2767" y="4670"/>
                  </a:lnTo>
                  <a:lnTo>
                    <a:pt x="2783" y="4677"/>
                  </a:lnTo>
                  <a:lnTo>
                    <a:pt x="2799" y="4683"/>
                  </a:lnTo>
                  <a:lnTo>
                    <a:pt x="2813" y="4686"/>
                  </a:lnTo>
                  <a:lnTo>
                    <a:pt x="2828" y="4687"/>
                  </a:lnTo>
                  <a:lnTo>
                    <a:pt x="2842" y="4687"/>
                  </a:lnTo>
                  <a:lnTo>
                    <a:pt x="2856" y="4685"/>
                  </a:lnTo>
                  <a:lnTo>
                    <a:pt x="2869" y="4682"/>
                  </a:lnTo>
                  <a:lnTo>
                    <a:pt x="2884" y="4675"/>
                  </a:lnTo>
                  <a:lnTo>
                    <a:pt x="2897" y="4666"/>
                  </a:lnTo>
                  <a:lnTo>
                    <a:pt x="2910" y="4655"/>
                  </a:lnTo>
                  <a:lnTo>
                    <a:pt x="2925" y="4641"/>
                  </a:lnTo>
                  <a:lnTo>
                    <a:pt x="2939" y="4625"/>
                  </a:lnTo>
                  <a:lnTo>
                    <a:pt x="2954" y="4606"/>
                  </a:lnTo>
                  <a:lnTo>
                    <a:pt x="2968" y="4585"/>
                  </a:lnTo>
                  <a:close/>
                  <a:moveTo>
                    <a:pt x="1518" y="266"/>
                  </a:moveTo>
                  <a:lnTo>
                    <a:pt x="1518" y="398"/>
                  </a:lnTo>
                  <a:lnTo>
                    <a:pt x="2656" y="398"/>
                  </a:lnTo>
                  <a:lnTo>
                    <a:pt x="2656" y="266"/>
                  </a:lnTo>
                  <a:lnTo>
                    <a:pt x="1518" y="266"/>
                  </a:lnTo>
                  <a:close/>
                  <a:moveTo>
                    <a:pt x="525" y="656"/>
                  </a:moveTo>
                  <a:lnTo>
                    <a:pt x="525" y="5209"/>
                  </a:lnTo>
                  <a:lnTo>
                    <a:pt x="3595" y="5209"/>
                  </a:lnTo>
                  <a:lnTo>
                    <a:pt x="3595" y="656"/>
                  </a:lnTo>
                  <a:lnTo>
                    <a:pt x="525" y="6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>
                <a:lnSpc>
                  <a:spcPct val="130000"/>
                </a:lnSpc>
              </a:pPr>
              <a:endParaRPr lang="zh-CN" altLang="en-US" sz="1200" b="1">
                <a:solidFill>
                  <a:srgbClr val="F2EBE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字魂58号-创中黑" panose="02000503000000000000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15" name="图形" descr="e7d195523061f1c0c7fdb8e83abb5dcf03375f2c8b662a4106267E0752567F7A4243849C9E2D773FC6511ADD776D3461389E8BB5BAFBB3C937DB9AB1E09A294486DA4CCF35679A92315A5BDF0C7F02D8ECDDDB8DA3D3E41FEC13F107DB4C54FB42735742117A284071FD5AC4FAFB9FFA22D8B59F81B7CBBEA3B65ED489D755C20B4496FA1E65211F"/>
            <p:cNvSpPr/>
            <p:nvPr/>
          </p:nvSpPr>
          <p:spPr>
            <a:xfrm>
              <a:off x="1863" y="6150"/>
              <a:ext cx="642" cy="493"/>
            </a:xfrm>
            <a:custGeom>
              <a:avLst/>
              <a:gdLst/>
              <a:ahLst/>
              <a:cxnLst/>
              <a:rect l="l" t="t" r="r" b="b"/>
              <a:pathLst>
                <a:path w="3710374" h="2848566">
                  <a:moveTo>
                    <a:pt x="132902" y="1177607"/>
                  </a:moveTo>
                  <a:cubicBezTo>
                    <a:pt x="206302" y="1177607"/>
                    <a:pt x="265804" y="1237109"/>
                    <a:pt x="265804" y="1310509"/>
                  </a:cubicBezTo>
                  <a:lnTo>
                    <a:pt x="265804" y="1822976"/>
                  </a:lnTo>
                  <a:cubicBezTo>
                    <a:pt x="265804" y="1896376"/>
                    <a:pt x="206302" y="1955878"/>
                    <a:pt x="132902" y="1955878"/>
                  </a:cubicBezTo>
                  <a:cubicBezTo>
                    <a:pt x="59502" y="1955878"/>
                    <a:pt x="0" y="1896376"/>
                    <a:pt x="0" y="1822976"/>
                  </a:cubicBezTo>
                  <a:lnTo>
                    <a:pt x="0" y="1310509"/>
                  </a:lnTo>
                  <a:cubicBezTo>
                    <a:pt x="0" y="1237109"/>
                    <a:pt x="59502" y="1177607"/>
                    <a:pt x="132902" y="1177607"/>
                  </a:cubicBezTo>
                  <a:close/>
                  <a:moveTo>
                    <a:pt x="3676647" y="1014899"/>
                  </a:moveTo>
                  <a:cubicBezTo>
                    <a:pt x="3699953" y="1011726"/>
                    <a:pt x="3709766" y="1038156"/>
                    <a:pt x="3709762" y="1126078"/>
                  </a:cubicBezTo>
                  <a:lnTo>
                    <a:pt x="3709762" y="2733814"/>
                  </a:lnTo>
                  <a:cubicBezTo>
                    <a:pt x="3714789" y="2810852"/>
                    <a:pt x="3689665" y="2852720"/>
                    <a:pt x="3604255" y="2784056"/>
                  </a:cubicBezTo>
                  <a:cubicBezTo>
                    <a:pt x="3539382" y="2731902"/>
                    <a:pt x="3308368" y="2542961"/>
                    <a:pt x="3100502" y="2373078"/>
                  </a:cubicBezTo>
                  <a:lnTo>
                    <a:pt x="2983265" y="2373078"/>
                  </a:lnTo>
                  <a:lnTo>
                    <a:pt x="2983265" y="2692091"/>
                  </a:lnTo>
                  <a:cubicBezTo>
                    <a:pt x="2983265" y="2778510"/>
                    <a:pt x="2913209" y="2848566"/>
                    <a:pt x="2826790" y="2848566"/>
                  </a:cubicBezTo>
                  <a:lnTo>
                    <a:pt x="542844" y="2848566"/>
                  </a:lnTo>
                  <a:cubicBezTo>
                    <a:pt x="456425" y="2848566"/>
                    <a:pt x="386369" y="2778510"/>
                    <a:pt x="386369" y="2692091"/>
                  </a:cubicBezTo>
                  <a:lnTo>
                    <a:pt x="386369" y="1261585"/>
                  </a:lnTo>
                  <a:cubicBezTo>
                    <a:pt x="386369" y="1175166"/>
                    <a:pt x="456425" y="1105110"/>
                    <a:pt x="542844" y="1105110"/>
                  </a:cubicBezTo>
                  <a:lnTo>
                    <a:pt x="2826790" y="1105110"/>
                  </a:lnTo>
                  <a:cubicBezTo>
                    <a:pt x="2913209" y="1105110"/>
                    <a:pt x="2983265" y="1175166"/>
                    <a:pt x="2983265" y="1261585"/>
                  </a:cubicBezTo>
                  <a:lnTo>
                    <a:pt x="2983265" y="1470870"/>
                  </a:lnTo>
                  <a:lnTo>
                    <a:pt x="3095401" y="1470870"/>
                  </a:lnTo>
                  <a:cubicBezTo>
                    <a:pt x="3315877" y="1289257"/>
                    <a:pt x="3568799" y="1079374"/>
                    <a:pt x="3619327" y="1045691"/>
                  </a:cubicBezTo>
                  <a:cubicBezTo>
                    <a:pt x="3643821" y="1029362"/>
                    <a:pt x="3662662" y="1016802"/>
                    <a:pt x="3676647" y="1014899"/>
                  </a:cubicBezTo>
                  <a:close/>
                  <a:moveTo>
                    <a:pt x="2266043" y="0"/>
                  </a:moveTo>
                  <a:cubicBezTo>
                    <a:pt x="2555481" y="0"/>
                    <a:pt x="2790117" y="234636"/>
                    <a:pt x="2790117" y="524074"/>
                  </a:cubicBezTo>
                  <a:cubicBezTo>
                    <a:pt x="2790117" y="813512"/>
                    <a:pt x="2555481" y="1048148"/>
                    <a:pt x="2266043" y="1048148"/>
                  </a:cubicBezTo>
                  <a:cubicBezTo>
                    <a:pt x="1976605" y="1048148"/>
                    <a:pt x="1741969" y="813512"/>
                    <a:pt x="1741969" y="524074"/>
                  </a:cubicBezTo>
                  <a:cubicBezTo>
                    <a:pt x="1741969" y="234636"/>
                    <a:pt x="1976605" y="0"/>
                    <a:pt x="2266043" y="0"/>
                  </a:cubicBezTo>
                  <a:close/>
                  <a:moveTo>
                    <a:pt x="1041907" y="0"/>
                  </a:moveTo>
                  <a:cubicBezTo>
                    <a:pt x="1331345" y="0"/>
                    <a:pt x="1565981" y="234636"/>
                    <a:pt x="1565981" y="524074"/>
                  </a:cubicBezTo>
                  <a:cubicBezTo>
                    <a:pt x="1565981" y="813512"/>
                    <a:pt x="1331345" y="1048148"/>
                    <a:pt x="1041907" y="1048148"/>
                  </a:cubicBezTo>
                  <a:cubicBezTo>
                    <a:pt x="752469" y="1048148"/>
                    <a:pt x="517833" y="813512"/>
                    <a:pt x="517833" y="524074"/>
                  </a:cubicBezTo>
                  <a:cubicBezTo>
                    <a:pt x="517833" y="234636"/>
                    <a:pt x="752469" y="0"/>
                    <a:pt x="10419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anchor="ctr"/>
            <a:lstStyle/>
            <a:p>
              <a:pPr algn="ctr">
                <a:lnSpc>
                  <a:spcPct val="130000"/>
                </a:lnSpc>
              </a:pPr>
              <a:endParaRPr lang="zh-CN" altLang="en-US" sz="1200" b="1">
                <a:solidFill>
                  <a:srgbClr val="F2EBE3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字魂58号-创中黑" panose="02000503000000000000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20" name="图形" descr="e7d195523061f1c0c7fdb8e83abb5dcf03375f2c8b662a4106267E0752567F7A4243849C9E2D773FC6511ADD776D3461389E8BB5BAFBB3C937DB9AB1E09A294486DA4CCF35679A92315A5BDF0C7F02D8ECDDDB8DA3D3E41FEC13F107DB4C54FB42735742117A284071FD5AC4FAFB9FFA22D8B59F81B7CBBEA3B65ED489D755C20B4496FA1E65211F"/>
            <p:cNvSpPr/>
            <p:nvPr/>
          </p:nvSpPr>
          <p:spPr>
            <a:xfrm>
              <a:off x="1863" y="3430"/>
              <a:ext cx="1814" cy="85"/>
            </a:xfrm>
            <a:prstGeom prst="round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字魂58号-创中黑" panose="02000503000000000000" charset="-122"/>
                <a:sym typeface="思源黑体 CN Regular" panose="020B0500000000000000" pitchFamily="34" charset="-122"/>
              </a:endParaRPr>
            </a:p>
          </p:txBody>
        </p:sp>
      </p:grpSp>
      <p:sp>
        <p:nvSpPr>
          <p:cNvPr id="11" name="矩形 10"/>
          <p:cNvSpPr/>
          <p:nvPr/>
        </p:nvSpPr>
        <p:spPr>
          <a:xfrm>
            <a:off x="1049306" y="2329932"/>
            <a:ext cx="4424442" cy="709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  <a:p>
            <a:pPr>
              <a:lnSpc>
                <a:spcPct val="130000"/>
              </a:lnSpc>
            </a:pPr>
            <a:r>
              <a:rPr lang="en-US" altLang="zh-CN" sz="1200" kern="0" dirty="0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825868" y="3791772"/>
            <a:ext cx="3339857" cy="5529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kern="0" dirty="0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825868" y="4815256"/>
            <a:ext cx="3339857" cy="5529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kern="0" dirty="0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12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wipe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Tm="3000">
        <p:wip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9" grpId="0"/>
      <p:bldP spid="2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/>
          <p:cNvCxnSpPr/>
          <p:nvPr/>
        </p:nvCxnSpPr>
        <p:spPr>
          <a:xfrm>
            <a:off x="1052946" y="3779528"/>
            <a:ext cx="10086109" cy="0"/>
          </a:xfrm>
          <a:prstGeom prst="line">
            <a:avLst/>
          </a:prstGeom>
          <a:solidFill>
            <a:srgbClr val="F8C002"/>
          </a:solidFill>
          <a:ln>
            <a:solidFill>
              <a:srgbClr val="B9C9C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椭圆 5"/>
          <p:cNvSpPr/>
          <p:nvPr/>
        </p:nvSpPr>
        <p:spPr>
          <a:xfrm>
            <a:off x="2181796" y="3647910"/>
            <a:ext cx="263237" cy="2632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zh-CN" altLang="en-US" sz="200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4747392" y="3647910"/>
            <a:ext cx="263237" cy="26323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zh-CN" altLang="en-US" sz="200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7312988" y="3647910"/>
            <a:ext cx="263237" cy="263237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zh-CN" altLang="en-US" sz="200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20" name="椭圆 19"/>
          <p:cNvSpPr/>
          <p:nvPr/>
        </p:nvSpPr>
        <p:spPr>
          <a:xfrm>
            <a:off x="9876178" y="3647910"/>
            <a:ext cx="263237" cy="263237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zh-CN" altLang="en-US" sz="2000">
              <a:solidFill>
                <a:schemeClr val="tx1">
                  <a:lumMod val="85000"/>
                  <a:lumOff val="1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9" name="菱形 8"/>
          <p:cNvSpPr/>
          <p:nvPr/>
        </p:nvSpPr>
        <p:spPr>
          <a:xfrm>
            <a:off x="1845822" y="2527670"/>
            <a:ext cx="935184" cy="935184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01</a:t>
            </a:r>
          </a:p>
        </p:txBody>
      </p:sp>
      <p:sp>
        <p:nvSpPr>
          <p:cNvPr id="33" name="菱形 32"/>
          <p:cNvSpPr/>
          <p:nvPr/>
        </p:nvSpPr>
        <p:spPr>
          <a:xfrm>
            <a:off x="4422527" y="4096203"/>
            <a:ext cx="935184" cy="935184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02</a:t>
            </a:r>
          </a:p>
        </p:txBody>
      </p:sp>
      <p:sp>
        <p:nvSpPr>
          <p:cNvPr id="38" name="菱形 37"/>
          <p:cNvSpPr/>
          <p:nvPr/>
        </p:nvSpPr>
        <p:spPr>
          <a:xfrm>
            <a:off x="6963499" y="2527670"/>
            <a:ext cx="935184" cy="935184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03</a:t>
            </a:r>
          </a:p>
        </p:txBody>
      </p:sp>
      <p:sp>
        <p:nvSpPr>
          <p:cNvPr id="43" name="菱形 42"/>
          <p:cNvSpPr/>
          <p:nvPr/>
        </p:nvSpPr>
        <p:spPr>
          <a:xfrm>
            <a:off x="9540204" y="4096203"/>
            <a:ext cx="935184" cy="935184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r>
              <a:rPr lang="en-US" altLang="zh-CN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04</a:t>
            </a:r>
          </a:p>
        </p:txBody>
      </p:sp>
      <p:sp>
        <p:nvSpPr>
          <p:cNvPr id="104" name="文本框 103"/>
          <p:cNvSpPr txBox="1"/>
          <p:nvPr/>
        </p:nvSpPr>
        <p:spPr>
          <a:xfrm>
            <a:off x="1307527" y="4028653"/>
            <a:ext cx="2090056" cy="453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30000"/>
              </a:lnSpc>
              <a:spcBef>
                <a:spcPct val="0"/>
              </a:spcBef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 text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05" name="矩形 104"/>
          <p:cNvSpPr/>
          <p:nvPr/>
        </p:nvSpPr>
        <p:spPr>
          <a:xfrm>
            <a:off x="1334824" y="4484071"/>
            <a:ext cx="1816735" cy="789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880758" y="1884079"/>
            <a:ext cx="2090056" cy="453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30000"/>
              </a:lnSpc>
              <a:spcBef>
                <a:spcPct val="0"/>
              </a:spcBef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 text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3989281" y="2272030"/>
            <a:ext cx="1794510" cy="789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424992" y="4028653"/>
            <a:ext cx="2090056" cy="453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  <a:spcBef>
                <a:spcPct val="0"/>
              </a:spcBef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 text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522156" y="4514835"/>
            <a:ext cx="1816736" cy="789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9025543" y="1867960"/>
            <a:ext cx="2090056" cy="4534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auto">
              <a:lnSpc>
                <a:spcPct val="130000"/>
              </a:lnSpc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 text</a:t>
            </a:r>
            <a:endParaRPr lang="zh-CN" altLang="en-US" sz="2000" dirty="0">
              <a:solidFill>
                <a:schemeClr val="tx1">
                  <a:lumMod val="85000"/>
                  <a:lumOff val="15000"/>
                </a:schemeClr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9134066" y="2272030"/>
            <a:ext cx="1794510" cy="7891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4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5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7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2" presetClass="entr" presetSubtype="4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2" presetClass="entr" presetSubtype="4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35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42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2" presetClass="entr" presetSubtype="1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1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1" presetID="35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8" presetID="47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2" presetClass="entr" presetSubtype="4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2" presetClass="entr" presetSubtype="4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72" presetID="35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79" presetID="42" presetClass="entr" presetSubtype="0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12" presetClass="entr" presetSubtype="1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2" presetClass="entr" presetSubtype="1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1" animBg="1"/>
      <p:bldP spid="18" grpId="1" animBg="1"/>
      <p:bldP spid="19" grpId="1" animBg="1"/>
      <p:bldP spid="20" grpId="1" animBg="1"/>
      <p:bldP spid="9" grpId="1" animBg="1"/>
      <p:bldP spid="33" grpId="1" animBg="1"/>
      <p:bldP spid="38" grpId="1" animBg="1"/>
      <p:bldP spid="43" grpId="1" animBg="1"/>
      <p:bldP spid="104" grpId="0"/>
      <p:bldP spid="105" grpId="0"/>
      <p:bldP spid="8" grpId="0"/>
      <p:bldP spid="10" grpId="0"/>
      <p:bldP spid="11" grpId="0"/>
      <p:bldP spid="12" grpId="0"/>
      <p:bldP spid="13" grpId="0"/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 flipH="1">
            <a:off x="-3836060" y="-4730046"/>
            <a:ext cx="19863491" cy="16444111"/>
            <a:chOff x="-3836060" y="-4730046"/>
            <a:chExt cx="19863491" cy="16444111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6686" y="-2667314"/>
              <a:ext cx="6858000" cy="12192628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-3836060" y="2905358"/>
              <a:ext cx="8423320" cy="8808707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7604112" y="-4730046"/>
              <a:ext cx="8423320" cy="8808707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586265" y="619207"/>
              <a:ext cx="367887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YOUR LOGO</a:t>
              </a:r>
              <a:endPara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0330249" y="5901628"/>
              <a:ext cx="1188651" cy="311823"/>
              <a:chOff x="8000243" y="4552382"/>
              <a:chExt cx="1820013" cy="477450"/>
            </a:xfrm>
          </p:grpSpPr>
          <p:sp>
            <p:nvSpPr>
              <p:cNvPr id="10" name="Freeform 5"/>
              <p:cNvSpPr/>
              <p:nvPr/>
            </p:nvSpPr>
            <p:spPr bwMode="auto">
              <a:xfrm rot="5400000" flipH="1">
                <a:off x="8864510" y="3881101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1" name="Freeform 5"/>
              <p:cNvSpPr/>
              <p:nvPr/>
            </p:nvSpPr>
            <p:spPr bwMode="auto">
              <a:xfrm rot="5400000" flipH="1">
                <a:off x="8864510" y="3688115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5" name="Freeform 5"/>
              <p:cNvSpPr/>
              <p:nvPr/>
            </p:nvSpPr>
            <p:spPr bwMode="auto">
              <a:xfrm rot="5400000" flipH="1">
                <a:off x="8864510" y="4074086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</p:grpSp>
      </p:grpSp>
      <p:sp>
        <p:nvSpPr>
          <p:cNvPr id="13" name="文本框 20"/>
          <p:cNvSpPr txBox="1"/>
          <p:nvPr/>
        </p:nvSpPr>
        <p:spPr>
          <a:xfrm>
            <a:off x="3107871" y="2778597"/>
            <a:ext cx="56986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Add title text</a:t>
            </a:r>
            <a:endParaRPr lang="zh-CN" altLang="en-US" sz="60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4" name="Rectangle 44"/>
          <p:cNvSpPr/>
          <p:nvPr/>
        </p:nvSpPr>
        <p:spPr>
          <a:xfrm>
            <a:off x="3269970" y="3900806"/>
            <a:ext cx="5614988" cy="5384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5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A wonderful serenity has taken possession of my entire soul, like these sweet mornings of spring which I enjoy with my whole heart. 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739255" y="2148831"/>
            <a:ext cx="2676419" cy="523220"/>
            <a:chOff x="7901940" y="2470109"/>
            <a:chExt cx="2676419" cy="523220"/>
          </a:xfrm>
        </p:grpSpPr>
        <p:sp>
          <p:nvSpPr>
            <p:cNvPr id="12" name="文本框 11"/>
            <p:cNvSpPr txBox="1"/>
            <p:nvPr/>
          </p:nvSpPr>
          <p:spPr>
            <a:xfrm>
              <a:off x="7901940" y="2470109"/>
              <a:ext cx="22011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2000">
                  <a:solidFill>
                    <a:schemeClr val="accent1"/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</a:defRPr>
              </a:lvl1pPr>
            </a:lstStyle>
            <a:p>
              <a:r>
                <a:rPr lang="en-US" altLang="zh-CN" sz="2800"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PART 04</a:t>
              </a:r>
              <a:endParaRPr lang="zh-CN" altLang="en-US" sz="2800"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  <p:sp>
          <p:nvSpPr>
            <p:cNvPr id="3" name="iconfont-1191-866891"/>
            <p:cNvSpPr/>
            <p:nvPr/>
          </p:nvSpPr>
          <p:spPr>
            <a:xfrm>
              <a:off x="10297485" y="2563999"/>
              <a:ext cx="280874" cy="2807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/>
          <p:nvPr/>
        </p:nvSpPr>
        <p:spPr>
          <a:xfrm>
            <a:off x="1436728" y="1706460"/>
            <a:ext cx="4658303" cy="2100803"/>
          </a:xfrm>
          <a:prstGeom prst="rect">
            <a:avLst/>
          </a:prstGeom>
          <a:blipFill dpi="0" rotWithShape="1">
            <a:blip r:embed="rId3"/>
            <a:stretch>
              <a:fillRect/>
            </a:stretch>
          </a:blipFill>
          <a:ln w="28575" cap="flat" cmpd="sng" algn="ctr">
            <a:noFill/>
            <a:prstDash val="solid"/>
          </a:ln>
          <a:effectLst/>
        </p:spPr>
        <p:style>
          <a:lnRef idx="2">
            <a:srgbClr val="FFBF53">
              <a:shade val="50000"/>
            </a:srgbClr>
          </a:lnRef>
          <a:fillRef idx="1">
            <a:srgbClr val="FFBF53"/>
          </a:fillRef>
          <a:effectRef idx="0">
            <a:srgbClr val="FFBF53"/>
          </a:effectRef>
          <a:fontRef idx="minor">
            <a:srgbClr val="FFFFFF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1400"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5" name="Rectangle 3"/>
          <p:cNvSpPr/>
          <p:nvPr/>
        </p:nvSpPr>
        <p:spPr>
          <a:xfrm>
            <a:off x="6095088" y="1706460"/>
            <a:ext cx="4658303" cy="2100803"/>
          </a:xfrm>
          <a:prstGeom prst="rect">
            <a:avLst/>
          </a:prstGeom>
          <a:solidFill>
            <a:schemeClr val="accent1"/>
          </a:solidFill>
          <a:ln w="28575" cap="flat" cmpd="sng" algn="ctr">
            <a:noFill/>
            <a:prstDash val="solid"/>
          </a:ln>
          <a:effectLst/>
        </p:spPr>
        <p:style>
          <a:lnRef idx="2">
            <a:srgbClr val="FFBF53">
              <a:shade val="50000"/>
            </a:srgbClr>
          </a:lnRef>
          <a:fillRef idx="1">
            <a:srgbClr val="FFBF53"/>
          </a:fillRef>
          <a:effectRef idx="0">
            <a:srgbClr val="FFBF53"/>
          </a:effectRef>
          <a:fontRef idx="minor">
            <a:srgbClr val="FFFFFF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lang="en-US" sz="1400"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2006600" y="4145280"/>
            <a:ext cx="848360" cy="520700"/>
            <a:chOff x="9573" y="5275"/>
            <a:chExt cx="1336" cy="820"/>
          </a:xfrm>
        </p:grpSpPr>
        <p:sp>
          <p:nvSpPr>
            <p:cNvPr id="22" name="圆角矩形 19"/>
            <p:cNvSpPr/>
            <p:nvPr/>
          </p:nvSpPr>
          <p:spPr>
            <a:xfrm>
              <a:off x="9573" y="5275"/>
              <a:ext cx="1336" cy="820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rgbClr val="FFBF53">
                <a:shade val="50000"/>
              </a:srgbClr>
            </a:lnRef>
            <a:fillRef idx="1">
              <a:srgbClr val="FFBF53"/>
            </a:fillRef>
            <a:effectRef idx="0">
              <a:srgbClr val="FFBF53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noFill/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9965" y="5470"/>
              <a:ext cx="496" cy="475"/>
              <a:chOff x="1004888" y="993775"/>
              <a:chExt cx="2438400" cy="2332038"/>
            </a:xfrm>
            <a:solidFill>
              <a:srgbClr val="FEFEFE"/>
            </a:solidFill>
          </p:grpSpPr>
          <p:sp>
            <p:nvSpPr>
              <p:cNvPr id="31" name="Freeform 25"/>
              <p:cNvSpPr/>
              <p:nvPr/>
            </p:nvSpPr>
            <p:spPr bwMode="auto">
              <a:xfrm>
                <a:off x="1898651" y="2670175"/>
                <a:ext cx="655638" cy="655638"/>
              </a:xfrm>
              <a:custGeom>
                <a:avLst/>
                <a:gdLst>
                  <a:gd name="T0" fmla="*/ 206 w 413"/>
                  <a:gd name="T1" fmla="*/ 413 h 413"/>
                  <a:gd name="T2" fmla="*/ 0 w 413"/>
                  <a:gd name="T3" fmla="*/ 0 h 413"/>
                  <a:gd name="T4" fmla="*/ 413 w 413"/>
                  <a:gd name="T5" fmla="*/ 0 h 413"/>
                  <a:gd name="T6" fmla="*/ 206 w 413"/>
                  <a:gd name="T7" fmla="*/ 413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2" h="412">
                    <a:moveTo>
                      <a:pt x="206" y="413"/>
                    </a:moveTo>
                    <a:lnTo>
                      <a:pt x="0" y="0"/>
                    </a:lnTo>
                    <a:lnTo>
                      <a:pt x="413" y="0"/>
                    </a:lnTo>
                    <a:lnTo>
                      <a:pt x="206" y="4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 sz="200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6" name="任意多边形 29"/>
              <p:cNvSpPr>
                <a:spLocks noChangeArrowheads="1"/>
              </p:cNvSpPr>
              <p:nvPr/>
            </p:nvSpPr>
            <p:spPr bwMode="auto">
              <a:xfrm>
                <a:off x="1004888" y="993775"/>
                <a:ext cx="2438400" cy="1774825"/>
              </a:xfrm>
              <a:custGeom>
                <a:avLst/>
                <a:gdLst>
                  <a:gd name="connsiteX0" fmla="*/ 290196 w 2438400"/>
                  <a:gd name="connsiteY0" fmla="*/ 0 h 1774825"/>
                  <a:gd name="connsiteX1" fmla="*/ 2151973 w 2438400"/>
                  <a:gd name="connsiteY1" fmla="*/ 0 h 1774825"/>
                  <a:gd name="connsiteX2" fmla="*/ 2438400 w 2438400"/>
                  <a:gd name="connsiteY2" fmla="*/ 286384 h 1774825"/>
                  <a:gd name="connsiteX3" fmla="*/ 2438400 w 2438400"/>
                  <a:gd name="connsiteY3" fmla="*/ 1484673 h 1774825"/>
                  <a:gd name="connsiteX4" fmla="*/ 2151973 w 2438400"/>
                  <a:gd name="connsiteY4" fmla="*/ 1774825 h 1774825"/>
                  <a:gd name="connsiteX5" fmla="*/ 290196 w 2438400"/>
                  <a:gd name="connsiteY5" fmla="*/ 1774825 h 1774825"/>
                  <a:gd name="connsiteX6" fmla="*/ 0 w 2438400"/>
                  <a:gd name="connsiteY6" fmla="*/ 1484673 h 1774825"/>
                  <a:gd name="connsiteX7" fmla="*/ 0 w 2438400"/>
                  <a:gd name="connsiteY7" fmla="*/ 286384 h 1774825"/>
                  <a:gd name="connsiteX8" fmla="*/ 290196 w 2438400"/>
                  <a:gd name="connsiteY8" fmla="*/ 0 h 1774825"/>
                  <a:gd name="connsiteX9" fmla="*/ 471488 w 2438400"/>
                  <a:gd name="connsiteY9" fmla="*/ 425450 h 1774825"/>
                  <a:gd name="connsiteX10" fmla="*/ 471488 w 2438400"/>
                  <a:gd name="connsiteY10" fmla="*/ 598488 h 1774825"/>
                  <a:gd name="connsiteX11" fmla="*/ 1971676 w 2438400"/>
                  <a:gd name="connsiteY11" fmla="*/ 598488 h 1774825"/>
                  <a:gd name="connsiteX12" fmla="*/ 1971676 w 2438400"/>
                  <a:gd name="connsiteY12" fmla="*/ 425450 h 1774825"/>
                  <a:gd name="connsiteX13" fmla="*/ 471488 w 2438400"/>
                  <a:gd name="connsiteY13" fmla="*/ 425450 h 1774825"/>
                  <a:gd name="connsiteX14" fmla="*/ 471488 w 2438400"/>
                  <a:gd name="connsiteY14" fmla="*/ 801688 h 1774825"/>
                  <a:gd name="connsiteX15" fmla="*/ 471488 w 2438400"/>
                  <a:gd name="connsiteY15" fmla="*/ 971551 h 1774825"/>
                  <a:gd name="connsiteX16" fmla="*/ 1971676 w 2438400"/>
                  <a:gd name="connsiteY16" fmla="*/ 971551 h 1774825"/>
                  <a:gd name="connsiteX17" fmla="*/ 1971676 w 2438400"/>
                  <a:gd name="connsiteY17" fmla="*/ 801688 h 1774825"/>
                  <a:gd name="connsiteX18" fmla="*/ 471488 w 2438400"/>
                  <a:gd name="connsiteY18" fmla="*/ 801688 h 1774825"/>
                  <a:gd name="connsiteX19" fmla="*/ 471488 w 2438400"/>
                  <a:gd name="connsiteY19" fmla="*/ 1174750 h 1774825"/>
                  <a:gd name="connsiteX20" fmla="*/ 471488 w 2438400"/>
                  <a:gd name="connsiteY20" fmla="*/ 1347788 h 1774825"/>
                  <a:gd name="connsiteX21" fmla="*/ 1971676 w 2438400"/>
                  <a:gd name="connsiteY21" fmla="*/ 1347788 h 1774825"/>
                  <a:gd name="connsiteX22" fmla="*/ 1971676 w 2438400"/>
                  <a:gd name="connsiteY22" fmla="*/ 1174750 h 1774825"/>
                  <a:gd name="connsiteX23" fmla="*/ 471488 w 2438400"/>
                  <a:gd name="connsiteY23" fmla="*/ 1174750 h 177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438400" h="1774825">
                    <a:moveTo>
                      <a:pt x="290196" y="0"/>
                    </a:moveTo>
                    <a:cubicBezTo>
                      <a:pt x="2151973" y="0"/>
                      <a:pt x="2151973" y="0"/>
                      <a:pt x="2151973" y="0"/>
                    </a:cubicBezTo>
                    <a:cubicBezTo>
                      <a:pt x="2310262" y="0"/>
                      <a:pt x="2438400" y="128119"/>
                      <a:pt x="2438400" y="286384"/>
                    </a:cubicBezTo>
                    <a:lnTo>
                      <a:pt x="2438400" y="1484673"/>
                    </a:lnTo>
                    <a:cubicBezTo>
                      <a:pt x="2438400" y="1646706"/>
                      <a:pt x="2310262" y="1774825"/>
                      <a:pt x="2151973" y="1774825"/>
                    </a:cubicBezTo>
                    <a:cubicBezTo>
                      <a:pt x="290196" y="1774825"/>
                      <a:pt x="290196" y="1774825"/>
                      <a:pt x="290196" y="1774825"/>
                    </a:cubicBezTo>
                    <a:cubicBezTo>
                      <a:pt x="131907" y="1774825"/>
                      <a:pt x="0" y="1646706"/>
                      <a:pt x="0" y="1484673"/>
                    </a:cubicBezTo>
                    <a:cubicBezTo>
                      <a:pt x="0" y="286384"/>
                      <a:pt x="0" y="286384"/>
                      <a:pt x="0" y="286384"/>
                    </a:cubicBezTo>
                    <a:cubicBezTo>
                      <a:pt x="0" y="128119"/>
                      <a:pt x="131907" y="0"/>
                      <a:pt x="290196" y="0"/>
                    </a:cubicBezTo>
                    <a:close/>
                    <a:moveTo>
                      <a:pt x="471488" y="425450"/>
                    </a:moveTo>
                    <a:lnTo>
                      <a:pt x="471488" y="598488"/>
                    </a:lnTo>
                    <a:lnTo>
                      <a:pt x="1971676" y="598488"/>
                    </a:lnTo>
                    <a:lnTo>
                      <a:pt x="1971676" y="425450"/>
                    </a:lnTo>
                    <a:lnTo>
                      <a:pt x="471488" y="425450"/>
                    </a:lnTo>
                    <a:close/>
                    <a:moveTo>
                      <a:pt x="471488" y="801688"/>
                    </a:moveTo>
                    <a:lnTo>
                      <a:pt x="471488" y="971551"/>
                    </a:lnTo>
                    <a:lnTo>
                      <a:pt x="1971676" y="971551"/>
                    </a:lnTo>
                    <a:lnTo>
                      <a:pt x="1971676" y="801688"/>
                    </a:lnTo>
                    <a:lnTo>
                      <a:pt x="471488" y="801688"/>
                    </a:lnTo>
                    <a:close/>
                    <a:moveTo>
                      <a:pt x="471488" y="1174750"/>
                    </a:moveTo>
                    <a:lnTo>
                      <a:pt x="471488" y="1347788"/>
                    </a:lnTo>
                    <a:lnTo>
                      <a:pt x="1971676" y="1347788"/>
                    </a:lnTo>
                    <a:lnTo>
                      <a:pt x="1971676" y="1174750"/>
                    </a:lnTo>
                    <a:lnTo>
                      <a:pt x="471488" y="11747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pPr>
                  <a:lnSpc>
                    <a:spcPct val="130000"/>
                  </a:lnSpc>
                </a:pPr>
                <a:endParaRPr lang="zh-CN" altLang="en-US" sz="200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384675" y="4161155"/>
            <a:ext cx="848360" cy="520700"/>
            <a:chOff x="11719" y="5280"/>
            <a:chExt cx="1336" cy="820"/>
          </a:xfrm>
        </p:grpSpPr>
        <p:sp>
          <p:nvSpPr>
            <p:cNvPr id="9" name="圆角矩形 24"/>
            <p:cNvSpPr/>
            <p:nvPr/>
          </p:nvSpPr>
          <p:spPr>
            <a:xfrm>
              <a:off x="11719" y="5280"/>
              <a:ext cx="1336" cy="820"/>
            </a:xfrm>
            <a:prstGeom prst="roundRect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rgbClr val="FFBF53">
                <a:shade val="50000"/>
              </a:srgbClr>
            </a:lnRef>
            <a:fillRef idx="1">
              <a:srgbClr val="FFBF53"/>
            </a:fillRef>
            <a:effectRef idx="0">
              <a:srgbClr val="FFBF53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  <p:grpSp>
          <p:nvGrpSpPr>
            <p:cNvPr id="33" name="组合 32"/>
            <p:cNvGrpSpPr>
              <a:grpSpLocks noChangeAspect="1"/>
            </p:cNvGrpSpPr>
            <p:nvPr/>
          </p:nvGrpSpPr>
          <p:grpSpPr>
            <a:xfrm>
              <a:off x="12036" y="5450"/>
              <a:ext cx="661" cy="502"/>
              <a:chOff x="4268086" y="4221191"/>
              <a:chExt cx="509646" cy="387231"/>
            </a:xfrm>
            <a:solidFill>
              <a:srgbClr val="FFFFFF"/>
            </a:solidFill>
          </p:grpSpPr>
          <p:sp>
            <p:nvSpPr>
              <p:cNvPr id="34" name="Freeform 20"/>
              <p:cNvSpPr>
                <a:spLocks noEditPoints="1"/>
              </p:cNvSpPr>
              <p:nvPr/>
            </p:nvSpPr>
            <p:spPr bwMode="auto">
              <a:xfrm>
                <a:off x="4268086" y="4273030"/>
                <a:ext cx="337890" cy="335392"/>
              </a:xfrm>
              <a:custGeom>
                <a:avLst/>
                <a:gdLst>
                  <a:gd name="T0" fmla="*/ 229 w 229"/>
                  <a:gd name="T1" fmla="*/ 128 h 227"/>
                  <a:gd name="T2" fmla="*/ 229 w 229"/>
                  <a:gd name="T3" fmla="*/ 98 h 227"/>
                  <a:gd name="T4" fmla="*/ 206 w 229"/>
                  <a:gd name="T5" fmla="*/ 93 h 227"/>
                  <a:gd name="T6" fmla="*/ 200 w 229"/>
                  <a:gd name="T7" fmla="*/ 76 h 227"/>
                  <a:gd name="T8" fmla="*/ 216 w 229"/>
                  <a:gd name="T9" fmla="*/ 58 h 227"/>
                  <a:gd name="T10" fmla="*/ 198 w 229"/>
                  <a:gd name="T11" fmla="*/ 34 h 227"/>
                  <a:gd name="T12" fmla="*/ 176 w 229"/>
                  <a:gd name="T13" fmla="*/ 44 h 227"/>
                  <a:gd name="T14" fmla="*/ 161 w 229"/>
                  <a:gd name="T15" fmla="*/ 33 h 227"/>
                  <a:gd name="T16" fmla="*/ 164 w 229"/>
                  <a:gd name="T17" fmla="*/ 9 h 227"/>
                  <a:gd name="T18" fmla="*/ 135 w 229"/>
                  <a:gd name="T19" fmla="*/ 0 h 227"/>
                  <a:gd name="T20" fmla="*/ 123 w 229"/>
                  <a:gd name="T21" fmla="*/ 20 h 227"/>
                  <a:gd name="T22" fmla="*/ 114 w 229"/>
                  <a:gd name="T23" fmla="*/ 20 h 227"/>
                  <a:gd name="T24" fmla="*/ 105 w 229"/>
                  <a:gd name="T25" fmla="*/ 20 h 227"/>
                  <a:gd name="T26" fmla="*/ 93 w 229"/>
                  <a:gd name="T27" fmla="*/ 0 h 227"/>
                  <a:gd name="T28" fmla="*/ 65 w 229"/>
                  <a:gd name="T29" fmla="*/ 9 h 227"/>
                  <a:gd name="T30" fmla="*/ 67 w 229"/>
                  <a:gd name="T31" fmla="*/ 33 h 227"/>
                  <a:gd name="T32" fmla="*/ 52 w 229"/>
                  <a:gd name="T33" fmla="*/ 44 h 227"/>
                  <a:gd name="T34" fmla="*/ 30 w 229"/>
                  <a:gd name="T35" fmla="*/ 34 h 227"/>
                  <a:gd name="T36" fmla="*/ 13 w 229"/>
                  <a:gd name="T37" fmla="*/ 58 h 227"/>
                  <a:gd name="T38" fmla="*/ 29 w 229"/>
                  <a:gd name="T39" fmla="*/ 76 h 227"/>
                  <a:gd name="T40" fmla="*/ 23 w 229"/>
                  <a:gd name="T41" fmla="*/ 94 h 227"/>
                  <a:gd name="T42" fmla="*/ 0 w 229"/>
                  <a:gd name="T43" fmla="*/ 98 h 227"/>
                  <a:gd name="T44" fmla="*/ 0 w 229"/>
                  <a:gd name="T45" fmla="*/ 128 h 227"/>
                  <a:gd name="T46" fmla="*/ 23 w 229"/>
                  <a:gd name="T47" fmla="*/ 133 h 227"/>
                  <a:gd name="T48" fmla="*/ 29 w 229"/>
                  <a:gd name="T49" fmla="*/ 151 h 227"/>
                  <a:gd name="T50" fmla="*/ 13 w 229"/>
                  <a:gd name="T51" fmla="*/ 169 h 227"/>
                  <a:gd name="T52" fmla="*/ 31 w 229"/>
                  <a:gd name="T53" fmla="*/ 193 h 227"/>
                  <a:gd name="T54" fmla="*/ 52 w 229"/>
                  <a:gd name="T55" fmla="*/ 183 h 227"/>
                  <a:gd name="T56" fmla="*/ 67 w 229"/>
                  <a:gd name="T57" fmla="*/ 194 h 227"/>
                  <a:gd name="T58" fmla="*/ 65 w 229"/>
                  <a:gd name="T59" fmla="*/ 218 h 227"/>
                  <a:gd name="T60" fmla="*/ 93 w 229"/>
                  <a:gd name="T61" fmla="*/ 227 h 227"/>
                  <a:gd name="T62" fmla="*/ 105 w 229"/>
                  <a:gd name="T63" fmla="*/ 206 h 227"/>
                  <a:gd name="T64" fmla="*/ 114 w 229"/>
                  <a:gd name="T65" fmla="*/ 207 h 227"/>
                  <a:gd name="T66" fmla="*/ 124 w 229"/>
                  <a:gd name="T67" fmla="*/ 206 h 227"/>
                  <a:gd name="T68" fmla="*/ 135 w 229"/>
                  <a:gd name="T69" fmla="*/ 227 h 227"/>
                  <a:gd name="T70" fmla="*/ 164 w 229"/>
                  <a:gd name="T71" fmla="*/ 217 h 227"/>
                  <a:gd name="T72" fmla="*/ 161 w 229"/>
                  <a:gd name="T73" fmla="*/ 194 h 227"/>
                  <a:gd name="T74" fmla="*/ 176 w 229"/>
                  <a:gd name="T75" fmla="*/ 183 h 227"/>
                  <a:gd name="T76" fmla="*/ 198 w 229"/>
                  <a:gd name="T77" fmla="*/ 193 h 227"/>
                  <a:gd name="T78" fmla="*/ 216 w 229"/>
                  <a:gd name="T79" fmla="*/ 168 h 227"/>
                  <a:gd name="T80" fmla="*/ 200 w 229"/>
                  <a:gd name="T81" fmla="*/ 151 h 227"/>
                  <a:gd name="T82" fmla="*/ 206 w 229"/>
                  <a:gd name="T83" fmla="*/ 133 h 227"/>
                  <a:gd name="T84" fmla="*/ 229 w 229"/>
                  <a:gd name="T85" fmla="*/ 128 h 227"/>
                  <a:gd name="T86" fmla="*/ 114 w 229"/>
                  <a:gd name="T87" fmla="*/ 180 h 227"/>
                  <a:gd name="T88" fmla="*/ 47 w 229"/>
                  <a:gd name="T89" fmla="*/ 113 h 227"/>
                  <a:gd name="T90" fmla="*/ 114 w 229"/>
                  <a:gd name="T91" fmla="*/ 46 h 227"/>
                  <a:gd name="T92" fmla="*/ 181 w 229"/>
                  <a:gd name="T93" fmla="*/ 113 h 227"/>
                  <a:gd name="T94" fmla="*/ 114 w 229"/>
                  <a:gd name="T95" fmla="*/ 18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9" h="226">
                    <a:moveTo>
                      <a:pt x="229" y="128"/>
                    </a:moveTo>
                    <a:cubicBezTo>
                      <a:pt x="229" y="98"/>
                      <a:pt x="229" y="98"/>
                      <a:pt x="229" y="98"/>
                    </a:cubicBezTo>
                    <a:cubicBezTo>
                      <a:pt x="206" y="93"/>
                      <a:pt x="206" y="93"/>
                      <a:pt x="206" y="93"/>
                    </a:cubicBezTo>
                    <a:cubicBezTo>
                      <a:pt x="204" y="87"/>
                      <a:pt x="202" y="81"/>
                      <a:pt x="200" y="76"/>
                    </a:cubicBezTo>
                    <a:cubicBezTo>
                      <a:pt x="216" y="58"/>
                      <a:pt x="216" y="58"/>
                      <a:pt x="216" y="58"/>
                    </a:cubicBezTo>
                    <a:cubicBezTo>
                      <a:pt x="198" y="34"/>
                      <a:pt x="198" y="34"/>
                      <a:pt x="198" y="3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2" y="39"/>
                      <a:pt x="167" y="36"/>
                      <a:pt x="161" y="33"/>
                    </a:cubicBezTo>
                    <a:cubicBezTo>
                      <a:pt x="164" y="9"/>
                      <a:pt x="164" y="9"/>
                      <a:pt x="164" y="9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0" y="20"/>
                      <a:pt x="117" y="20"/>
                      <a:pt x="114" y="20"/>
                    </a:cubicBezTo>
                    <a:cubicBezTo>
                      <a:pt x="111" y="20"/>
                      <a:pt x="108" y="20"/>
                      <a:pt x="105" y="2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7" y="33"/>
                      <a:pt x="67" y="33"/>
                      <a:pt x="67" y="33"/>
                    </a:cubicBezTo>
                    <a:cubicBezTo>
                      <a:pt x="62" y="36"/>
                      <a:pt x="57" y="39"/>
                      <a:pt x="52" y="4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6" y="81"/>
                      <a:pt x="24" y="87"/>
                      <a:pt x="23" y="94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23" y="133"/>
                      <a:pt x="23" y="133"/>
                      <a:pt x="23" y="133"/>
                    </a:cubicBezTo>
                    <a:cubicBezTo>
                      <a:pt x="24" y="139"/>
                      <a:pt x="26" y="145"/>
                      <a:pt x="29" y="151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31" y="193"/>
                      <a:pt x="31" y="193"/>
                      <a:pt x="31" y="19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7" y="187"/>
                      <a:pt x="62" y="191"/>
                      <a:pt x="67" y="194"/>
                    </a:cubicBezTo>
                    <a:cubicBezTo>
                      <a:pt x="65" y="218"/>
                      <a:pt x="65" y="218"/>
                      <a:pt x="65" y="218"/>
                    </a:cubicBezTo>
                    <a:cubicBezTo>
                      <a:pt x="93" y="227"/>
                      <a:pt x="93" y="227"/>
                      <a:pt x="93" y="227"/>
                    </a:cubicBezTo>
                    <a:cubicBezTo>
                      <a:pt x="105" y="206"/>
                      <a:pt x="105" y="206"/>
                      <a:pt x="105" y="206"/>
                    </a:cubicBezTo>
                    <a:cubicBezTo>
                      <a:pt x="108" y="207"/>
                      <a:pt x="111" y="207"/>
                      <a:pt x="114" y="207"/>
                    </a:cubicBezTo>
                    <a:cubicBezTo>
                      <a:pt x="117" y="207"/>
                      <a:pt x="121" y="207"/>
                      <a:pt x="124" y="206"/>
                    </a:cubicBezTo>
                    <a:cubicBezTo>
                      <a:pt x="135" y="227"/>
                      <a:pt x="135" y="227"/>
                      <a:pt x="135" y="227"/>
                    </a:cubicBezTo>
                    <a:cubicBezTo>
                      <a:pt x="164" y="217"/>
                      <a:pt x="164" y="217"/>
                      <a:pt x="164" y="217"/>
                    </a:cubicBezTo>
                    <a:cubicBezTo>
                      <a:pt x="161" y="194"/>
                      <a:pt x="161" y="194"/>
                      <a:pt x="161" y="194"/>
                    </a:cubicBezTo>
                    <a:cubicBezTo>
                      <a:pt x="167" y="191"/>
                      <a:pt x="172" y="187"/>
                      <a:pt x="176" y="183"/>
                    </a:cubicBezTo>
                    <a:cubicBezTo>
                      <a:pt x="198" y="193"/>
                      <a:pt x="198" y="193"/>
                      <a:pt x="198" y="193"/>
                    </a:cubicBezTo>
                    <a:cubicBezTo>
                      <a:pt x="216" y="168"/>
                      <a:pt x="216" y="168"/>
                      <a:pt x="216" y="168"/>
                    </a:cubicBezTo>
                    <a:cubicBezTo>
                      <a:pt x="200" y="151"/>
                      <a:pt x="200" y="151"/>
                      <a:pt x="200" y="151"/>
                    </a:cubicBezTo>
                    <a:cubicBezTo>
                      <a:pt x="202" y="145"/>
                      <a:pt x="204" y="139"/>
                      <a:pt x="206" y="133"/>
                    </a:cubicBezTo>
                    <a:lnTo>
                      <a:pt x="229" y="128"/>
                    </a:lnTo>
                    <a:close/>
                    <a:moveTo>
                      <a:pt x="114" y="180"/>
                    </a:moveTo>
                    <a:cubicBezTo>
                      <a:pt x="77" y="180"/>
                      <a:pt x="47" y="150"/>
                      <a:pt x="47" y="113"/>
                    </a:cubicBezTo>
                    <a:cubicBezTo>
                      <a:pt x="47" y="76"/>
                      <a:pt x="77" y="46"/>
                      <a:pt x="114" y="46"/>
                    </a:cubicBezTo>
                    <a:cubicBezTo>
                      <a:pt x="151" y="46"/>
                      <a:pt x="181" y="76"/>
                      <a:pt x="181" y="113"/>
                    </a:cubicBezTo>
                    <a:cubicBezTo>
                      <a:pt x="181" y="150"/>
                      <a:pt x="151" y="180"/>
                      <a:pt x="114" y="1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 sz="200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35" name="Freeform 21"/>
              <p:cNvSpPr>
                <a:spLocks noEditPoints="1"/>
              </p:cNvSpPr>
              <p:nvPr/>
            </p:nvSpPr>
            <p:spPr bwMode="auto">
              <a:xfrm>
                <a:off x="4577871" y="4221191"/>
                <a:ext cx="199861" cy="199861"/>
              </a:xfrm>
              <a:custGeom>
                <a:avLst/>
                <a:gdLst>
                  <a:gd name="T0" fmla="*/ 135 w 135"/>
                  <a:gd name="T1" fmla="*/ 76 h 135"/>
                  <a:gd name="T2" fmla="*/ 135 w 135"/>
                  <a:gd name="T3" fmla="*/ 58 h 135"/>
                  <a:gd name="T4" fmla="*/ 122 w 135"/>
                  <a:gd name="T5" fmla="*/ 55 h 135"/>
                  <a:gd name="T6" fmla="*/ 118 w 135"/>
                  <a:gd name="T7" fmla="*/ 45 h 135"/>
                  <a:gd name="T8" fmla="*/ 128 w 135"/>
                  <a:gd name="T9" fmla="*/ 34 h 135"/>
                  <a:gd name="T10" fmla="*/ 117 w 135"/>
                  <a:gd name="T11" fmla="*/ 20 h 135"/>
                  <a:gd name="T12" fmla="*/ 104 w 135"/>
                  <a:gd name="T13" fmla="*/ 26 h 135"/>
                  <a:gd name="T14" fmla="*/ 96 w 135"/>
                  <a:gd name="T15" fmla="*/ 19 h 135"/>
                  <a:gd name="T16" fmla="*/ 97 w 135"/>
                  <a:gd name="T17" fmla="*/ 5 h 135"/>
                  <a:gd name="T18" fmla="*/ 80 w 135"/>
                  <a:gd name="T19" fmla="*/ 0 h 135"/>
                  <a:gd name="T20" fmla="*/ 73 w 135"/>
                  <a:gd name="T21" fmla="*/ 12 h 135"/>
                  <a:gd name="T22" fmla="*/ 67 w 135"/>
                  <a:gd name="T23" fmla="*/ 12 h 135"/>
                  <a:gd name="T24" fmla="*/ 62 w 135"/>
                  <a:gd name="T25" fmla="*/ 12 h 135"/>
                  <a:gd name="T26" fmla="*/ 55 w 135"/>
                  <a:gd name="T27" fmla="*/ 0 h 135"/>
                  <a:gd name="T28" fmla="*/ 38 w 135"/>
                  <a:gd name="T29" fmla="*/ 5 h 135"/>
                  <a:gd name="T30" fmla="*/ 39 w 135"/>
                  <a:gd name="T31" fmla="*/ 19 h 135"/>
                  <a:gd name="T32" fmla="*/ 30 w 135"/>
                  <a:gd name="T33" fmla="*/ 26 h 135"/>
                  <a:gd name="T34" fmla="*/ 18 w 135"/>
                  <a:gd name="T35" fmla="*/ 20 h 135"/>
                  <a:gd name="T36" fmla="*/ 7 w 135"/>
                  <a:gd name="T37" fmla="*/ 34 h 135"/>
                  <a:gd name="T38" fmla="*/ 17 w 135"/>
                  <a:gd name="T39" fmla="*/ 45 h 135"/>
                  <a:gd name="T40" fmla="*/ 13 w 135"/>
                  <a:gd name="T41" fmla="*/ 55 h 135"/>
                  <a:gd name="T42" fmla="*/ 0 w 135"/>
                  <a:gd name="T43" fmla="*/ 58 h 135"/>
                  <a:gd name="T44" fmla="*/ 0 w 135"/>
                  <a:gd name="T45" fmla="*/ 76 h 135"/>
                  <a:gd name="T46" fmla="*/ 13 w 135"/>
                  <a:gd name="T47" fmla="*/ 79 h 135"/>
                  <a:gd name="T48" fmla="*/ 17 w 135"/>
                  <a:gd name="T49" fmla="*/ 90 h 135"/>
                  <a:gd name="T50" fmla="*/ 7 w 135"/>
                  <a:gd name="T51" fmla="*/ 100 h 135"/>
                  <a:gd name="T52" fmla="*/ 18 w 135"/>
                  <a:gd name="T53" fmla="*/ 114 h 135"/>
                  <a:gd name="T54" fmla="*/ 31 w 135"/>
                  <a:gd name="T55" fmla="*/ 109 h 135"/>
                  <a:gd name="T56" fmla="*/ 39 w 135"/>
                  <a:gd name="T57" fmla="*/ 115 h 135"/>
                  <a:gd name="T58" fmla="*/ 38 w 135"/>
                  <a:gd name="T59" fmla="*/ 129 h 135"/>
                  <a:gd name="T60" fmla="*/ 55 w 135"/>
                  <a:gd name="T61" fmla="*/ 135 h 135"/>
                  <a:gd name="T62" fmla="*/ 62 w 135"/>
                  <a:gd name="T63" fmla="*/ 122 h 135"/>
                  <a:gd name="T64" fmla="*/ 68 w 135"/>
                  <a:gd name="T65" fmla="*/ 123 h 135"/>
                  <a:gd name="T66" fmla="*/ 73 w 135"/>
                  <a:gd name="T67" fmla="*/ 122 h 135"/>
                  <a:gd name="T68" fmla="*/ 80 w 135"/>
                  <a:gd name="T69" fmla="*/ 135 h 135"/>
                  <a:gd name="T70" fmla="*/ 97 w 135"/>
                  <a:gd name="T71" fmla="*/ 129 h 135"/>
                  <a:gd name="T72" fmla="*/ 96 w 135"/>
                  <a:gd name="T73" fmla="*/ 115 h 135"/>
                  <a:gd name="T74" fmla="*/ 104 w 135"/>
                  <a:gd name="T75" fmla="*/ 109 h 135"/>
                  <a:gd name="T76" fmla="*/ 117 w 135"/>
                  <a:gd name="T77" fmla="*/ 114 h 135"/>
                  <a:gd name="T78" fmla="*/ 128 w 135"/>
                  <a:gd name="T79" fmla="*/ 100 h 135"/>
                  <a:gd name="T80" fmla="*/ 118 w 135"/>
                  <a:gd name="T81" fmla="*/ 89 h 135"/>
                  <a:gd name="T82" fmla="*/ 122 w 135"/>
                  <a:gd name="T83" fmla="*/ 79 h 135"/>
                  <a:gd name="T84" fmla="*/ 135 w 135"/>
                  <a:gd name="T85" fmla="*/ 76 h 135"/>
                  <a:gd name="T86" fmla="*/ 67 w 135"/>
                  <a:gd name="T87" fmla="*/ 107 h 135"/>
                  <a:gd name="T88" fmla="*/ 28 w 135"/>
                  <a:gd name="T89" fmla="*/ 67 h 135"/>
                  <a:gd name="T90" fmla="*/ 67 w 135"/>
                  <a:gd name="T91" fmla="*/ 27 h 135"/>
                  <a:gd name="T92" fmla="*/ 107 w 135"/>
                  <a:gd name="T93" fmla="*/ 67 h 135"/>
                  <a:gd name="T94" fmla="*/ 67 w 135"/>
                  <a:gd name="T95" fmla="*/ 10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5" h="135">
                    <a:moveTo>
                      <a:pt x="135" y="76"/>
                    </a:moveTo>
                    <a:cubicBezTo>
                      <a:pt x="135" y="58"/>
                      <a:pt x="135" y="58"/>
                      <a:pt x="135" y="58"/>
                    </a:cubicBezTo>
                    <a:cubicBezTo>
                      <a:pt x="122" y="55"/>
                      <a:pt x="122" y="55"/>
                      <a:pt x="122" y="55"/>
                    </a:cubicBezTo>
                    <a:cubicBezTo>
                      <a:pt x="121" y="52"/>
                      <a:pt x="120" y="48"/>
                      <a:pt x="118" y="45"/>
                    </a:cubicBezTo>
                    <a:cubicBezTo>
                      <a:pt x="128" y="34"/>
                      <a:pt x="128" y="34"/>
                      <a:pt x="128" y="34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2" y="23"/>
                      <a:pt x="99" y="21"/>
                      <a:pt x="96" y="19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1" y="12"/>
                      <a:pt x="69" y="12"/>
                      <a:pt x="67" y="12"/>
                    </a:cubicBezTo>
                    <a:cubicBezTo>
                      <a:pt x="66" y="12"/>
                      <a:pt x="64" y="12"/>
                      <a:pt x="62" y="12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6" y="21"/>
                      <a:pt x="33" y="23"/>
                      <a:pt x="30" y="2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5" y="48"/>
                      <a:pt x="14" y="52"/>
                      <a:pt x="13" y="55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4" y="83"/>
                      <a:pt x="15" y="86"/>
                      <a:pt x="17" y="90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3" y="111"/>
                      <a:pt x="36" y="113"/>
                      <a:pt x="39" y="115"/>
                    </a:cubicBezTo>
                    <a:cubicBezTo>
                      <a:pt x="38" y="129"/>
                      <a:pt x="38" y="129"/>
                      <a:pt x="38" y="129"/>
                    </a:cubicBezTo>
                    <a:cubicBezTo>
                      <a:pt x="55" y="135"/>
                      <a:pt x="55" y="135"/>
                      <a:pt x="55" y="135"/>
                    </a:cubicBezTo>
                    <a:cubicBezTo>
                      <a:pt x="62" y="122"/>
                      <a:pt x="62" y="122"/>
                      <a:pt x="62" y="122"/>
                    </a:cubicBezTo>
                    <a:cubicBezTo>
                      <a:pt x="64" y="123"/>
                      <a:pt x="66" y="123"/>
                      <a:pt x="68" y="123"/>
                    </a:cubicBezTo>
                    <a:cubicBezTo>
                      <a:pt x="69" y="123"/>
                      <a:pt x="71" y="123"/>
                      <a:pt x="73" y="122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97" y="129"/>
                      <a:pt x="97" y="129"/>
                      <a:pt x="97" y="129"/>
                    </a:cubicBezTo>
                    <a:cubicBezTo>
                      <a:pt x="96" y="115"/>
                      <a:pt x="96" y="115"/>
                      <a:pt x="96" y="115"/>
                    </a:cubicBezTo>
                    <a:cubicBezTo>
                      <a:pt x="99" y="113"/>
                      <a:pt x="102" y="111"/>
                      <a:pt x="104" y="109"/>
                    </a:cubicBezTo>
                    <a:cubicBezTo>
                      <a:pt x="117" y="114"/>
                      <a:pt x="117" y="114"/>
                      <a:pt x="117" y="114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20" y="86"/>
                      <a:pt x="121" y="83"/>
                      <a:pt x="122" y="79"/>
                    </a:cubicBezTo>
                    <a:lnTo>
                      <a:pt x="135" y="76"/>
                    </a:lnTo>
                    <a:close/>
                    <a:moveTo>
                      <a:pt x="67" y="107"/>
                    </a:moveTo>
                    <a:cubicBezTo>
                      <a:pt x="46" y="107"/>
                      <a:pt x="28" y="89"/>
                      <a:pt x="28" y="67"/>
                    </a:cubicBezTo>
                    <a:cubicBezTo>
                      <a:pt x="28" y="45"/>
                      <a:pt x="46" y="27"/>
                      <a:pt x="67" y="27"/>
                    </a:cubicBezTo>
                    <a:cubicBezTo>
                      <a:pt x="89" y="27"/>
                      <a:pt x="107" y="45"/>
                      <a:pt x="107" y="67"/>
                    </a:cubicBezTo>
                    <a:cubicBezTo>
                      <a:pt x="107" y="89"/>
                      <a:pt x="89" y="107"/>
                      <a:pt x="67" y="1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 sz="2000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</p:grpSp>
      </p:grpSp>
      <p:grpSp>
        <p:nvGrpSpPr>
          <p:cNvPr id="16" name="组合 15"/>
          <p:cNvGrpSpPr/>
          <p:nvPr/>
        </p:nvGrpSpPr>
        <p:grpSpPr>
          <a:xfrm>
            <a:off x="9140825" y="4161155"/>
            <a:ext cx="848360" cy="520700"/>
            <a:chOff x="16009" y="5275"/>
            <a:chExt cx="1336" cy="820"/>
          </a:xfrm>
        </p:grpSpPr>
        <p:sp>
          <p:nvSpPr>
            <p:cNvPr id="29" name="圆角矩形 26"/>
            <p:cNvSpPr/>
            <p:nvPr/>
          </p:nvSpPr>
          <p:spPr>
            <a:xfrm>
              <a:off x="16009" y="5275"/>
              <a:ext cx="1336" cy="820"/>
            </a:xfrm>
            <a:prstGeom prst="roundRect">
              <a:avLst/>
            </a:prstGeom>
            <a:solidFill>
              <a:schemeClr val="accent2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rgbClr val="FFBF53">
                <a:shade val="50000"/>
              </a:srgbClr>
            </a:lnRef>
            <a:fillRef idx="1">
              <a:srgbClr val="FFBF53"/>
            </a:fillRef>
            <a:effectRef idx="0">
              <a:srgbClr val="FFBF53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  <p:grpSp>
          <p:nvGrpSpPr>
            <p:cNvPr id="36" name="组合 35"/>
            <p:cNvGrpSpPr/>
            <p:nvPr/>
          </p:nvGrpSpPr>
          <p:grpSpPr>
            <a:xfrm>
              <a:off x="16452" y="5361"/>
              <a:ext cx="445" cy="569"/>
              <a:chOff x="1605186" y="572440"/>
              <a:chExt cx="563562" cy="720725"/>
            </a:xfrm>
            <a:solidFill>
              <a:srgbClr val="FFFFFF"/>
            </a:solidFill>
          </p:grpSpPr>
          <p:sp>
            <p:nvSpPr>
              <p:cNvPr id="37" name="Freeform 32"/>
              <p:cNvSpPr/>
              <p:nvPr/>
            </p:nvSpPr>
            <p:spPr bwMode="auto">
              <a:xfrm>
                <a:off x="1814736" y="572440"/>
                <a:ext cx="142875" cy="720725"/>
              </a:xfrm>
              <a:custGeom>
                <a:avLst/>
                <a:gdLst>
                  <a:gd name="T0" fmla="*/ 64 w 64"/>
                  <a:gd name="T1" fmla="*/ 289 h 321"/>
                  <a:gd name="T2" fmla="*/ 32 w 64"/>
                  <a:gd name="T3" fmla="*/ 321 h 321"/>
                  <a:gd name="T4" fmla="*/ 0 w 64"/>
                  <a:gd name="T5" fmla="*/ 289 h 321"/>
                  <a:gd name="T6" fmla="*/ 0 w 64"/>
                  <a:gd name="T7" fmla="*/ 32 h 321"/>
                  <a:gd name="T8" fmla="*/ 32 w 64"/>
                  <a:gd name="T9" fmla="*/ 0 h 321"/>
                  <a:gd name="T10" fmla="*/ 64 w 64"/>
                  <a:gd name="T11" fmla="*/ 32 h 321"/>
                  <a:gd name="T12" fmla="*/ 64 w 64"/>
                  <a:gd name="T13" fmla="*/ 28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321">
                    <a:moveTo>
                      <a:pt x="64" y="289"/>
                    </a:moveTo>
                    <a:cubicBezTo>
                      <a:pt x="64" y="307"/>
                      <a:pt x="49" y="321"/>
                      <a:pt x="32" y="321"/>
                    </a:cubicBezTo>
                    <a:cubicBezTo>
                      <a:pt x="14" y="321"/>
                      <a:pt x="0" y="307"/>
                      <a:pt x="0" y="28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9" y="0"/>
                      <a:pt x="64" y="14"/>
                      <a:pt x="64" y="32"/>
                    </a:cubicBezTo>
                    <a:lnTo>
                      <a:pt x="64" y="28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38" name="Freeform 33"/>
              <p:cNvSpPr/>
              <p:nvPr/>
            </p:nvSpPr>
            <p:spPr bwMode="auto">
              <a:xfrm>
                <a:off x="1605186" y="1012177"/>
                <a:ext cx="141288" cy="280988"/>
              </a:xfrm>
              <a:custGeom>
                <a:avLst/>
                <a:gdLst>
                  <a:gd name="T0" fmla="*/ 63 w 63"/>
                  <a:gd name="T1" fmla="*/ 93 h 125"/>
                  <a:gd name="T2" fmla="*/ 32 w 63"/>
                  <a:gd name="T3" fmla="*/ 125 h 125"/>
                  <a:gd name="T4" fmla="*/ 0 w 63"/>
                  <a:gd name="T5" fmla="*/ 93 h 125"/>
                  <a:gd name="T6" fmla="*/ 0 w 63"/>
                  <a:gd name="T7" fmla="*/ 32 h 125"/>
                  <a:gd name="T8" fmla="*/ 32 w 63"/>
                  <a:gd name="T9" fmla="*/ 0 h 125"/>
                  <a:gd name="T10" fmla="*/ 63 w 63"/>
                  <a:gd name="T11" fmla="*/ 32 h 125"/>
                  <a:gd name="T12" fmla="*/ 63 w 63"/>
                  <a:gd name="T13" fmla="*/ 9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125">
                    <a:moveTo>
                      <a:pt x="63" y="93"/>
                    </a:moveTo>
                    <a:cubicBezTo>
                      <a:pt x="63" y="111"/>
                      <a:pt x="49" y="125"/>
                      <a:pt x="32" y="125"/>
                    </a:cubicBezTo>
                    <a:cubicBezTo>
                      <a:pt x="14" y="125"/>
                      <a:pt x="0" y="111"/>
                      <a:pt x="0" y="9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9" y="0"/>
                      <a:pt x="63" y="14"/>
                      <a:pt x="63" y="32"/>
                    </a:cubicBezTo>
                    <a:lnTo>
                      <a:pt x="6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39" name="Freeform 34"/>
              <p:cNvSpPr/>
              <p:nvPr/>
            </p:nvSpPr>
            <p:spPr bwMode="auto">
              <a:xfrm>
                <a:off x="2025873" y="804215"/>
                <a:ext cx="142875" cy="488950"/>
              </a:xfrm>
              <a:custGeom>
                <a:avLst/>
                <a:gdLst>
                  <a:gd name="T0" fmla="*/ 64 w 64"/>
                  <a:gd name="T1" fmla="*/ 186 h 218"/>
                  <a:gd name="T2" fmla="*/ 32 w 64"/>
                  <a:gd name="T3" fmla="*/ 218 h 218"/>
                  <a:gd name="T4" fmla="*/ 0 w 64"/>
                  <a:gd name="T5" fmla="*/ 186 h 218"/>
                  <a:gd name="T6" fmla="*/ 0 w 64"/>
                  <a:gd name="T7" fmla="*/ 32 h 218"/>
                  <a:gd name="T8" fmla="*/ 32 w 64"/>
                  <a:gd name="T9" fmla="*/ 0 h 218"/>
                  <a:gd name="T10" fmla="*/ 64 w 64"/>
                  <a:gd name="T11" fmla="*/ 32 h 218"/>
                  <a:gd name="T12" fmla="*/ 64 w 64"/>
                  <a:gd name="T13" fmla="*/ 186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218">
                    <a:moveTo>
                      <a:pt x="64" y="186"/>
                    </a:moveTo>
                    <a:cubicBezTo>
                      <a:pt x="64" y="204"/>
                      <a:pt x="49" y="218"/>
                      <a:pt x="32" y="218"/>
                    </a:cubicBezTo>
                    <a:cubicBezTo>
                      <a:pt x="14" y="218"/>
                      <a:pt x="0" y="204"/>
                      <a:pt x="0" y="186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9" y="0"/>
                      <a:pt x="64" y="14"/>
                      <a:pt x="64" y="32"/>
                    </a:cubicBezTo>
                    <a:lnTo>
                      <a:pt x="64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</p:grpSp>
      </p:grpSp>
      <p:grpSp>
        <p:nvGrpSpPr>
          <p:cNvPr id="18" name="组合 17"/>
          <p:cNvGrpSpPr/>
          <p:nvPr/>
        </p:nvGrpSpPr>
        <p:grpSpPr>
          <a:xfrm>
            <a:off x="6762750" y="4146550"/>
            <a:ext cx="848360" cy="520700"/>
            <a:chOff x="13864" y="5275"/>
            <a:chExt cx="1336" cy="820"/>
          </a:xfrm>
        </p:grpSpPr>
        <p:sp>
          <p:nvSpPr>
            <p:cNvPr id="19" name="圆角矩形 25"/>
            <p:cNvSpPr/>
            <p:nvPr/>
          </p:nvSpPr>
          <p:spPr>
            <a:xfrm>
              <a:off x="13864" y="5275"/>
              <a:ext cx="1336" cy="820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noFill/>
              <a:prstDash val="solid"/>
            </a:ln>
            <a:effectLst/>
          </p:spPr>
          <p:style>
            <a:lnRef idx="2">
              <a:srgbClr val="FFBF53">
                <a:shade val="50000"/>
              </a:srgbClr>
            </a:lnRef>
            <a:fillRef idx="1">
              <a:srgbClr val="FFBF53"/>
            </a:fillRef>
            <a:effectRef idx="0">
              <a:srgbClr val="FFBF53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endParaRPr>
            </a:p>
          </p:txBody>
        </p:sp>
        <p:grpSp>
          <p:nvGrpSpPr>
            <p:cNvPr id="40" name="组合 39"/>
            <p:cNvGrpSpPr>
              <a:grpSpLocks noChangeAspect="1"/>
            </p:cNvGrpSpPr>
            <p:nvPr/>
          </p:nvGrpSpPr>
          <p:grpSpPr>
            <a:xfrm>
              <a:off x="14284" y="5386"/>
              <a:ext cx="540" cy="604"/>
              <a:chOff x="5999255" y="3275006"/>
              <a:chExt cx="402656" cy="450303"/>
            </a:xfrm>
            <a:solidFill>
              <a:srgbClr val="FEFEFE"/>
            </a:solidFill>
            <a:effectLst/>
          </p:grpSpPr>
          <p:sp>
            <p:nvSpPr>
              <p:cNvPr id="41" name="Freeform 108"/>
              <p:cNvSpPr>
                <a:spLocks noEditPoints="1"/>
              </p:cNvSpPr>
              <p:nvPr/>
            </p:nvSpPr>
            <p:spPr bwMode="auto">
              <a:xfrm>
                <a:off x="6068389" y="3442234"/>
                <a:ext cx="56988" cy="57923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26 w 26"/>
                  <a:gd name="T7" fmla="*/ 13 h 26"/>
                  <a:gd name="T8" fmla="*/ 13 w 26"/>
                  <a:gd name="T9" fmla="*/ 0 h 26"/>
                  <a:gd name="T10" fmla="*/ 13 w 26"/>
                  <a:gd name="T11" fmla="*/ 23 h 26"/>
                  <a:gd name="T12" fmla="*/ 3 w 26"/>
                  <a:gd name="T13" fmla="*/ 13 h 26"/>
                  <a:gd name="T14" fmla="*/ 13 w 26"/>
                  <a:gd name="T15" fmla="*/ 3 h 26"/>
                  <a:gd name="T16" fmla="*/ 23 w 26"/>
                  <a:gd name="T17" fmla="*/ 13 h 26"/>
                  <a:gd name="T18" fmla="*/ 13 w 26"/>
                  <a:gd name="T1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lose/>
                    <a:moveTo>
                      <a:pt x="13" y="23"/>
                    </a:moveTo>
                    <a:cubicBezTo>
                      <a:pt x="8" y="23"/>
                      <a:pt x="3" y="18"/>
                      <a:pt x="3" y="13"/>
                    </a:cubicBezTo>
                    <a:cubicBezTo>
                      <a:pt x="3" y="7"/>
                      <a:pt x="8" y="3"/>
                      <a:pt x="13" y="3"/>
                    </a:cubicBezTo>
                    <a:cubicBezTo>
                      <a:pt x="19" y="3"/>
                      <a:pt x="23" y="7"/>
                      <a:pt x="23" y="13"/>
                    </a:cubicBezTo>
                    <a:cubicBezTo>
                      <a:pt x="23" y="18"/>
                      <a:pt x="19" y="23"/>
                      <a:pt x="1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2" name="Freeform 109"/>
              <p:cNvSpPr>
                <a:spLocks noEditPoints="1"/>
              </p:cNvSpPr>
              <p:nvPr/>
            </p:nvSpPr>
            <p:spPr bwMode="auto">
              <a:xfrm>
                <a:off x="6196380" y="3404865"/>
                <a:ext cx="48580" cy="48580"/>
              </a:xfrm>
              <a:custGeom>
                <a:avLst/>
                <a:gdLst>
                  <a:gd name="T0" fmla="*/ 11 w 22"/>
                  <a:gd name="T1" fmla="*/ 0 h 22"/>
                  <a:gd name="T2" fmla="*/ 0 w 22"/>
                  <a:gd name="T3" fmla="*/ 11 h 22"/>
                  <a:gd name="T4" fmla="*/ 11 w 22"/>
                  <a:gd name="T5" fmla="*/ 22 h 22"/>
                  <a:gd name="T6" fmla="*/ 22 w 22"/>
                  <a:gd name="T7" fmla="*/ 11 h 22"/>
                  <a:gd name="T8" fmla="*/ 11 w 22"/>
                  <a:gd name="T9" fmla="*/ 0 h 22"/>
                  <a:gd name="T10" fmla="*/ 11 w 22"/>
                  <a:gd name="T11" fmla="*/ 17 h 22"/>
                  <a:gd name="T12" fmla="*/ 5 w 22"/>
                  <a:gd name="T13" fmla="*/ 11 h 22"/>
                  <a:gd name="T14" fmla="*/ 11 w 22"/>
                  <a:gd name="T15" fmla="*/ 5 h 22"/>
                  <a:gd name="T16" fmla="*/ 17 w 22"/>
                  <a:gd name="T17" fmla="*/ 11 h 22"/>
                  <a:gd name="T18" fmla="*/ 11 w 22"/>
                  <a:gd name="T19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  <a:moveTo>
                      <a:pt x="11" y="17"/>
                    </a:moveTo>
                    <a:cubicBezTo>
                      <a:pt x="8" y="17"/>
                      <a:pt x="5" y="14"/>
                      <a:pt x="5" y="11"/>
                    </a:cubicBezTo>
                    <a:cubicBezTo>
                      <a:pt x="5" y="8"/>
                      <a:pt x="8" y="5"/>
                      <a:pt x="11" y="5"/>
                    </a:cubicBezTo>
                    <a:cubicBezTo>
                      <a:pt x="14" y="5"/>
                      <a:pt x="17" y="8"/>
                      <a:pt x="17" y="11"/>
                    </a:cubicBezTo>
                    <a:cubicBezTo>
                      <a:pt x="17" y="14"/>
                      <a:pt x="14" y="17"/>
                      <a:pt x="1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3" name="Freeform 110"/>
              <p:cNvSpPr>
                <a:spLocks noEditPoints="1"/>
              </p:cNvSpPr>
              <p:nvPr/>
            </p:nvSpPr>
            <p:spPr bwMode="auto">
              <a:xfrm>
                <a:off x="6081468" y="3456248"/>
                <a:ext cx="30830" cy="30830"/>
              </a:xfrm>
              <a:custGeom>
                <a:avLst/>
                <a:gdLst>
                  <a:gd name="T0" fmla="*/ 7 w 14"/>
                  <a:gd name="T1" fmla="*/ 0 h 14"/>
                  <a:gd name="T2" fmla="*/ 0 w 14"/>
                  <a:gd name="T3" fmla="*/ 7 h 14"/>
                  <a:gd name="T4" fmla="*/ 7 w 14"/>
                  <a:gd name="T5" fmla="*/ 14 h 14"/>
                  <a:gd name="T6" fmla="*/ 14 w 14"/>
                  <a:gd name="T7" fmla="*/ 7 h 14"/>
                  <a:gd name="T8" fmla="*/ 7 w 14"/>
                  <a:gd name="T9" fmla="*/ 0 h 14"/>
                  <a:gd name="T10" fmla="*/ 7 w 14"/>
                  <a:gd name="T11" fmla="*/ 10 h 14"/>
                  <a:gd name="T12" fmla="*/ 4 w 14"/>
                  <a:gd name="T13" fmla="*/ 7 h 14"/>
                  <a:gd name="T14" fmla="*/ 7 w 14"/>
                  <a:gd name="T15" fmla="*/ 3 h 14"/>
                  <a:gd name="T16" fmla="*/ 11 w 14"/>
                  <a:gd name="T17" fmla="*/ 7 h 14"/>
                  <a:gd name="T18" fmla="*/ 7 w 14"/>
                  <a:gd name="T1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lose/>
                    <a:moveTo>
                      <a:pt x="7" y="10"/>
                    </a:move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7" y="3"/>
                    </a:cubicBezTo>
                    <a:cubicBezTo>
                      <a:pt x="9" y="3"/>
                      <a:pt x="11" y="5"/>
                      <a:pt x="11" y="7"/>
                    </a:cubicBezTo>
                    <a:cubicBezTo>
                      <a:pt x="11" y="9"/>
                      <a:pt x="9" y="10"/>
                      <a:pt x="7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4" name="Freeform 111"/>
              <p:cNvSpPr>
                <a:spLocks noEditPoints="1"/>
              </p:cNvSpPr>
              <p:nvPr/>
            </p:nvSpPr>
            <p:spPr bwMode="auto">
              <a:xfrm>
                <a:off x="6172089" y="3380574"/>
                <a:ext cx="97161" cy="97161"/>
              </a:xfrm>
              <a:custGeom>
                <a:avLst/>
                <a:gdLst>
                  <a:gd name="T0" fmla="*/ 22 w 44"/>
                  <a:gd name="T1" fmla="*/ 0 h 44"/>
                  <a:gd name="T2" fmla="*/ 0 w 44"/>
                  <a:gd name="T3" fmla="*/ 22 h 44"/>
                  <a:gd name="T4" fmla="*/ 22 w 44"/>
                  <a:gd name="T5" fmla="*/ 44 h 44"/>
                  <a:gd name="T6" fmla="*/ 44 w 44"/>
                  <a:gd name="T7" fmla="*/ 22 h 44"/>
                  <a:gd name="T8" fmla="*/ 22 w 44"/>
                  <a:gd name="T9" fmla="*/ 0 h 44"/>
                  <a:gd name="T10" fmla="*/ 22 w 44"/>
                  <a:gd name="T11" fmla="*/ 39 h 44"/>
                  <a:gd name="T12" fmla="*/ 5 w 44"/>
                  <a:gd name="T13" fmla="*/ 22 h 44"/>
                  <a:gd name="T14" fmla="*/ 22 w 44"/>
                  <a:gd name="T15" fmla="*/ 6 h 44"/>
                  <a:gd name="T16" fmla="*/ 39 w 44"/>
                  <a:gd name="T17" fmla="*/ 22 h 44"/>
                  <a:gd name="T18" fmla="*/ 22 w 44"/>
                  <a:gd name="T1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34" y="44"/>
                      <a:pt x="44" y="34"/>
                      <a:pt x="44" y="22"/>
                    </a:cubicBezTo>
                    <a:cubicBezTo>
                      <a:pt x="44" y="10"/>
                      <a:pt x="34" y="0"/>
                      <a:pt x="22" y="0"/>
                    </a:cubicBezTo>
                    <a:close/>
                    <a:moveTo>
                      <a:pt x="22" y="39"/>
                    </a:moveTo>
                    <a:cubicBezTo>
                      <a:pt x="13" y="39"/>
                      <a:pt x="5" y="31"/>
                      <a:pt x="5" y="22"/>
                    </a:cubicBezTo>
                    <a:cubicBezTo>
                      <a:pt x="5" y="13"/>
                      <a:pt x="13" y="6"/>
                      <a:pt x="22" y="6"/>
                    </a:cubicBezTo>
                    <a:cubicBezTo>
                      <a:pt x="31" y="6"/>
                      <a:pt x="39" y="13"/>
                      <a:pt x="39" y="22"/>
                    </a:cubicBezTo>
                    <a:cubicBezTo>
                      <a:pt x="39" y="31"/>
                      <a:pt x="31" y="39"/>
                      <a:pt x="22" y="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  <p:sp>
            <p:nvSpPr>
              <p:cNvPr id="45" name="Freeform 112"/>
              <p:cNvSpPr>
                <a:spLocks noEditPoints="1"/>
              </p:cNvSpPr>
              <p:nvPr/>
            </p:nvSpPr>
            <p:spPr bwMode="auto">
              <a:xfrm>
                <a:off x="5999255" y="3275006"/>
                <a:ext cx="402656" cy="450303"/>
              </a:xfrm>
              <a:custGeom>
                <a:avLst/>
                <a:gdLst>
                  <a:gd name="T0" fmla="*/ 157 w 182"/>
                  <a:gd name="T1" fmla="*/ 96 h 204"/>
                  <a:gd name="T2" fmla="*/ 153 w 182"/>
                  <a:gd name="T3" fmla="*/ 48 h 204"/>
                  <a:gd name="T4" fmla="*/ 78 w 182"/>
                  <a:gd name="T5" fmla="*/ 0 h 204"/>
                  <a:gd name="T6" fmla="*/ 1 w 182"/>
                  <a:gd name="T7" fmla="*/ 79 h 204"/>
                  <a:gd name="T8" fmla="*/ 0 w 182"/>
                  <a:gd name="T9" fmla="*/ 204 h 204"/>
                  <a:gd name="T10" fmla="*/ 113 w 182"/>
                  <a:gd name="T11" fmla="*/ 176 h 204"/>
                  <a:gd name="T12" fmla="*/ 147 w 182"/>
                  <a:gd name="T13" fmla="*/ 176 h 204"/>
                  <a:gd name="T14" fmla="*/ 147 w 182"/>
                  <a:gd name="T15" fmla="*/ 176 h 204"/>
                  <a:gd name="T16" fmla="*/ 156 w 182"/>
                  <a:gd name="T17" fmla="*/ 151 h 204"/>
                  <a:gd name="T18" fmla="*/ 146 w 182"/>
                  <a:gd name="T19" fmla="*/ 145 h 204"/>
                  <a:gd name="T20" fmla="*/ 156 w 182"/>
                  <a:gd name="T21" fmla="*/ 140 h 204"/>
                  <a:gd name="T22" fmla="*/ 155 w 182"/>
                  <a:gd name="T23" fmla="*/ 138 h 204"/>
                  <a:gd name="T24" fmla="*/ 170 w 182"/>
                  <a:gd name="T25" fmla="*/ 111 h 204"/>
                  <a:gd name="T26" fmla="*/ 62 w 182"/>
                  <a:gd name="T27" fmla="*/ 93 h 204"/>
                  <a:gd name="T28" fmla="*/ 62 w 182"/>
                  <a:gd name="T29" fmla="*/ 102 h 204"/>
                  <a:gd name="T30" fmla="*/ 54 w 182"/>
                  <a:gd name="T31" fmla="*/ 105 h 204"/>
                  <a:gd name="T32" fmla="*/ 48 w 182"/>
                  <a:gd name="T33" fmla="*/ 110 h 204"/>
                  <a:gd name="T34" fmla="*/ 40 w 182"/>
                  <a:gd name="T35" fmla="*/ 107 h 204"/>
                  <a:gd name="T36" fmla="*/ 32 w 182"/>
                  <a:gd name="T37" fmla="*/ 107 h 204"/>
                  <a:gd name="T38" fmla="*/ 28 w 182"/>
                  <a:gd name="T39" fmla="*/ 99 h 204"/>
                  <a:gd name="T40" fmla="*/ 22 w 182"/>
                  <a:gd name="T41" fmla="*/ 93 h 204"/>
                  <a:gd name="T42" fmla="*/ 26 w 182"/>
                  <a:gd name="T43" fmla="*/ 85 h 204"/>
                  <a:gd name="T44" fmla="*/ 26 w 182"/>
                  <a:gd name="T45" fmla="*/ 76 h 204"/>
                  <a:gd name="T46" fmla="*/ 34 w 182"/>
                  <a:gd name="T47" fmla="*/ 73 h 204"/>
                  <a:gd name="T48" fmla="*/ 40 w 182"/>
                  <a:gd name="T49" fmla="*/ 68 h 204"/>
                  <a:gd name="T50" fmla="*/ 48 w 182"/>
                  <a:gd name="T51" fmla="*/ 71 h 204"/>
                  <a:gd name="T52" fmla="*/ 57 w 182"/>
                  <a:gd name="T53" fmla="*/ 71 h 204"/>
                  <a:gd name="T54" fmla="*/ 60 w 182"/>
                  <a:gd name="T55" fmla="*/ 79 h 204"/>
                  <a:gd name="T56" fmla="*/ 66 w 182"/>
                  <a:gd name="T57" fmla="*/ 85 h 204"/>
                  <a:gd name="T58" fmla="*/ 136 w 182"/>
                  <a:gd name="T59" fmla="*/ 77 h 204"/>
                  <a:gd name="T60" fmla="*/ 126 w 182"/>
                  <a:gd name="T61" fmla="*/ 87 h 204"/>
                  <a:gd name="T62" fmla="*/ 121 w 182"/>
                  <a:gd name="T63" fmla="*/ 100 h 204"/>
                  <a:gd name="T64" fmla="*/ 107 w 182"/>
                  <a:gd name="T65" fmla="*/ 100 h 204"/>
                  <a:gd name="T66" fmla="*/ 94 w 182"/>
                  <a:gd name="T67" fmla="*/ 105 h 204"/>
                  <a:gd name="T68" fmla="*/ 83 w 182"/>
                  <a:gd name="T69" fmla="*/ 96 h 204"/>
                  <a:gd name="T70" fmla="*/ 70 w 182"/>
                  <a:gd name="T71" fmla="*/ 91 h 204"/>
                  <a:gd name="T72" fmla="*/ 70 w 182"/>
                  <a:gd name="T73" fmla="*/ 77 h 204"/>
                  <a:gd name="T74" fmla="*/ 64 w 182"/>
                  <a:gd name="T75" fmla="*/ 64 h 204"/>
                  <a:gd name="T76" fmla="*/ 74 w 182"/>
                  <a:gd name="T77" fmla="*/ 53 h 204"/>
                  <a:gd name="T78" fmla="*/ 79 w 182"/>
                  <a:gd name="T79" fmla="*/ 40 h 204"/>
                  <a:gd name="T80" fmla="*/ 94 w 182"/>
                  <a:gd name="T81" fmla="*/ 40 h 204"/>
                  <a:gd name="T82" fmla="*/ 107 w 182"/>
                  <a:gd name="T83" fmla="*/ 35 h 204"/>
                  <a:gd name="T84" fmla="*/ 117 w 182"/>
                  <a:gd name="T85" fmla="*/ 44 h 204"/>
                  <a:gd name="T86" fmla="*/ 130 w 182"/>
                  <a:gd name="T87" fmla="*/ 49 h 204"/>
                  <a:gd name="T88" fmla="*/ 130 w 182"/>
                  <a:gd name="T89" fmla="*/ 64 h 204"/>
                  <a:gd name="T90" fmla="*/ 136 w 182"/>
                  <a:gd name="T91" fmla="*/ 7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2" h="204">
                    <a:moveTo>
                      <a:pt x="170" y="111"/>
                    </a:moveTo>
                    <a:cubicBezTo>
                      <a:pt x="166" y="107"/>
                      <a:pt x="160" y="102"/>
                      <a:pt x="157" y="96"/>
                    </a:cubicBezTo>
                    <a:cubicBezTo>
                      <a:pt x="153" y="87"/>
                      <a:pt x="158" y="79"/>
                      <a:pt x="157" y="70"/>
                    </a:cubicBezTo>
                    <a:cubicBezTo>
                      <a:pt x="157" y="63"/>
                      <a:pt x="155" y="54"/>
                      <a:pt x="153" y="48"/>
                    </a:cubicBezTo>
                    <a:cubicBezTo>
                      <a:pt x="149" y="37"/>
                      <a:pt x="142" y="28"/>
                      <a:pt x="133" y="21"/>
                    </a:cubicBezTo>
                    <a:cubicBezTo>
                      <a:pt x="119" y="8"/>
                      <a:pt x="100" y="0"/>
                      <a:pt x="78" y="0"/>
                    </a:cubicBezTo>
                    <a:cubicBezTo>
                      <a:pt x="35" y="0"/>
                      <a:pt x="0" y="32"/>
                      <a:pt x="0" y="71"/>
                    </a:cubicBezTo>
                    <a:cubicBezTo>
                      <a:pt x="0" y="74"/>
                      <a:pt x="0" y="77"/>
                      <a:pt x="1" y="79"/>
                    </a:cubicBezTo>
                    <a:cubicBezTo>
                      <a:pt x="1" y="96"/>
                      <a:pt x="6" y="117"/>
                      <a:pt x="22" y="139"/>
                    </a:cubicBezTo>
                    <a:cubicBezTo>
                      <a:pt x="22" y="139"/>
                      <a:pt x="43" y="182"/>
                      <a:pt x="0" y="204"/>
                    </a:cubicBezTo>
                    <a:cubicBezTo>
                      <a:pt x="95" y="204"/>
                      <a:pt x="95" y="204"/>
                      <a:pt x="95" y="204"/>
                    </a:cubicBezTo>
                    <a:cubicBezTo>
                      <a:pt x="95" y="204"/>
                      <a:pt x="102" y="176"/>
                      <a:pt x="113" y="176"/>
                    </a:cubicBezTo>
                    <a:cubicBezTo>
                      <a:pt x="123" y="176"/>
                      <a:pt x="133" y="177"/>
                      <a:pt x="142" y="176"/>
                    </a:cubicBezTo>
                    <a:cubicBezTo>
                      <a:pt x="144" y="177"/>
                      <a:pt x="146" y="176"/>
                      <a:pt x="147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54" y="173"/>
                      <a:pt x="149" y="157"/>
                      <a:pt x="149" y="157"/>
                    </a:cubicBezTo>
                    <a:cubicBezTo>
                      <a:pt x="153" y="155"/>
                      <a:pt x="156" y="153"/>
                      <a:pt x="156" y="151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6" y="148"/>
                      <a:pt x="152" y="146"/>
                      <a:pt x="146" y="145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53" y="145"/>
                      <a:pt x="156" y="143"/>
                      <a:pt x="156" y="140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56" y="139"/>
                      <a:pt x="156" y="138"/>
                      <a:pt x="155" y="138"/>
                    </a:cubicBezTo>
                    <a:cubicBezTo>
                      <a:pt x="156" y="135"/>
                      <a:pt x="159" y="121"/>
                      <a:pt x="160" y="121"/>
                    </a:cubicBezTo>
                    <a:cubicBezTo>
                      <a:pt x="182" y="119"/>
                      <a:pt x="170" y="111"/>
                      <a:pt x="170" y="111"/>
                    </a:cubicBezTo>
                    <a:close/>
                    <a:moveTo>
                      <a:pt x="66" y="93"/>
                    </a:move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2" y="106"/>
                      <a:pt x="50" y="107"/>
                      <a:pt x="48" y="107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38" y="107"/>
                      <a:pt x="36" y="106"/>
                      <a:pt x="34" y="105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97"/>
                      <a:pt x="26" y="95"/>
                      <a:pt x="26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6" y="83"/>
                      <a:pt x="27" y="81"/>
                      <a:pt x="28" y="79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6" y="72"/>
                      <a:pt x="38" y="71"/>
                      <a:pt x="40" y="71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50" y="71"/>
                      <a:pt x="52" y="72"/>
                      <a:pt x="54" y="73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81"/>
                      <a:pt x="62" y="83"/>
                      <a:pt x="63" y="85"/>
                    </a:cubicBezTo>
                    <a:cubicBezTo>
                      <a:pt x="66" y="85"/>
                      <a:pt x="66" y="85"/>
                      <a:pt x="66" y="85"/>
                    </a:cubicBezTo>
                    <a:lnTo>
                      <a:pt x="66" y="93"/>
                    </a:lnTo>
                    <a:close/>
                    <a:moveTo>
                      <a:pt x="136" y="77"/>
                    </a:moveTo>
                    <a:cubicBezTo>
                      <a:pt x="130" y="77"/>
                      <a:pt x="130" y="77"/>
                      <a:pt x="130" y="77"/>
                    </a:cubicBezTo>
                    <a:cubicBezTo>
                      <a:pt x="129" y="80"/>
                      <a:pt x="128" y="84"/>
                      <a:pt x="126" y="87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21" y="100"/>
                      <a:pt x="121" y="100"/>
                      <a:pt x="121" y="100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14" y="98"/>
                      <a:pt x="110" y="99"/>
                      <a:pt x="107" y="100"/>
                    </a:cubicBezTo>
                    <a:cubicBezTo>
                      <a:pt x="107" y="105"/>
                      <a:pt x="107" y="105"/>
                      <a:pt x="107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0" y="100"/>
                      <a:pt x="86" y="98"/>
                      <a:pt x="83" y="96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2" y="84"/>
                      <a:pt x="71" y="81"/>
                      <a:pt x="70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0"/>
                      <a:pt x="72" y="56"/>
                      <a:pt x="74" y="53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6" y="42"/>
                      <a:pt x="90" y="41"/>
                      <a:pt x="94" y="40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10" y="41"/>
                      <a:pt x="114" y="42"/>
                      <a:pt x="117" y="44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30" y="49"/>
                      <a:pt x="130" y="49"/>
                      <a:pt x="130" y="49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8" y="57"/>
                      <a:pt x="130" y="60"/>
                      <a:pt x="130" y="64"/>
                    </a:cubicBezTo>
                    <a:cubicBezTo>
                      <a:pt x="136" y="64"/>
                      <a:pt x="136" y="64"/>
                      <a:pt x="136" y="64"/>
                    </a:cubicBezTo>
                    <a:lnTo>
                      <a:pt x="136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>
                  <a:lnSpc>
                    <a:spcPct val="130000"/>
                  </a:lnSpc>
                </a:pPr>
                <a:endParaRPr lang="zh-CN" altLang="en-US">
                  <a:solidFill>
                    <a:prstClr val="black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思源黑体 CN Regular" panose="020B0500000000000000" pitchFamily="34" charset="-122"/>
                </a:endParaRPr>
              </a:p>
            </p:txBody>
          </p:sp>
        </p:grpSp>
      </p:grpSp>
      <p:sp>
        <p:nvSpPr>
          <p:cNvPr id="20" name="矩形 19"/>
          <p:cNvSpPr/>
          <p:nvPr/>
        </p:nvSpPr>
        <p:spPr>
          <a:xfrm>
            <a:off x="1533636" y="5106393"/>
            <a:ext cx="1646336" cy="69679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3871442" y="5136136"/>
            <a:ext cx="1646337" cy="69679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6245788" y="5151540"/>
            <a:ext cx="1685071" cy="69679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8720483" y="5106393"/>
            <a:ext cx="1685071" cy="696794"/>
          </a:xfrm>
          <a:prstGeom prst="rect">
            <a:avLst/>
          </a:prstGeom>
          <a:noFill/>
          <a:ln w="9525">
            <a:noFill/>
          </a:ln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49" name="MH_SubTitle_4"/>
          <p:cNvSpPr>
            <a:spLocks noChangeArrowheads="1"/>
          </p:cNvSpPr>
          <p:nvPr/>
        </p:nvSpPr>
        <p:spPr bwMode="auto">
          <a:xfrm>
            <a:off x="6373495" y="2379395"/>
            <a:ext cx="3456305" cy="124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9pPr>
          </a:lstStyle>
          <a:p>
            <a:pPr>
              <a:lnSpc>
                <a:spcPct val="130000"/>
              </a:lnSpc>
              <a:spcBef>
                <a:spcPct val="0"/>
              </a:spcBef>
              <a:buNone/>
            </a:pPr>
            <a:r>
              <a:rPr lang="en-US" altLang="zh-CN" sz="1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Click here to add content, content to match the title. </a:t>
            </a:r>
            <a:endParaRPr lang="zh-CN" altLang="en-US" sz="1200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  <a:p>
            <a:pPr>
              <a:lnSpc>
                <a:spcPct val="130000"/>
              </a:lnSpc>
              <a:spcBef>
                <a:spcPct val="0"/>
              </a:spcBef>
            </a:pPr>
            <a:endParaRPr lang="zh-CN" altLang="en-US" sz="1200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50" name="MH_SubTitle_4"/>
          <p:cNvSpPr>
            <a:spLocks noChangeArrowheads="1"/>
          </p:cNvSpPr>
          <p:nvPr/>
        </p:nvSpPr>
        <p:spPr bwMode="auto">
          <a:xfrm>
            <a:off x="6373495" y="1954920"/>
            <a:ext cx="41021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/>
                <a:ea typeface="宋体" panose="02010600030101010101" pitchFamily="2" charset="-122"/>
              </a:defRPr>
            </a:lvl9pPr>
          </a:lstStyle>
          <a:p>
            <a:pPr algn="l" fontAlgn="auto">
              <a:lnSpc>
                <a:spcPct val="130000"/>
              </a:lnSpc>
              <a:spcBef>
                <a:spcPct val="0"/>
              </a:spcBef>
              <a:buNone/>
            </a:pPr>
            <a:r>
              <a:rPr lang="en-US" altLang="zh-CN" sz="2000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 text</a:t>
            </a:r>
            <a:endParaRPr lang="zh-CN" altLang="en-US" sz="2000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4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14" presetClass="entr" presetSubtype="5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4" dur="5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2" presetClass="entr" presetSubtype="4" dur="5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12" presetClass="entr" presetSubtype="1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2" presetClass="entr" presetSubtype="1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53" presetClass="entr" presetSubtype="16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2" presetID="12" presetClass="entr" presetSubtype="1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7" presetID="53" presetClass="entr" presetSubtype="16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2" presetClass="entr" presetSubtype="1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" grpId="0" animBg="1"/>
      <p:bldP spid="20" grpId="0"/>
      <p:bldP spid="46" grpId="0"/>
      <p:bldP spid="47" grpId="0"/>
      <p:bldP spid="48" grpId="0"/>
      <p:bldP spid="49" grpId="1"/>
      <p:bldP spid="50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/>
          <p:cNvSpPr/>
          <p:nvPr/>
        </p:nvSpPr>
        <p:spPr>
          <a:xfrm>
            <a:off x="790666" y="3149965"/>
            <a:ext cx="10610669" cy="1355724"/>
          </a:xfrm>
          <a:custGeom>
            <a:avLst/>
            <a:gdLst>
              <a:gd name="connsiteX0" fmla="*/ 3543301 w 10901045"/>
              <a:gd name="connsiteY0" fmla="*/ 279 h 1134452"/>
              <a:gd name="connsiteX1" fmla="*/ 7848600 w 10901045"/>
              <a:gd name="connsiteY1" fmla="*/ 736879 h 1134452"/>
              <a:gd name="connsiteX2" fmla="*/ 10767295 w 10901045"/>
              <a:gd name="connsiteY2" fmla="*/ 85004 h 1134452"/>
              <a:gd name="connsiteX3" fmla="*/ 10901045 w 10901045"/>
              <a:gd name="connsiteY3" fmla="*/ 42139 h 1134452"/>
              <a:gd name="connsiteX4" fmla="*/ 10901045 w 10901045"/>
              <a:gd name="connsiteY4" fmla="*/ 43808 h 1134452"/>
              <a:gd name="connsiteX5" fmla="*/ 10822831 w 10901045"/>
              <a:gd name="connsiteY5" fmla="*/ 78873 h 1134452"/>
              <a:gd name="connsiteX6" fmla="*/ 7734300 w 10901045"/>
              <a:gd name="connsiteY6" fmla="*/ 1130579 h 1134452"/>
              <a:gd name="connsiteX7" fmla="*/ 3670301 w 10901045"/>
              <a:gd name="connsiteY7" fmla="*/ 305079 h 1134452"/>
              <a:gd name="connsiteX8" fmla="*/ 7082 w 10901045"/>
              <a:gd name="connsiteY8" fmla="*/ 719280 h 1134452"/>
              <a:gd name="connsiteX9" fmla="*/ 0 w 10901045"/>
              <a:gd name="connsiteY9" fmla="*/ 720709 h 1134452"/>
              <a:gd name="connsiteX10" fmla="*/ 0 w 10901045"/>
              <a:gd name="connsiteY10" fmla="*/ 720136 h 1134452"/>
              <a:gd name="connsiteX11" fmla="*/ 108540 w 10901045"/>
              <a:gd name="connsiteY11" fmla="*/ 685260 h 1134452"/>
              <a:gd name="connsiteX12" fmla="*/ 3543301 w 10901045"/>
              <a:gd name="connsiteY12" fmla="*/ 279 h 113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901045" h="1134452">
                <a:moveTo>
                  <a:pt x="3543301" y="279"/>
                </a:moveTo>
                <a:cubicBezTo>
                  <a:pt x="4912783" y="-16654"/>
                  <a:pt x="6576483" y="743229"/>
                  <a:pt x="7848600" y="736879"/>
                </a:cubicBezTo>
                <a:cubicBezTo>
                  <a:pt x="8882195" y="731720"/>
                  <a:pt x="10058317" y="315745"/>
                  <a:pt x="10767295" y="85004"/>
                </a:cubicBezTo>
                <a:lnTo>
                  <a:pt x="10901045" y="42139"/>
                </a:lnTo>
                <a:lnTo>
                  <a:pt x="10901045" y="43808"/>
                </a:lnTo>
                <a:lnTo>
                  <a:pt x="10822831" y="78873"/>
                </a:lnTo>
                <a:cubicBezTo>
                  <a:pt x="10063005" y="425249"/>
                  <a:pt x="8761016" y="1075546"/>
                  <a:pt x="7734300" y="1130579"/>
                </a:cubicBezTo>
                <a:cubicBezTo>
                  <a:pt x="6470650" y="1198312"/>
                  <a:pt x="5046133" y="355879"/>
                  <a:pt x="3670301" y="305079"/>
                </a:cubicBezTo>
                <a:cubicBezTo>
                  <a:pt x="2466447" y="260629"/>
                  <a:pt x="1238283" y="473850"/>
                  <a:pt x="7082" y="719280"/>
                </a:cubicBezTo>
                <a:lnTo>
                  <a:pt x="0" y="720709"/>
                </a:lnTo>
                <a:lnTo>
                  <a:pt x="0" y="720136"/>
                </a:lnTo>
                <a:lnTo>
                  <a:pt x="108540" y="685260"/>
                </a:lnTo>
                <a:cubicBezTo>
                  <a:pt x="1222061" y="331338"/>
                  <a:pt x="2345003" y="15096"/>
                  <a:pt x="3543301" y="279"/>
                </a:cubicBezTo>
                <a:close/>
              </a:path>
            </a:pathLst>
          </a:custGeom>
          <a:solidFill>
            <a:schemeClr val="bg1"/>
          </a:solidFill>
          <a:ln w="254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任意多边形: 形状 4"/>
          <p:cNvSpPr/>
          <p:nvPr/>
        </p:nvSpPr>
        <p:spPr>
          <a:xfrm>
            <a:off x="1609635" y="3362601"/>
            <a:ext cx="8940800" cy="930453"/>
          </a:xfrm>
          <a:custGeom>
            <a:avLst/>
            <a:gdLst>
              <a:gd name="connsiteX0" fmla="*/ 3543301 w 10901045"/>
              <a:gd name="connsiteY0" fmla="*/ 279 h 1134452"/>
              <a:gd name="connsiteX1" fmla="*/ 7848600 w 10901045"/>
              <a:gd name="connsiteY1" fmla="*/ 736879 h 1134452"/>
              <a:gd name="connsiteX2" fmla="*/ 10767295 w 10901045"/>
              <a:gd name="connsiteY2" fmla="*/ 85004 h 1134452"/>
              <a:gd name="connsiteX3" fmla="*/ 10901045 w 10901045"/>
              <a:gd name="connsiteY3" fmla="*/ 42139 h 1134452"/>
              <a:gd name="connsiteX4" fmla="*/ 10901045 w 10901045"/>
              <a:gd name="connsiteY4" fmla="*/ 43808 h 1134452"/>
              <a:gd name="connsiteX5" fmla="*/ 10822831 w 10901045"/>
              <a:gd name="connsiteY5" fmla="*/ 78873 h 1134452"/>
              <a:gd name="connsiteX6" fmla="*/ 7734300 w 10901045"/>
              <a:gd name="connsiteY6" fmla="*/ 1130579 h 1134452"/>
              <a:gd name="connsiteX7" fmla="*/ 3670301 w 10901045"/>
              <a:gd name="connsiteY7" fmla="*/ 305079 h 1134452"/>
              <a:gd name="connsiteX8" fmla="*/ 7082 w 10901045"/>
              <a:gd name="connsiteY8" fmla="*/ 719280 h 1134452"/>
              <a:gd name="connsiteX9" fmla="*/ 0 w 10901045"/>
              <a:gd name="connsiteY9" fmla="*/ 720709 h 1134452"/>
              <a:gd name="connsiteX10" fmla="*/ 0 w 10901045"/>
              <a:gd name="connsiteY10" fmla="*/ 720136 h 1134452"/>
              <a:gd name="connsiteX11" fmla="*/ 108540 w 10901045"/>
              <a:gd name="connsiteY11" fmla="*/ 685260 h 1134452"/>
              <a:gd name="connsiteX12" fmla="*/ 3543301 w 10901045"/>
              <a:gd name="connsiteY12" fmla="*/ 279 h 113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901045" h="1134452">
                <a:moveTo>
                  <a:pt x="3543301" y="279"/>
                </a:moveTo>
                <a:cubicBezTo>
                  <a:pt x="4912783" y="-16654"/>
                  <a:pt x="6576483" y="743229"/>
                  <a:pt x="7848600" y="736879"/>
                </a:cubicBezTo>
                <a:cubicBezTo>
                  <a:pt x="8882195" y="731720"/>
                  <a:pt x="10058317" y="315745"/>
                  <a:pt x="10767295" y="85004"/>
                </a:cubicBezTo>
                <a:lnTo>
                  <a:pt x="10901045" y="42139"/>
                </a:lnTo>
                <a:lnTo>
                  <a:pt x="10901045" y="43808"/>
                </a:lnTo>
                <a:lnTo>
                  <a:pt x="10822831" y="78873"/>
                </a:lnTo>
                <a:cubicBezTo>
                  <a:pt x="10063005" y="425249"/>
                  <a:pt x="8761016" y="1075546"/>
                  <a:pt x="7734300" y="1130579"/>
                </a:cubicBezTo>
                <a:cubicBezTo>
                  <a:pt x="6470650" y="1198312"/>
                  <a:pt x="5046133" y="355879"/>
                  <a:pt x="3670301" y="305079"/>
                </a:cubicBezTo>
                <a:cubicBezTo>
                  <a:pt x="2466447" y="260629"/>
                  <a:pt x="1238283" y="473850"/>
                  <a:pt x="7082" y="719280"/>
                </a:cubicBezTo>
                <a:lnTo>
                  <a:pt x="0" y="720709"/>
                </a:lnTo>
                <a:lnTo>
                  <a:pt x="0" y="720136"/>
                </a:lnTo>
                <a:lnTo>
                  <a:pt x="108540" y="685260"/>
                </a:lnTo>
                <a:cubicBezTo>
                  <a:pt x="1222061" y="331338"/>
                  <a:pt x="2345003" y="15096"/>
                  <a:pt x="3543301" y="279"/>
                </a:cubicBezTo>
                <a:close/>
              </a:path>
            </a:pathLst>
          </a:custGeom>
          <a:solidFill>
            <a:schemeClr val="accent1"/>
          </a:solidFill>
          <a:ln w="254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cxnSp>
        <p:nvCxnSpPr>
          <p:cNvPr id="6" name="直接连接符 5"/>
          <p:cNvCxnSpPr/>
          <p:nvPr/>
        </p:nvCxnSpPr>
        <p:spPr>
          <a:xfrm flipH="1" flipV="1">
            <a:off x="3556497" y="3608442"/>
            <a:ext cx="0" cy="1231900"/>
          </a:xfrm>
          <a:prstGeom prst="line">
            <a:avLst/>
          </a:prstGeom>
          <a:ln w="12700">
            <a:gradFill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flipV="1">
            <a:off x="7779295" y="4293054"/>
            <a:ext cx="0" cy="900000"/>
          </a:xfrm>
          <a:prstGeom prst="line">
            <a:avLst/>
          </a:prstGeom>
          <a:ln w="12700">
            <a:gradFill>
              <a:gsLst>
                <a:gs pos="0">
                  <a:schemeClr val="accent2"/>
                </a:gs>
                <a:gs pos="100000">
                  <a:schemeClr val="accent2">
                    <a:alpha val="0"/>
                  </a:schemeClr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flipH="1">
            <a:off x="1609635" y="1807768"/>
            <a:ext cx="0" cy="1800673"/>
          </a:xfrm>
          <a:prstGeom prst="line">
            <a:avLst/>
          </a:prstGeom>
          <a:ln w="12700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H="1">
            <a:off x="6734085" y="2285858"/>
            <a:ext cx="0" cy="1231900"/>
          </a:xfrm>
          <a:prstGeom prst="line">
            <a:avLst/>
          </a:prstGeom>
          <a:ln w="12700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>
            <a:off x="3362823" y="4834945"/>
            <a:ext cx="387348" cy="387348"/>
          </a:xfrm>
          <a:prstGeom prst="ellipse">
            <a:avLst/>
          </a:prstGeom>
          <a:solidFill>
            <a:schemeClr val="accent2"/>
          </a:solidFill>
          <a:ln w="25400"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lnSpc>
                <a:spcPct val="13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椭圆 10"/>
          <p:cNvSpPr/>
          <p:nvPr/>
        </p:nvSpPr>
        <p:spPr>
          <a:xfrm>
            <a:off x="7600862" y="5167133"/>
            <a:ext cx="387348" cy="387348"/>
          </a:xfrm>
          <a:prstGeom prst="ellipse">
            <a:avLst/>
          </a:prstGeom>
          <a:solidFill>
            <a:schemeClr val="accent2"/>
          </a:solidFill>
          <a:ln w="25400"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lnSpc>
                <a:spcPct val="13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1415961" y="1420419"/>
            <a:ext cx="387348" cy="387348"/>
          </a:xfrm>
          <a:prstGeom prst="ellipse">
            <a:avLst/>
          </a:prstGeom>
          <a:solidFill>
            <a:schemeClr val="accent1"/>
          </a:solidFill>
          <a:ln w="25400"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lnSpc>
                <a:spcPct val="13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6540412" y="1898510"/>
            <a:ext cx="387348" cy="387348"/>
          </a:xfrm>
          <a:prstGeom prst="ellipse">
            <a:avLst/>
          </a:prstGeom>
          <a:solidFill>
            <a:schemeClr val="accent1"/>
          </a:solidFill>
          <a:ln w="25400"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>
              <a:lnSpc>
                <a:spcPct val="130000"/>
              </a:lnSpc>
            </a:pPr>
            <a:endParaRPr lang="zh-CN" altLang="en-US"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文本框 13"/>
          <p:cNvSpPr txBox="1"/>
          <p:nvPr>
            <p:custDataLst>
              <p:tags r:id="rId1"/>
            </p:custDataLst>
          </p:nvPr>
        </p:nvSpPr>
        <p:spPr>
          <a:xfrm>
            <a:off x="1880777" y="1392910"/>
            <a:ext cx="966931" cy="525657"/>
          </a:xfrm>
          <a:prstGeom prst="rect">
            <a:avLst/>
          </a:prstGeom>
          <a:noFill/>
          <a:effectLst>
            <a:outerShdw sy="23000" kx="1200000" algn="br" rotWithShape="0">
              <a:prstClr val="black">
                <a:alpha val="20000"/>
              </a:prstClr>
            </a:outerShdw>
          </a:effectLst>
        </p:spPr>
        <p:txBody>
          <a:bodyPr wrap="non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202X</a:t>
            </a:r>
            <a:endParaRPr kumimoji="0" lang="zh-CN" altLang="en-US" sz="2400" b="1" i="0" u="none" strike="noStrike" kern="1200" cap="none" spc="0" normalizeH="0" baseline="0" noProof="0">
              <a:ln>
                <a:noFill/>
              </a:ln>
              <a:solidFill>
                <a:schemeClr val="accent1"/>
              </a:solidFill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文本框 14"/>
          <p:cNvSpPr txBox="1"/>
          <p:nvPr>
            <p:custDataLst>
              <p:tags r:id="rId2"/>
            </p:custDataLst>
          </p:nvPr>
        </p:nvSpPr>
        <p:spPr>
          <a:xfrm>
            <a:off x="6938165" y="1863794"/>
            <a:ext cx="966931" cy="525657"/>
          </a:xfrm>
          <a:prstGeom prst="rect">
            <a:avLst/>
          </a:prstGeom>
          <a:noFill/>
          <a:effectLst>
            <a:outerShdw sy="23000" kx="1200000" algn="br" rotWithShape="0">
              <a:prstClr val="black">
                <a:alpha val="20000"/>
              </a:prstClr>
            </a:outerShdw>
          </a:effectLst>
        </p:spPr>
        <p:txBody>
          <a:bodyPr wrap="non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202X</a:t>
            </a:r>
            <a:endParaRPr kumimoji="0" lang="zh-CN" altLang="en-US" sz="2400" b="1" i="0" u="none" strike="noStrike" kern="1200" cap="none" spc="0" normalizeH="0" baseline="0" noProof="0">
              <a:ln>
                <a:noFill/>
              </a:ln>
              <a:solidFill>
                <a:schemeClr val="accent1"/>
              </a:solidFill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文本框 15"/>
          <p:cNvSpPr txBox="1"/>
          <p:nvPr>
            <p:custDataLst>
              <p:tags r:id="rId3"/>
            </p:custDataLst>
          </p:nvPr>
        </p:nvSpPr>
        <p:spPr>
          <a:xfrm>
            <a:off x="7983784" y="4647656"/>
            <a:ext cx="966931" cy="525657"/>
          </a:xfrm>
          <a:prstGeom prst="rect">
            <a:avLst/>
          </a:prstGeom>
          <a:noFill/>
          <a:effectLst>
            <a:outerShdw sy="23000" kx="1200000" algn="br" rotWithShape="0">
              <a:prstClr val="black">
                <a:alpha val="20000"/>
              </a:prstClr>
            </a:outerShdw>
          </a:effectLst>
        </p:spPr>
        <p:txBody>
          <a:bodyPr wrap="non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202X</a:t>
            </a:r>
            <a:endParaRPr kumimoji="0" lang="zh-CN" altLang="en-US" sz="2400" b="1" i="0" u="none" strike="noStrike" kern="1200" cap="none" spc="0" normalizeH="0" baseline="0" noProof="0">
              <a:ln>
                <a:noFill/>
              </a:ln>
              <a:solidFill>
                <a:schemeClr val="accent2"/>
              </a:solidFill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文本框 16"/>
          <p:cNvSpPr txBox="1"/>
          <p:nvPr>
            <p:custDataLst>
              <p:tags r:id="rId4"/>
            </p:custDataLst>
          </p:nvPr>
        </p:nvSpPr>
        <p:spPr>
          <a:xfrm>
            <a:off x="3773304" y="4019914"/>
            <a:ext cx="966931" cy="525657"/>
          </a:xfrm>
          <a:prstGeom prst="rect">
            <a:avLst/>
          </a:prstGeom>
          <a:noFill/>
          <a:effectLst>
            <a:outerShdw sy="23000" kx="1200000" algn="br" rotWithShape="0">
              <a:prstClr val="black">
                <a:alpha val="20000"/>
              </a:prstClr>
            </a:outerShdw>
          </a:effectLst>
        </p:spPr>
        <p:txBody>
          <a:bodyPr wrap="non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2400" b="1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202X</a:t>
            </a:r>
            <a:endParaRPr kumimoji="0" lang="zh-CN" altLang="en-US" sz="2400" b="1" i="0" u="none" strike="noStrike" kern="1200" cap="none" spc="0" normalizeH="0" baseline="0" noProof="0">
              <a:ln>
                <a:noFill/>
              </a:ln>
              <a:solidFill>
                <a:schemeClr val="accent2"/>
              </a:solidFill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1880777" y="2197366"/>
            <a:ext cx="2767106" cy="551882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文本占位符 1"/>
          <p:cNvSpPr txBox="1"/>
          <p:nvPr/>
        </p:nvSpPr>
        <p:spPr>
          <a:xfrm>
            <a:off x="1967861" y="1826588"/>
            <a:ext cx="1917377" cy="44031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</a:bodyPr>
          <a:lstStyle>
            <a:lvl1pPr marL="0" indent="0" algn="l" defTabSz="742950" rtl="0" eaLnBrk="1" latinLnBrk="0" hangingPunct="1">
              <a:lnSpc>
                <a:spcPct val="90000"/>
              </a:lnSpc>
              <a:spcBef>
                <a:spcPts val="815"/>
              </a:spcBef>
              <a:buFont typeface="Arial" panose="020B0604020202020204" pitchFamily="34" charset="0"/>
              <a:buNone/>
              <a:defRPr kumimoji="0" lang="zh-CN" altLang="en-US" sz="3200" b="0" i="0" u="none" strike="noStrike" kern="1200" cap="none" spc="0" normalizeH="0" baseline="0" smtClean="0">
                <a:ln>
                  <a:noFill/>
                </a:ln>
                <a:gradFill>
                  <a:gsLst>
                    <a:gs pos="48000">
                      <a:prstClr val="white"/>
                    </a:gs>
                    <a:gs pos="68000">
                      <a:prstClr val="white">
                        <a:lumMod val="95000"/>
                      </a:prstClr>
                    </a:gs>
                    <a:gs pos="52000">
                      <a:prstClr val="white">
                        <a:lumMod val="65000"/>
                      </a:prstClr>
                    </a:gs>
                  </a:gsLst>
                  <a:lin ang="5400000" scaled="1"/>
                </a:gradFill>
                <a:effectLst>
                  <a:outerShdw blurRad="38100" dist="38100" dir="2700000" algn="tl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阿里巴巴普惠体 B" panose="00020600040101010101" charset="-122"/>
                <a:ea typeface="阿里巴巴普惠体 B" panose="00020600040101010101" charset="-122"/>
                <a:cs typeface="+mn-cs"/>
              </a:defRPr>
            </a:lvl1pPr>
            <a:lvl2pPr marL="2711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283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855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427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4343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490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638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5785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ct val="0"/>
              </a:spcBef>
            </a:pPr>
            <a:r>
              <a:rPr lang="en-US" altLang="zh-CN" sz="2400" b="1" dirty="0">
                <a:solidFill>
                  <a:schemeClr val="accent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400" b="1" dirty="0">
              <a:solidFill>
                <a:schemeClr val="accent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938165" y="2670719"/>
            <a:ext cx="2767106" cy="551882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1" name="文本占位符 1"/>
          <p:cNvSpPr txBox="1"/>
          <p:nvPr/>
        </p:nvSpPr>
        <p:spPr>
          <a:xfrm>
            <a:off x="7025249" y="2299941"/>
            <a:ext cx="1917377" cy="44031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</a:bodyPr>
          <a:lstStyle>
            <a:lvl1pPr marL="0" indent="0" algn="l" defTabSz="742950" rtl="0" eaLnBrk="1" latinLnBrk="0" hangingPunct="1">
              <a:lnSpc>
                <a:spcPct val="90000"/>
              </a:lnSpc>
              <a:spcBef>
                <a:spcPts val="815"/>
              </a:spcBef>
              <a:buFont typeface="Arial" panose="020B0604020202020204" pitchFamily="34" charset="0"/>
              <a:buNone/>
              <a:defRPr kumimoji="0" lang="zh-CN" altLang="en-US" sz="3200" b="0" i="0" u="none" strike="noStrike" kern="1200" cap="none" spc="0" normalizeH="0" baseline="0" smtClean="0">
                <a:ln>
                  <a:noFill/>
                </a:ln>
                <a:gradFill>
                  <a:gsLst>
                    <a:gs pos="48000">
                      <a:prstClr val="white"/>
                    </a:gs>
                    <a:gs pos="68000">
                      <a:prstClr val="white">
                        <a:lumMod val="95000"/>
                      </a:prstClr>
                    </a:gs>
                    <a:gs pos="52000">
                      <a:prstClr val="white">
                        <a:lumMod val="65000"/>
                      </a:prstClr>
                    </a:gs>
                  </a:gsLst>
                  <a:lin ang="5400000" scaled="1"/>
                </a:gradFill>
                <a:effectLst>
                  <a:outerShdw blurRad="38100" dist="38100" dir="2700000" algn="tl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阿里巴巴普惠体 B" panose="00020600040101010101" charset="-122"/>
                <a:ea typeface="阿里巴巴普惠体 B" panose="00020600040101010101" charset="-122"/>
                <a:cs typeface="+mn-cs"/>
              </a:defRPr>
            </a:lvl1pPr>
            <a:lvl2pPr marL="2711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283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855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427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4343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490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638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5785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ct val="0"/>
              </a:spcBef>
            </a:pPr>
            <a:r>
              <a:rPr lang="en-US" altLang="zh-CN" sz="2400" b="1" dirty="0">
                <a:solidFill>
                  <a:schemeClr val="accent1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400" b="1" dirty="0">
              <a:solidFill>
                <a:schemeClr val="accent1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3773304" y="4804900"/>
            <a:ext cx="2767106" cy="551882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3" name="文本占位符 1"/>
          <p:cNvSpPr txBox="1"/>
          <p:nvPr/>
        </p:nvSpPr>
        <p:spPr>
          <a:xfrm>
            <a:off x="3860388" y="4434122"/>
            <a:ext cx="1917377" cy="440313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</a:bodyPr>
          <a:lstStyle>
            <a:lvl1pPr marL="0" indent="0" algn="l" defTabSz="742950" rtl="0" eaLnBrk="1" latinLnBrk="0" hangingPunct="1">
              <a:lnSpc>
                <a:spcPct val="90000"/>
              </a:lnSpc>
              <a:spcBef>
                <a:spcPts val="815"/>
              </a:spcBef>
              <a:buFont typeface="Arial" panose="020B0604020202020204" pitchFamily="34" charset="0"/>
              <a:buNone/>
              <a:defRPr kumimoji="0" lang="zh-CN" altLang="en-US" sz="3200" b="0" i="0" u="none" strike="noStrike" kern="1200" cap="none" spc="0" normalizeH="0" baseline="0" smtClean="0">
                <a:ln>
                  <a:noFill/>
                </a:ln>
                <a:gradFill>
                  <a:gsLst>
                    <a:gs pos="48000">
                      <a:prstClr val="white"/>
                    </a:gs>
                    <a:gs pos="68000">
                      <a:prstClr val="white">
                        <a:lumMod val="95000"/>
                      </a:prstClr>
                    </a:gs>
                    <a:gs pos="52000">
                      <a:prstClr val="white">
                        <a:lumMod val="65000"/>
                      </a:prstClr>
                    </a:gs>
                  </a:gsLst>
                  <a:lin ang="5400000" scaled="1"/>
                </a:gradFill>
                <a:effectLst>
                  <a:outerShdw blurRad="38100" dist="38100" dir="2700000" algn="tl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阿里巴巴普惠体 B" panose="00020600040101010101" charset="-122"/>
                <a:ea typeface="阿里巴巴普惠体 B" panose="00020600040101010101" charset="-122"/>
                <a:cs typeface="+mn-cs"/>
              </a:defRPr>
            </a:lvl1pPr>
            <a:lvl2pPr marL="2711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283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855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427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4343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490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638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5785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ct val="0"/>
              </a:spcBef>
            </a:pPr>
            <a:r>
              <a:rPr lang="en-US" altLang="zh-CN" sz="2400" b="1" dirty="0">
                <a:solidFill>
                  <a:schemeClr val="accent2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400" b="1" dirty="0">
              <a:solidFill>
                <a:schemeClr val="accent2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7983784" y="5434523"/>
            <a:ext cx="2767106" cy="551882"/>
          </a:xfrm>
          <a:prstGeom prst="rect">
            <a:avLst/>
          </a:prstGeom>
          <a:noFill/>
          <a:effectLst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5" name="文本占位符 1"/>
          <p:cNvSpPr txBox="1"/>
          <p:nvPr/>
        </p:nvSpPr>
        <p:spPr>
          <a:xfrm>
            <a:off x="8070868" y="5101032"/>
            <a:ext cx="1917377" cy="365741"/>
          </a:xfrm>
          <a:prstGeom prst="rect">
            <a:avLst/>
          </a:prstGeom>
          <a:noFill/>
          <a:effectLst/>
        </p:spPr>
        <p:txBody>
          <a:bodyPr wrap="square" lIns="0" tIns="0" rIns="0" bIns="0" anchor="ctr">
            <a:spAutoFit/>
          </a:bodyPr>
          <a:lstStyle>
            <a:lvl1pPr marL="0" indent="0" algn="l" defTabSz="742950" rtl="0" eaLnBrk="1" latinLnBrk="0" hangingPunct="1">
              <a:lnSpc>
                <a:spcPct val="90000"/>
              </a:lnSpc>
              <a:spcBef>
                <a:spcPts val="815"/>
              </a:spcBef>
              <a:buFont typeface="Arial" panose="020B0604020202020204" pitchFamily="34" charset="0"/>
              <a:buNone/>
              <a:defRPr kumimoji="0" lang="zh-CN" altLang="en-US" sz="3200" b="0" i="0" u="none" strike="noStrike" kern="1200" cap="none" spc="0" normalizeH="0" baseline="0" smtClean="0">
                <a:ln>
                  <a:noFill/>
                </a:ln>
                <a:gradFill>
                  <a:gsLst>
                    <a:gs pos="48000">
                      <a:prstClr val="white"/>
                    </a:gs>
                    <a:gs pos="68000">
                      <a:prstClr val="white">
                        <a:lumMod val="95000"/>
                      </a:prstClr>
                    </a:gs>
                    <a:gs pos="52000">
                      <a:prstClr val="white">
                        <a:lumMod val="65000"/>
                      </a:prstClr>
                    </a:gs>
                  </a:gsLst>
                  <a:lin ang="5400000" scaled="1"/>
                </a:gradFill>
                <a:effectLst>
                  <a:outerShdw blurRad="38100" dist="38100" dir="2700000" algn="tl">
                    <a:srgbClr val="000000">
                      <a:alpha val="70000"/>
                    </a:srgbClr>
                  </a:outerShdw>
                </a:effectLst>
                <a:uLnTx/>
                <a:uFillTx/>
                <a:latin typeface="阿里巴巴普惠体 B" panose="00020600040101010101" charset="-122"/>
                <a:ea typeface="阿里巴巴普惠体 B" panose="00020600040101010101" charset="-122"/>
                <a:cs typeface="+mn-cs"/>
              </a:defRPr>
            </a:lvl1pPr>
            <a:lvl2pPr marL="2711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283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1855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642745" indent="0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None/>
              <a:defRPr lang="zh-CN" altLang="en-US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04343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1490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6380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57855" indent="-186055" algn="l" defTabSz="742950" rtl="0" eaLnBrk="1" latinLnBrk="0" hangingPunct="1">
              <a:lnSpc>
                <a:spcPct val="90000"/>
              </a:lnSpc>
              <a:spcBef>
                <a:spcPts val="405"/>
              </a:spcBef>
              <a:buFont typeface="Arial" panose="020B0604020202020204" pitchFamily="34" charset="0"/>
              <a:buChar char="•"/>
              <a:defRPr sz="1465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  <a:spcBef>
                <a:spcPct val="0"/>
              </a:spcBef>
            </a:pPr>
            <a:r>
              <a:rPr lang="en-US" altLang="zh-CN" sz="2000" b="1" dirty="0">
                <a:solidFill>
                  <a:schemeClr val="accent2"/>
                </a:solidFill>
                <a:effectLst/>
                <a:latin typeface="微软雅黑" panose="020B0503020204020204" pitchFamily="34" charset="-122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000" b="1" dirty="0">
              <a:solidFill>
                <a:schemeClr val="accent2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26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1000"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图形"/>
          <p:cNvGrpSpPr/>
          <p:nvPr/>
        </p:nvGrpSpPr>
        <p:grpSpPr>
          <a:xfrm>
            <a:off x="1160145" y="1685925"/>
            <a:ext cx="9726930" cy="4122420"/>
            <a:chOff x="1827" y="2655"/>
            <a:chExt cx="15318" cy="6492"/>
          </a:xfrm>
        </p:grpSpPr>
        <p:cxnSp>
          <p:nvCxnSpPr>
            <p:cNvPr id="3" name="图形"/>
            <p:cNvCxnSpPr/>
            <p:nvPr/>
          </p:nvCxnSpPr>
          <p:spPr>
            <a:xfrm flipH="1">
              <a:off x="1827" y="3382"/>
              <a:ext cx="1134" cy="1134"/>
            </a:xfrm>
            <a:prstGeom prst="line">
              <a:avLst/>
            </a:prstGeom>
            <a:solidFill>
              <a:srgbClr val="FFFFFF"/>
            </a:solidFill>
            <a:ln w="3175">
              <a:solidFill>
                <a:srgbClr val="FFFFFF">
                  <a:lumMod val="85000"/>
                </a:srgbClr>
              </a:solidFill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</p:cxnSp>
        <p:cxnSp>
          <p:nvCxnSpPr>
            <p:cNvPr id="13" name="图形"/>
            <p:cNvCxnSpPr/>
            <p:nvPr/>
          </p:nvCxnSpPr>
          <p:spPr>
            <a:xfrm flipH="1">
              <a:off x="7157" y="3382"/>
              <a:ext cx="1134" cy="1134"/>
            </a:xfrm>
            <a:prstGeom prst="line">
              <a:avLst/>
            </a:prstGeom>
            <a:solidFill>
              <a:srgbClr val="FFFFFF"/>
            </a:solidFill>
            <a:ln w="3175">
              <a:solidFill>
                <a:srgbClr val="FFFFFF">
                  <a:lumMod val="85000"/>
                </a:srgbClr>
              </a:solidFill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</p:cxnSp>
        <p:cxnSp>
          <p:nvCxnSpPr>
            <p:cNvPr id="14" name="图形"/>
            <p:cNvCxnSpPr/>
            <p:nvPr/>
          </p:nvCxnSpPr>
          <p:spPr>
            <a:xfrm flipH="1">
              <a:off x="1827" y="6774"/>
              <a:ext cx="1134" cy="1134"/>
            </a:xfrm>
            <a:prstGeom prst="line">
              <a:avLst/>
            </a:prstGeom>
            <a:solidFill>
              <a:srgbClr val="FFFFFF"/>
            </a:solidFill>
            <a:ln w="3175">
              <a:solidFill>
                <a:srgbClr val="FFFFFF">
                  <a:lumMod val="85000"/>
                </a:srgbClr>
              </a:solidFill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</p:cxnSp>
        <p:cxnSp>
          <p:nvCxnSpPr>
            <p:cNvPr id="15" name="图形"/>
            <p:cNvCxnSpPr/>
            <p:nvPr/>
          </p:nvCxnSpPr>
          <p:spPr>
            <a:xfrm flipH="1">
              <a:off x="7157" y="6774"/>
              <a:ext cx="1134" cy="1134"/>
            </a:xfrm>
            <a:prstGeom prst="line">
              <a:avLst/>
            </a:prstGeom>
            <a:solidFill>
              <a:srgbClr val="FFFFFF"/>
            </a:solidFill>
            <a:ln w="3175">
              <a:solidFill>
                <a:srgbClr val="FFFFFF">
                  <a:lumMod val="85000"/>
                </a:srgbClr>
              </a:solidFill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</p:cxnSp>
        <p:sp>
          <p:nvSpPr>
            <p:cNvPr id="20" name="图形"/>
            <p:cNvSpPr/>
            <p:nvPr/>
          </p:nvSpPr>
          <p:spPr>
            <a:xfrm>
              <a:off x="1973" y="3542"/>
              <a:ext cx="809" cy="80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cs typeface="思源黑体 CN Light" panose="020B0300000000000000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21" name="图形"/>
            <p:cNvSpPr/>
            <p:nvPr/>
          </p:nvSpPr>
          <p:spPr>
            <a:xfrm>
              <a:off x="1973" y="6992"/>
              <a:ext cx="809" cy="80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cs typeface="思源黑体 CN Light" panose="020B0300000000000000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22" name="图形"/>
            <p:cNvSpPr/>
            <p:nvPr/>
          </p:nvSpPr>
          <p:spPr>
            <a:xfrm>
              <a:off x="7282" y="3545"/>
              <a:ext cx="809" cy="80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cs typeface="思源黑体 CN Light" panose="020B0300000000000000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27" name="图形"/>
            <p:cNvSpPr/>
            <p:nvPr/>
          </p:nvSpPr>
          <p:spPr>
            <a:xfrm>
              <a:off x="7282" y="6995"/>
              <a:ext cx="809" cy="80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cs typeface="思源黑体 CN Light" panose="020B0300000000000000" charset="-122"/>
                <a:sym typeface="思源黑体 CN Regular" panose="020B0500000000000000" pitchFamily="34" charset="-122"/>
              </a:endParaRPr>
            </a:p>
          </p:txBody>
        </p:sp>
        <p:sp>
          <p:nvSpPr>
            <p:cNvPr id="4" name="图形"/>
            <p:cNvSpPr txBox="1"/>
            <p:nvPr/>
          </p:nvSpPr>
          <p:spPr>
            <a:xfrm>
              <a:off x="2068" y="3638"/>
              <a:ext cx="740" cy="6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b="1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思源黑体 CN Light" panose="020B0300000000000000" charset="-122"/>
                  <a:sym typeface="思源黑体 CN Regular" panose="020B0500000000000000" pitchFamily="34" charset="-122"/>
                </a:rPr>
                <a:t>01</a:t>
              </a:r>
            </a:p>
          </p:txBody>
        </p:sp>
        <p:sp>
          <p:nvSpPr>
            <p:cNvPr id="29" name="图形"/>
            <p:cNvSpPr txBox="1"/>
            <p:nvPr/>
          </p:nvSpPr>
          <p:spPr>
            <a:xfrm>
              <a:off x="2044" y="7068"/>
              <a:ext cx="740" cy="6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b="1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思源黑体 CN Light" panose="020B0300000000000000" charset="-122"/>
                  <a:sym typeface="思源黑体 CN Regular" panose="020B0500000000000000" pitchFamily="34" charset="-122"/>
                </a:rPr>
                <a:t>03</a:t>
              </a:r>
            </a:p>
          </p:txBody>
        </p:sp>
        <p:sp>
          <p:nvSpPr>
            <p:cNvPr id="40" name="图形"/>
            <p:cNvSpPr txBox="1"/>
            <p:nvPr/>
          </p:nvSpPr>
          <p:spPr>
            <a:xfrm>
              <a:off x="7371" y="3638"/>
              <a:ext cx="740" cy="6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b="1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思源黑体 CN Light" panose="020B0300000000000000" charset="-122"/>
                  <a:sym typeface="思源黑体 CN Regular" panose="020B0500000000000000" pitchFamily="34" charset="-122"/>
                </a:rPr>
                <a:t>02</a:t>
              </a:r>
            </a:p>
          </p:txBody>
        </p:sp>
        <p:sp>
          <p:nvSpPr>
            <p:cNvPr id="43" name="图形"/>
            <p:cNvSpPr txBox="1"/>
            <p:nvPr/>
          </p:nvSpPr>
          <p:spPr>
            <a:xfrm>
              <a:off x="7379" y="7068"/>
              <a:ext cx="740" cy="6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b="1">
                  <a:solidFill>
                    <a:srgbClr val="FFFFFF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cs typeface="思源黑体 CN Light" panose="020B0300000000000000" charset="-122"/>
                  <a:sym typeface="思源黑体 CN Regular" panose="020B0500000000000000" pitchFamily="34" charset="-122"/>
                </a:rPr>
                <a:t>04</a:t>
              </a:r>
            </a:p>
          </p:txBody>
        </p:sp>
        <p:sp>
          <p:nvSpPr>
            <p:cNvPr id="46" name="图形"/>
            <p:cNvSpPr/>
            <p:nvPr/>
          </p:nvSpPr>
          <p:spPr>
            <a:xfrm>
              <a:off x="12901" y="2655"/>
              <a:ext cx="4244" cy="649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rgbClr val="214CC8">
                <a:shade val="50000"/>
              </a:srgbClr>
            </a:lnRef>
            <a:fillRef idx="1">
              <a:srgbClr val="214CC8"/>
            </a:fillRef>
            <a:effectRef idx="0">
              <a:srgbClr val="214CC8"/>
            </a:effectRef>
            <a:fontRef idx="minor">
              <a:srgbClr val="FFFFFF"/>
            </a:fontRef>
          </p:style>
          <p:txBody>
            <a:bodyPr rtlCol="0" anchor="ctr"/>
            <a:lstStyle/>
            <a:p>
              <a:pPr algn="ctr">
                <a:lnSpc>
                  <a:spcPct val="130000"/>
                </a:lnSpc>
              </a:pPr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  <a:cs typeface="思源黑体 CN Light" panose="020B0300000000000000" charset="-122"/>
                <a:sym typeface="思源黑体 CN Regular" panose="020B0500000000000000" pitchFamily="34" charset="-122"/>
              </a:endParaRPr>
            </a:p>
          </p:txBody>
        </p:sp>
        <p:cxnSp>
          <p:nvCxnSpPr>
            <p:cNvPr id="47" name="图形"/>
            <p:cNvCxnSpPr/>
            <p:nvPr/>
          </p:nvCxnSpPr>
          <p:spPr>
            <a:xfrm>
              <a:off x="14555" y="5901"/>
              <a:ext cx="912" cy="0"/>
            </a:xfrm>
            <a:prstGeom prst="line">
              <a:avLst/>
            </a:prstGeom>
            <a:ln w="34925">
              <a:solidFill>
                <a:srgbClr val="FFFFFF"/>
              </a:solidFill>
            </a:ln>
          </p:spPr>
          <p:style>
            <a:lnRef idx="1">
              <a:srgbClr val="214CC8"/>
            </a:lnRef>
            <a:fillRef idx="0">
              <a:srgbClr val="214CC8"/>
            </a:fillRef>
            <a:effectRef idx="0">
              <a:srgbClr val="214CC8"/>
            </a:effectRef>
            <a:fontRef idx="minor">
              <a:srgbClr val="000000"/>
            </a:fontRef>
          </p:style>
        </p:cxnSp>
        <p:pic>
          <p:nvPicPr>
            <p:cNvPr id="48" name="图形" descr="303b343132333037353bbbe3b1a8"/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4366" y="3301"/>
              <a:ext cx="1291" cy="1291"/>
            </a:xfrm>
            <a:prstGeom prst="rect">
              <a:avLst/>
            </a:prstGeom>
          </p:spPr>
        </p:pic>
      </p:grpSp>
      <p:sp>
        <p:nvSpPr>
          <p:cNvPr id="5" name="文本框 4"/>
          <p:cNvSpPr txBox="1"/>
          <p:nvPr/>
        </p:nvSpPr>
        <p:spPr>
          <a:xfrm>
            <a:off x="1880235" y="2031365"/>
            <a:ext cx="2665095" cy="95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>
              <a:lnSpc>
                <a:spcPct val="130000"/>
              </a:lnSpc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</a:t>
            </a:r>
          </a:p>
          <a:p>
            <a:pPr lvl="0" algn="l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8442960" y="3037840"/>
            <a:ext cx="2193925" cy="13092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30000"/>
              </a:lnSpc>
              <a:defRPr/>
            </a:pPr>
            <a:r>
              <a:rPr lang="en-US" altLang="zh-CN" sz="2000" dirty="0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</a:t>
            </a:r>
            <a:endParaRPr lang="zh-CN" altLang="en-US" sz="2000" dirty="0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思源黑体 CN Regular" panose="020B0500000000000000" pitchFamily="34" charset="-122"/>
            </a:endParaRPr>
          </a:p>
          <a:p>
            <a:pPr lvl="0" algn="ctr">
              <a:lnSpc>
                <a:spcPct val="130000"/>
              </a:lnSpc>
              <a:defRPr/>
            </a:pPr>
            <a:endParaRPr lang="en-US" altLang="zh-CN" b="1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  <a:p>
            <a:pPr lvl="0" algn="ctr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5191125" y="2031365"/>
            <a:ext cx="2665095" cy="95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>
              <a:lnSpc>
                <a:spcPct val="130000"/>
              </a:lnSpc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</a:t>
            </a:r>
          </a:p>
          <a:p>
            <a:pPr lvl="0" algn="l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880235" y="4300855"/>
            <a:ext cx="2665095" cy="95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>
              <a:lnSpc>
                <a:spcPct val="130000"/>
              </a:lnSpc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</a:t>
            </a:r>
          </a:p>
          <a:p>
            <a:pPr lvl="0" algn="l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5191125" y="4300855"/>
            <a:ext cx="2665095" cy="95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>
              <a:lnSpc>
                <a:spcPct val="130000"/>
              </a:lnSpc>
              <a:defRPr/>
            </a:pPr>
            <a:r>
              <a:rPr lang="en-US" altLang="zh-CN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思源黑体 CN Regular" panose="020B0500000000000000" pitchFamily="34" charset="-122"/>
              </a:rPr>
              <a:t>Add title</a:t>
            </a:r>
          </a:p>
          <a:p>
            <a:pPr lvl="0" algn="l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思源黑体 CN Regular" panose="020B0500000000000000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思源黑体 CN Regular" panose="020B0500000000000000" pitchFamily="34" charset="-122"/>
            </a:endParaRPr>
          </a:p>
        </p:txBody>
      </p:sp>
      <p:grpSp>
        <p:nvGrpSpPr>
          <p:cNvPr id="6" name="组合 5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10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2" name="TextBox 4"/>
          <p:cNvSpPr txBox="1"/>
          <p:nvPr/>
        </p:nvSpPr>
        <p:spPr>
          <a:xfrm>
            <a:off x="0" y="5"/>
            <a:ext cx="604867" cy="1275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200000"/>
              </a:lnSpc>
            </a:pPr>
            <a:r>
              <a:rPr lang="zh-CN" altLang="en-US" sz="135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35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35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</a:t>
            </a:r>
            <a:r>
              <a:rPr lang="en-US" altLang="zh-CN" sz="135" dirty="0">
                <a:solidFill>
                  <a:schemeClr val="tx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http://www.freeppt7.com/hangye/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" grpId="0"/>
      <p:bldP spid="2" grpId="0"/>
      <p:bldP spid="8" grpId="0"/>
      <p:bldP spid="1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6686" y="-2667314"/>
            <a:ext cx="6858000" cy="12192628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46194" y="3271285"/>
            <a:ext cx="3737455" cy="1000759"/>
            <a:chOff x="1234822" y="4317790"/>
            <a:chExt cx="3737455" cy="1000759"/>
          </a:xfrm>
        </p:grpSpPr>
        <p:grpSp>
          <p:nvGrpSpPr>
            <p:cNvPr id="22" name="组合 21"/>
            <p:cNvGrpSpPr>
              <a:grpSpLocks noChangeAspect="1"/>
            </p:cNvGrpSpPr>
            <p:nvPr/>
          </p:nvGrpSpPr>
          <p:grpSpPr>
            <a:xfrm>
              <a:off x="1234822" y="4324660"/>
              <a:ext cx="540002" cy="540000"/>
              <a:chOff x="454143" y="2138060"/>
              <a:chExt cx="444222" cy="444220"/>
            </a:xfrm>
          </p:grpSpPr>
          <p:sp>
            <p:nvSpPr>
              <p:cNvPr id="23" name="圆角矩形 22"/>
              <p:cNvSpPr/>
              <p:nvPr/>
            </p:nvSpPr>
            <p:spPr>
              <a:xfrm>
                <a:off x="454143" y="2138060"/>
                <a:ext cx="444222" cy="444220"/>
              </a:xfrm>
              <a:prstGeom prst="roundRect">
                <a:avLst>
                  <a:gd name="adj" fmla="val 30000"/>
                </a:avLst>
              </a:prstGeom>
              <a:solidFill>
                <a:schemeClr val="accent2"/>
              </a:solidFill>
              <a:ln w="12700" cap="rnd">
                <a:noFill/>
                <a:prstDash val="solid"/>
                <a:round/>
              </a:ln>
              <a:effectLst>
                <a:outerShdw blurRad="254000" dist="127000" algn="ctr" rotWithShape="0">
                  <a:schemeClr val="tx1">
                    <a:lumMod val="75000"/>
                    <a:lumOff val="25000"/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4" name="任意多边形 23"/>
              <p:cNvSpPr/>
              <p:nvPr/>
            </p:nvSpPr>
            <p:spPr bwMode="auto">
              <a:xfrm>
                <a:off x="573474" y="2283085"/>
                <a:ext cx="205561" cy="154170"/>
              </a:xfrm>
              <a:custGeom>
                <a:avLst/>
                <a:gdLst>
                  <a:gd name="connsiteX0" fmla="*/ 505433 w 533400"/>
                  <a:gd name="connsiteY0" fmla="*/ 621 h 400050"/>
                  <a:gd name="connsiteX1" fmla="*/ 534008 w 533400"/>
                  <a:gd name="connsiteY1" fmla="*/ 29196 h 400050"/>
                  <a:gd name="connsiteX2" fmla="*/ 534008 w 533400"/>
                  <a:gd name="connsiteY2" fmla="*/ 372096 h 400050"/>
                  <a:gd name="connsiteX3" fmla="*/ 505433 w 533400"/>
                  <a:gd name="connsiteY3" fmla="*/ 400671 h 400050"/>
                  <a:gd name="connsiteX4" fmla="*/ 29183 w 533400"/>
                  <a:gd name="connsiteY4" fmla="*/ 400671 h 400050"/>
                  <a:gd name="connsiteX5" fmla="*/ 608 w 533400"/>
                  <a:gd name="connsiteY5" fmla="*/ 372096 h 400050"/>
                  <a:gd name="connsiteX6" fmla="*/ 608 w 533400"/>
                  <a:gd name="connsiteY6" fmla="*/ 29196 h 400050"/>
                  <a:gd name="connsiteX7" fmla="*/ 29183 w 533400"/>
                  <a:gd name="connsiteY7" fmla="*/ 621 h 400050"/>
                  <a:gd name="connsiteX8" fmla="*/ 505433 w 533400"/>
                  <a:gd name="connsiteY8" fmla="*/ 621 h 400050"/>
                  <a:gd name="connsiteX9" fmla="*/ 391419 w 533400"/>
                  <a:gd name="connsiteY9" fmla="*/ 198646 h 400050"/>
                  <a:gd name="connsiteX10" fmla="*/ 351414 w 533400"/>
                  <a:gd name="connsiteY10" fmla="*/ 204170 h 400050"/>
                  <a:gd name="connsiteX11" fmla="*/ 351414 w 533400"/>
                  <a:gd name="connsiteY11" fmla="*/ 204170 h 400050"/>
                  <a:gd name="connsiteX12" fmla="*/ 267118 w 533400"/>
                  <a:gd name="connsiteY12" fmla="*/ 315613 h 400050"/>
                  <a:gd name="connsiteX13" fmla="*/ 264641 w 533400"/>
                  <a:gd name="connsiteY13" fmla="*/ 318470 h 400050"/>
                  <a:gd name="connsiteX14" fmla="*/ 224255 w 533400"/>
                  <a:gd name="connsiteY14" fmla="*/ 318756 h 400050"/>
                  <a:gd name="connsiteX15" fmla="*/ 224255 w 533400"/>
                  <a:gd name="connsiteY15" fmla="*/ 318756 h 400050"/>
                  <a:gd name="connsiteX16" fmla="*/ 162152 w 533400"/>
                  <a:gd name="connsiteY16" fmla="*/ 257415 h 400050"/>
                  <a:gd name="connsiteX17" fmla="*/ 160247 w 533400"/>
                  <a:gd name="connsiteY17" fmla="*/ 255701 h 400050"/>
                  <a:gd name="connsiteX18" fmla="*/ 120052 w 533400"/>
                  <a:gd name="connsiteY18" fmla="*/ 259606 h 400050"/>
                  <a:gd name="connsiteX19" fmla="*/ 120052 w 533400"/>
                  <a:gd name="connsiteY19" fmla="*/ 259606 h 400050"/>
                  <a:gd name="connsiteX20" fmla="*/ 32517 w 533400"/>
                  <a:gd name="connsiteY20" fmla="*/ 366095 h 400050"/>
                  <a:gd name="connsiteX21" fmla="*/ 30326 w 533400"/>
                  <a:gd name="connsiteY21" fmla="*/ 372096 h 400050"/>
                  <a:gd name="connsiteX22" fmla="*/ 39851 w 533400"/>
                  <a:gd name="connsiteY22" fmla="*/ 381621 h 400050"/>
                  <a:gd name="connsiteX23" fmla="*/ 39851 w 533400"/>
                  <a:gd name="connsiteY23" fmla="*/ 381621 h 400050"/>
                  <a:gd name="connsiteX24" fmla="*/ 497242 w 533400"/>
                  <a:gd name="connsiteY24" fmla="*/ 381621 h 400050"/>
                  <a:gd name="connsiteX25" fmla="*/ 502480 w 533400"/>
                  <a:gd name="connsiteY25" fmla="*/ 380002 h 400050"/>
                  <a:gd name="connsiteX26" fmla="*/ 505147 w 533400"/>
                  <a:gd name="connsiteY26" fmla="*/ 366762 h 400050"/>
                  <a:gd name="connsiteX27" fmla="*/ 505147 w 533400"/>
                  <a:gd name="connsiteY27" fmla="*/ 366762 h 400050"/>
                  <a:gd name="connsiteX28" fmla="*/ 397991 w 533400"/>
                  <a:gd name="connsiteY28" fmla="*/ 205504 h 400050"/>
                  <a:gd name="connsiteX29" fmla="*/ 391419 w 533400"/>
                  <a:gd name="connsiteY29" fmla="*/ 198646 h 400050"/>
                  <a:gd name="connsiteX30" fmla="*/ 95858 w 533400"/>
                  <a:gd name="connsiteY30" fmla="*/ 57771 h 400050"/>
                  <a:gd name="connsiteX31" fmla="*/ 57758 w 533400"/>
                  <a:gd name="connsiteY31" fmla="*/ 95871 h 400050"/>
                  <a:gd name="connsiteX32" fmla="*/ 95858 w 533400"/>
                  <a:gd name="connsiteY32" fmla="*/ 133971 h 400050"/>
                  <a:gd name="connsiteX33" fmla="*/ 133958 w 533400"/>
                  <a:gd name="connsiteY33" fmla="*/ 95871 h 400050"/>
                  <a:gd name="connsiteX34" fmla="*/ 95858 w 533400"/>
                  <a:gd name="connsiteY34" fmla="*/ 57771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33400" h="400050">
                    <a:moveTo>
                      <a:pt x="505433" y="621"/>
                    </a:moveTo>
                    <a:cubicBezTo>
                      <a:pt x="521245" y="621"/>
                      <a:pt x="534008" y="13385"/>
                      <a:pt x="534008" y="29196"/>
                    </a:cubicBezTo>
                    <a:lnTo>
                      <a:pt x="534008" y="372096"/>
                    </a:lnTo>
                    <a:cubicBezTo>
                      <a:pt x="534008" y="387907"/>
                      <a:pt x="521245" y="400671"/>
                      <a:pt x="505433" y="400671"/>
                    </a:cubicBezTo>
                    <a:lnTo>
                      <a:pt x="29183" y="400671"/>
                    </a:lnTo>
                    <a:cubicBezTo>
                      <a:pt x="13371" y="400671"/>
                      <a:pt x="608" y="387907"/>
                      <a:pt x="608" y="372096"/>
                    </a:cubicBezTo>
                    <a:lnTo>
                      <a:pt x="608" y="29196"/>
                    </a:lnTo>
                    <a:cubicBezTo>
                      <a:pt x="608" y="13385"/>
                      <a:pt x="13371" y="621"/>
                      <a:pt x="29183" y="621"/>
                    </a:cubicBezTo>
                    <a:lnTo>
                      <a:pt x="505433" y="621"/>
                    </a:lnTo>
                    <a:close/>
                    <a:moveTo>
                      <a:pt x="391419" y="198646"/>
                    </a:moveTo>
                    <a:cubicBezTo>
                      <a:pt x="378846" y="189121"/>
                      <a:pt x="360939" y="191597"/>
                      <a:pt x="351414" y="204170"/>
                    </a:cubicBezTo>
                    <a:lnTo>
                      <a:pt x="351414" y="204170"/>
                    </a:lnTo>
                    <a:lnTo>
                      <a:pt x="267118" y="315613"/>
                    </a:lnTo>
                    <a:cubicBezTo>
                      <a:pt x="266355" y="316660"/>
                      <a:pt x="265498" y="317518"/>
                      <a:pt x="264641" y="318470"/>
                    </a:cubicBezTo>
                    <a:cubicBezTo>
                      <a:pt x="253592" y="329710"/>
                      <a:pt x="235495" y="329805"/>
                      <a:pt x="224255" y="318756"/>
                    </a:cubicBezTo>
                    <a:lnTo>
                      <a:pt x="224255" y="318756"/>
                    </a:lnTo>
                    <a:lnTo>
                      <a:pt x="162152" y="257415"/>
                    </a:lnTo>
                    <a:cubicBezTo>
                      <a:pt x="161485" y="256844"/>
                      <a:pt x="160914" y="256177"/>
                      <a:pt x="160247" y="255701"/>
                    </a:cubicBezTo>
                    <a:cubicBezTo>
                      <a:pt x="148055" y="245699"/>
                      <a:pt x="130053" y="247414"/>
                      <a:pt x="120052" y="259606"/>
                    </a:cubicBezTo>
                    <a:lnTo>
                      <a:pt x="120052" y="259606"/>
                    </a:lnTo>
                    <a:lnTo>
                      <a:pt x="32517" y="366095"/>
                    </a:lnTo>
                    <a:cubicBezTo>
                      <a:pt x="31088" y="367810"/>
                      <a:pt x="30326" y="369905"/>
                      <a:pt x="30326" y="372096"/>
                    </a:cubicBezTo>
                    <a:cubicBezTo>
                      <a:pt x="30326" y="377335"/>
                      <a:pt x="34612" y="381621"/>
                      <a:pt x="39851" y="381621"/>
                    </a:cubicBezTo>
                    <a:lnTo>
                      <a:pt x="39851" y="381621"/>
                    </a:lnTo>
                    <a:lnTo>
                      <a:pt x="497242" y="381621"/>
                    </a:lnTo>
                    <a:cubicBezTo>
                      <a:pt x="499146" y="381621"/>
                      <a:pt x="500956" y="381050"/>
                      <a:pt x="502480" y="380002"/>
                    </a:cubicBezTo>
                    <a:cubicBezTo>
                      <a:pt x="506862" y="377049"/>
                      <a:pt x="508005" y="371144"/>
                      <a:pt x="505147" y="366762"/>
                    </a:cubicBezTo>
                    <a:lnTo>
                      <a:pt x="505147" y="366762"/>
                    </a:lnTo>
                    <a:lnTo>
                      <a:pt x="397991" y="205504"/>
                    </a:lnTo>
                    <a:cubicBezTo>
                      <a:pt x="396181" y="202932"/>
                      <a:pt x="393990" y="200551"/>
                      <a:pt x="391419" y="198646"/>
                    </a:cubicBezTo>
                    <a:close/>
                    <a:moveTo>
                      <a:pt x="95858" y="57771"/>
                    </a:moveTo>
                    <a:cubicBezTo>
                      <a:pt x="74808" y="57771"/>
                      <a:pt x="57758" y="74821"/>
                      <a:pt x="57758" y="95871"/>
                    </a:cubicBezTo>
                    <a:cubicBezTo>
                      <a:pt x="57758" y="116921"/>
                      <a:pt x="74808" y="133971"/>
                      <a:pt x="95858" y="133971"/>
                    </a:cubicBezTo>
                    <a:cubicBezTo>
                      <a:pt x="116908" y="133971"/>
                      <a:pt x="133958" y="116921"/>
                      <a:pt x="133958" y="95871"/>
                    </a:cubicBezTo>
                    <a:cubicBezTo>
                      <a:pt x="133958" y="74821"/>
                      <a:pt x="116908" y="57771"/>
                      <a:pt x="95858" y="577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4" name="圆角矩形 33"/>
            <p:cNvSpPr/>
            <p:nvPr/>
          </p:nvSpPr>
          <p:spPr>
            <a:xfrm>
              <a:off x="2003658" y="4895145"/>
              <a:ext cx="437926" cy="54000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矩形 34"/>
            <p:cNvSpPr/>
            <p:nvPr/>
          </p:nvSpPr>
          <p:spPr>
            <a:xfrm>
              <a:off x="1884167" y="4992328"/>
              <a:ext cx="3044567" cy="326221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pPr algn="l">
                <a:lnSpc>
                  <a:spcPct val="130000"/>
                </a:lnSpc>
              </a:pPr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Theme color makes PPT more convenient to change. 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1927709" y="4317790"/>
              <a:ext cx="3044568" cy="612645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r>
                <a:rPr lang="en-US" altLang="zh-CN" sz="2800" dirty="0">
                  <a:solidFill>
                    <a:schemeClr val="tx1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01.Add title text</a:t>
              </a:r>
              <a:endParaRPr lang="zh-CN" altLang="en-US" sz="2800" dirty="0">
                <a:solidFill>
                  <a:schemeClr val="tx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6779442" y="3271285"/>
            <a:ext cx="3743536" cy="967446"/>
            <a:chOff x="3532721" y="4317790"/>
            <a:chExt cx="3743536" cy="967446"/>
          </a:xfrm>
        </p:grpSpPr>
        <p:grpSp>
          <p:nvGrpSpPr>
            <p:cNvPr id="25" name="组合 24"/>
            <p:cNvGrpSpPr>
              <a:grpSpLocks noChangeAspect="1"/>
            </p:cNvGrpSpPr>
            <p:nvPr/>
          </p:nvGrpSpPr>
          <p:grpSpPr>
            <a:xfrm>
              <a:off x="3532721" y="4336241"/>
              <a:ext cx="540002" cy="540000"/>
              <a:chOff x="2055146" y="2147587"/>
              <a:chExt cx="444222" cy="444220"/>
            </a:xfrm>
          </p:grpSpPr>
          <p:sp>
            <p:nvSpPr>
              <p:cNvPr id="26" name="圆角矩形 25"/>
              <p:cNvSpPr/>
              <p:nvPr/>
            </p:nvSpPr>
            <p:spPr>
              <a:xfrm>
                <a:off x="2055146" y="2147587"/>
                <a:ext cx="444222" cy="444220"/>
              </a:xfrm>
              <a:prstGeom prst="roundRect">
                <a:avLst>
                  <a:gd name="adj" fmla="val 30000"/>
                </a:avLst>
              </a:prstGeom>
              <a:solidFill>
                <a:schemeClr val="accent3"/>
              </a:solidFill>
              <a:ln w="12700" cap="rnd">
                <a:noFill/>
                <a:prstDash val="solid"/>
                <a:round/>
              </a:ln>
              <a:effectLst>
                <a:outerShdw blurRad="254000" dist="127000" algn="ctr" rotWithShape="0">
                  <a:schemeClr val="tx1">
                    <a:lumMod val="75000"/>
                    <a:lumOff val="25000"/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27" name="任意多边形 26"/>
              <p:cNvSpPr/>
              <p:nvPr/>
            </p:nvSpPr>
            <p:spPr bwMode="auto">
              <a:xfrm>
                <a:off x="2174477" y="2276094"/>
                <a:ext cx="205561" cy="187207"/>
              </a:xfrm>
              <a:custGeom>
                <a:avLst/>
                <a:gdLst>
                  <a:gd name="connsiteX0" fmla="*/ 125329 w 533400"/>
                  <a:gd name="connsiteY0" fmla="*/ 229221 h 485775"/>
                  <a:gd name="connsiteX1" fmla="*/ 125329 w 533400"/>
                  <a:gd name="connsiteY1" fmla="*/ 276846 h 485775"/>
                  <a:gd name="connsiteX2" fmla="*/ 144379 w 533400"/>
                  <a:gd name="connsiteY2" fmla="*/ 276846 h 485775"/>
                  <a:gd name="connsiteX3" fmla="*/ 144379 w 533400"/>
                  <a:gd name="connsiteY3" fmla="*/ 229221 h 485775"/>
                  <a:gd name="connsiteX4" fmla="*/ 392029 w 533400"/>
                  <a:gd name="connsiteY4" fmla="*/ 229221 h 485775"/>
                  <a:gd name="connsiteX5" fmla="*/ 392029 w 533400"/>
                  <a:gd name="connsiteY5" fmla="*/ 276846 h 485775"/>
                  <a:gd name="connsiteX6" fmla="*/ 411079 w 533400"/>
                  <a:gd name="connsiteY6" fmla="*/ 276846 h 485775"/>
                  <a:gd name="connsiteX7" fmla="*/ 411079 w 533400"/>
                  <a:gd name="connsiteY7" fmla="*/ 229221 h 485775"/>
                  <a:gd name="connsiteX8" fmla="*/ 534904 w 533400"/>
                  <a:gd name="connsiteY8" fmla="*/ 229221 h 485775"/>
                  <a:gd name="connsiteX9" fmla="*/ 534904 w 533400"/>
                  <a:gd name="connsiteY9" fmla="*/ 457821 h 485775"/>
                  <a:gd name="connsiteX10" fmla="*/ 506329 w 533400"/>
                  <a:gd name="connsiteY10" fmla="*/ 486396 h 485775"/>
                  <a:gd name="connsiteX11" fmla="*/ 30079 w 533400"/>
                  <a:gd name="connsiteY11" fmla="*/ 486396 h 485775"/>
                  <a:gd name="connsiteX12" fmla="*/ 1504 w 533400"/>
                  <a:gd name="connsiteY12" fmla="*/ 457821 h 485775"/>
                  <a:gd name="connsiteX13" fmla="*/ 1504 w 533400"/>
                  <a:gd name="connsiteY13" fmla="*/ 229221 h 485775"/>
                  <a:gd name="connsiteX14" fmla="*/ 125329 w 533400"/>
                  <a:gd name="connsiteY14" fmla="*/ 229221 h 485775"/>
                  <a:gd name="connsiteX15" fmla="*/ 372979 w 533400"/>
                  <a:gd name="connsiteY15" fmla="*/ 621 h 485775"/>
                  <a:gd name="connsiteX16" fmla="*/ 411079 w 533400"/>
                  <a:gd name="connsiteY16" fmla="*/ 36816 h 485775"/>
                  <a:gd name="connsiteX17" fmla="*/ 411079 w 533400"/>
                  <a:gd name="connsiteY17" fmla="*/ 38721 h 485775"/>
                  <a:gd name="connsiteX18" fmla="*/ 411079 w 533400"/>
                  <a:gd name="connsiteY18" fmla="*/ 114921 h 485775"/>
                  <a:gd name="connsiteX19" fmla="*/ 506329 w 533400"/>
                  <a:gd name="connsiteY19" fmla="*/ 114921 h 485775"/>
                  <a:gd name="connsiteX20" fmla="*/ 534904 w 533400"/>
                  <a:gd name="connsiteY20" fmla="*/ 143496 h 485775"/>
                  <a:gd name="connsiteX21" fmla="*/ 534904 w 533400"/>
                  <a:gd name="connsiteY21" fmla="*/ 210171 h 485775"/>
                  <a:gd name="connsiteX22" fmla="*/ 1504 w 533400"/>
                  <a:gd name="connsiteY22" fmla="*/ 210171 h 485775"/>
                  <a:gd name="connsiteX23" fmla="*/ 1504 w 533400"/>
                  <a:gd name="connsiteY23" fmla="*/ 143496 h 485775"/>
                  <a:gd name="connsiteX24" fmla="*/ 30079 w 533400"/>
                  <a:gd name="connsiteY24" fmla="*/ 114921 h 485775"/>
                  <a:gd name="connsiteX25" fmla="*/ 125329 w 533400"/>
                  <a:gd name="connsiteY25" fmla="*/ 114921 h 485775"/>
                  <a:gd name="connsiteX26" fmla="*/ 125329 w 533400"/>
                  <a:gd name="connsiteY26" fmla="*/ 38721 h 485775"/>
                  <a:gd name="connsiteX27" fmla="*/ 161524 w 533400"/>
                  <a:gd name="connsiteY27" fmla="*/ 621 h 485775"/>
                  <a:gd name="connsiteX28" fmla="*/ 163429 w 533400"/>
                  <a:gd name="connsiteY28" fmla="*/ 621 h 485775"/>
                  <a:gd name="connsiteX29" fmla="*/ 372979 w 533400"/>
                  <a:gd name="connsiteY29" fmla="*/ 621 h 485775"/>
                  <a:gd name="connsiteX30" fmla="*/ 372979 w 533400"/>
                  <a:gd name="connsiteY30" fmla="*/ 19671 h 485775"/>
                  <a:gd name="connsiteX31" fmla="*/ 163429 w 533400"/>
                  <a:gd name="connsiteY31" fmla="*/ 19671 h 485775"/>
                  <a:gd name="connsiteX32" fmla="*/ 144474 w 533400"/>
                  <a:gd name="connsiteY32" fmla="*/ 37292 h 485775"/>
                  <a:gd name="connsiteX33" fmla="*/ 144379 w 533400"/>
                  <a:gd name="connsiteY33" fmla="*/ 38721 h 485775"/>
                  <a:gd name="connsiteX34" fmla="*/ 144379 w 533400"/>
                  <a:gd name="connsiteY34" fmla="*/ 114921 h 485775"/>
                  <a:gd name="connsiteX35" fmla="*/ 392029 w 533400"/>
                  <a:gd name="connsiteY35" fmla="*/ 114921 h 485775"/>
                  <a:gd name="connsiteX36" fmla="*/ 392029 w 533400"/>
                  <a:gd name="connsiteY36" fmla="*/ 38721 h 485775"/>
                  <a:gd name="connsiteX37" fmla="*/ 375836 w 533400"/>
                  <a:gd name="connsiteY37" fmla="*/ 19862 h 485775"/>
                  <a:gd name="connsiteX38" fmla="*/ 374408 w 533400"/>
                  <a:gd name="connsiteY38" fmla="*/ 19671 h 485775"/>
                  <a:gd name="connsiteX39" fmla="*/ 372979 w 533400"/>
                  <a:gd name="connsiteY39" fmla="*/ 19671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33400" h="485775">
                    <a:moveTo>
                      <a:pt x="125329" y="229221"/>
                    </a:moveTo>
                    <a:lnTo>
                      <a:pt x="125329" y="276846"/>
                    </a:lnTo>
                    <a:lnTo>
                      <a:pt x="144379" y="276846"/>
                    </a:lnTo>
                    <a:lnTo>
                      <a:pt x="144379" y="229221"/>
                    </a:lnTo>
                    <a:lnTo>
                      <a:pt x="392029" y="229221"/>
                    </a:lnTo>
                    <a:lnTo>
                      <a:pt x="392029" y="276846"/>
                    </a:lnTo>
                    <a:lnTo>
                      <a:pt x="411079" y="276846"/>
                    </a:lnTo>
                    <a:lnTo>
                      <a:pt x="411079" y="229221"/>
                    </a:lnTo>
                    <a:lnTo>
                      <a:pt x="534904" y="229221"/>
                    </a:lnTo>
                    <a:lnTo>
                      <a:pt x="534904" y="457821"/>
                    </a:lnTo>
                    <a:cubicBezTo>
                      <a:pt x="534904" y="473632"/>
                      <a:pt x="522141" y="486396"/>
                      <a:pt x="506329" y="486396"/>
                    </a:cubicBezTo>
                    <a:lnTo>
                      <a:pt x="30079" y="486396"/>
                    </a:lnTo>
                    <a:cubicBezTo>
                      <a:pt x="14267" y="486396"/>
                      <a:pt x="1504" y="473632"/>
                      <a:pt x="1504" y="457821"/>
                    </a:cubicBezTo>
                    <a:lnTo>
                      <a:pt x="1504" y="229221"/>
                    </a:lnTo>
                    <a:lnTo>
                      <a:pt x="125329" y="229221"/>
                    </a:lnTo>
                    <a:close/>
                    <a:moveTo>
                      <a:pt x="372979" y="621"/>
                    </a:moveTo>
                    <a:cubicBezTo>
                      <a:pt x="393363" y="621"/>
                      <a:pt x="410031" y="16623"/>
                      <a:pt x="411079" y="36816"/>
                    </a:cubicBezTo>
                    <a:lnTo>
                      <a:pt x="411079" y="38721"/>
                    </a:lnTo>
                    <a:lnTo>
                      <a:pt x="411079" y="114921"/>
                    </a:lnTo>
                    <a:lnTo>
                      <a:pt x="506329" y="114921"/>
                    </a:lnTo>
                    <a:cubicBezTo>
                      <a:pt x="522141" y="114921"/>
                      <a:pt x="534904" y="127685"/>
                      <a:pt x="534904" y="143496"/>
                    </a:cubicBezTo>
                    <a:lnTo>
                      <a:pt x="534904" y="210171"/>
                    </a:lnTo>
                    <a:lnTo>
                      <a:pt x="1504" y="210171"/>
                    </a:lnTo>
                    <a:lnTo>
                      <a:pt x="1504" y="143496"/>
                    </a:lnTo>
                    <a:cubicBezTo>
                      <a:pt x="1504" y="127685"/>
                      <a:pt x="14267" y="114921"/>
                      <a:pt x="30079" y="114921"/>
                    </a:cubicBezTo>
                    <a:lnTo>
                      <a:pt x="125329" y="114921"/>
                    </a:lnTo>
                    <a:lnTo>
                      <a:pt x="125329" y="38721"/>
                    </a:lnTo>
                    <a:cubicBezTo>
                      <a:pt x="125329" y="18337"/>
                      <a:pt x="141331" y="1669"/>
                      <a:pt x="161524" y="621"/>
                    </a:cubicBezTo>
                    <a:lnTo>
                      <a:pt x="163429" y="621"/>
                    </a:lnTo>
                    <a:lnTo>
                      <a:pt x="372979" y="621"/>
                    </a:lnTo>
                    <a:close/>
                    <a:moveTo>
                      <a:pt x="372979" y="19671"/>
                    </a:moveTo>
                    <a:lnTo>
                      <a:pt x="163429" y="19671"/>
                    </a:lnTo>
                    <a:cubicBezTo>
                      <a:pt x="153428" y="19671"/>
                      <a:pt x="145141" y="27482"/>
                      <a:pt x="144474" y="37292"/>
                    </a:cubicBezTo>
                    <a:lnTo>
                      <a:pt x="144379" y="38721"/>
                    </a:lnTo>
                    <a:lnTo>
                      <a:pt x="144379" y="114921"/>
                    </a:lnTo>
                    <a:lnTo>
                      <a:pt x="392029" y="114921"/>
                    </a:lnTo>
                    <a:lnTo>
                      <a:pt x="392029" y="38721"/>
                    </a:lnTo>
                    <a:cubicBezTo>
                      <a:pt x="392029" y="29196"/>
                      <a:pt x="384981" y="21290"/>
                      <a:pt x="375836" y="19862"/>
                    </a:cubicBezTo>
                    <a:lnTo>
                      <a:pt x="374408" y="19671"/>
                    </a:lnTo>
                    <a:lnTo>
                      <a:pt x="372979" y="196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58" name="圆角矩形 57"/>
            <p:cNvSpPr/>
            <p:nvPr/>
          </p:nvSpPr>
          <p:spPr>
            <a:xfrm>
              <a:off x="4307638" y="4895145"/>
              <a:ext cx="437926" cy="5400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4231689" y="4956450"/>
              <a:ext cx="3044567" cy="328786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pPr algn="l">
                <a:lnSpc>
                  <a:spcPct val="130000"/>
                </a:lnSpc>
              </a:pPr>
              <a:r>
                <a:rPr lang="en-US" altLang="zh-CN" sz="8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Theme color makes PPT more convenient to change. </a:t>
              </a:r>
            </a:p>
          </p:txBody>
        </p:sp>
        <p:sp>
          <p:nvSpPr>
            <p:cNvPr id="60" name="矩形 59"/>
            <p:cNvSpPr/>
            <p:nvPr/>
          </p:nvSpPr>
          <p:spPr>
            <a:xfrm>
              <a:off x="4231689" y="4317790"/>
              <a:ext cx="3044568" cy="612645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r>
                <a:rPr lang="en-US" altLang="zh-CN" sz="2800" dirty="0">
                  <a:solidFill>
                    <a:schemeClr val="tx1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02.Add title text</a:t>
              </a:r>
              <a:endParaRPr lang="zh-CN" altLang="en-US" sz="2800" dirty="0">
                <a:solidFill>
                  <a:schemeClr val="tx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1746194" y="4975072"/>
            <a:ext cx="3724801" cy="967826"/>
            <a:chOff x="5855436" y="4317790"/>
            <a:chExt cx="3724801" cy="967826"/>
          </a:xfrm>
        </p:grpSpPr>
        <p:grpSp>
          <p:nvGrpSpPr>
            <p:cNvPr id="31" name="组合 30"/>
            <p:cNvGrpSpPr>
              <a:grpSpLocks noChangeAspect="1"/>
            </p:cNvGrpSpPr>
            <p:nvPr/>
          </p:nvGrpSpPr>
          <p:grpSpPr>
            <a:xfrm>
              <a:off x="5855436" y="4334180"/>
              <a:ext cx="540002" cy="540000"/>
              <a:chOff x="4479566" y="2145893"/>
              <a:chExt cx="444222" cy="444220"/>
            </a:xfrm>
          </p:grpSpPr>
          <p:sp>
            <p:nvSpPr>
              <p:cNvPr id="32" name="圆角矩形 31"/>
              <p:cNvSpPr/>
              <p:nvPr/>
            </p:nvSpPr>
            <p:spPr>
              <a:xfrm>
                <a:off x="4479566" y="2145893"/>
                <a:ext cx="444222" cy="444220"/>
              </a:xfrm>
              <a:prstGeom prst="roundRect">
                <a:avLst>
                  <a:gd name="adj" fmla="val 30000"/>
                </a:avLst>
              </a:prstGeom>
              <a:solidFill>
                <a:schemeClr val="accent6"/>
              </a:solidFill>
              <a:ln w="12700" cap="rnd">
                <a:noFill/>
                <a:prstDash val="solid"/>
                <a:round/>
              </a:ln>
              <a:effectLst>
                <a:outerShdw blurRad="254000" dist="127000" algn="ctr" rotWithShape="0">
                  <a:schemeClr val="tx1">
                    <a:lumMod val="75000"/>
                    <a:lumOff val="25000"/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任意多边形 32"/>
              <p:cNvSpPr/>
              <p:nvPr/>
            </p:nvSpPr>
            <p:spPr bwMode="auto">
              <a:xfrm>
                <a:off x="4617249" y="2265223"/>
                <a:ext cx="168853" cy="205561"/>
              </a:xfrm>
              <a:custGeom>
                <a:avLst/>
                <a:gdLst>
                  <a:gd name="connsiteX0" fmla="*/ 283816 w 438150"/>
                  <a:gd name="connsiteY0" fmla="*/ 621 h 533400"/>
                  <a:gd name="connsiteX1" fmla="*/ 286102 w 438150"/>
                  <a:gd name="connsiteY1" fmla="*/ 716 h 533400"/>
                  <a:gd name="connsiteX2" fmla="*/ 286102 w 438150"/>
                  <a:gd name="connsiteY2" fmla="*/ 124446 h 533400"/>
                  <a:gd name="connsiteX3" fmla="*/ 286197 w 438150"/>
                  <a:gd name="connsiteY3" fmla="*/ 126160 h 533400"/>
                  <a:gd name="connsiteX4" fmla="*/ 314677 w 438150"/>
                  <a:gd name="connsiteY4" fmla="*/ 153021 h 533400"/>
                  <a:gd name="connsiteX5" fmla="*/ 314677 w 438150"/>
                  <a:gd name="connsiteY5" fmla="*/ 153021 h 533400"/>
                  <a:gd name="connsiteX6" fmla="*/ 438407 w 438150"/>
                  <a:gd name="connsiteY6" fmla="*/ 153021 h 533400"/>
                  <a:gd name="connsiteX7" fmla="*/ 438502 w 438150"/>
                  <a:gd name="connsiteY7" fmla="*/ 155307 h 533400"/>
                  <a:gd name="connsiteX8" fmla="*/ 438502 w 438150"/>
                  <a:gd name="connsiteY8" fmla="*/ 505446 h 533400"/>
                  <a:gd name="connsiteX9" fmla="*/ 409927 w 438150"/>
                  <a:gd name="connsiteY9" fmla="*/ 534021 h 533400"/>
                  <a:gd name="connsiteX10" fmla="*/ 28927 w 438150"/>
                  <a:gd name="connsiteY10" fmla="*/ 534021 h 533400"/>
                  <a:gd name="connsiteX11" fmla="*/ 352 w 438150"/>
                  <a:gd name="connsiteY11" fmla="*/ 505446 h 533400"/>
                  <a:gd name="connsiteX12" fmla="*/ 352 w 438150"/>
                  <a:gd name="connsiteY12" fmla="*/ 29196 h 533400"/>
                  <a:gd name="connsiteX13" fmla="*/ 28927 w 438150"/>
                  <a:gd name="connsiteY13" fmla="*/ 621 h 533400"/>
                  <a:gd name="connsiteX14" fmla="*/ 283816 w 438150"/>
                  <a:gd name="connsiteY14" fmla="*/ 621 h 533400"/>
                  <a:gd name="connsiteX15" fmla="*/ 248002 w 438150"/>
                  <a:gd name="connsiteY15" fmla="*/ 200646 h 533400"/>
                  <a:gd name="connsiteX16" fmla="*/ 152752 w 438150"/>
                  <a:gd name="connsiteY16" fmla="*/ 200646 h 533400"/>
                  <a:gd name="connsiteX17" fmla="*/ 152752 w 438150"/>
                  <a:gd name="connsiteY17" fmla="*/ 410196 h 533400"/>
                  <a:gd name="connsiteX18" fmla="*/ 171802 w 438150"/>
                  <a:gd name="connsiteY18" fmla="*/ 410196 h 533400"/>
                  <a:gd name="connsiteX19" fmla="*/ 171802 w 438150"/>
                  <a:gd name="connsiteY19" fmla="*/ 314946 h 533400"/>
                  <a:gd name="connsiteX20" fmla="*/ 248002 w 438150"/>
                  <a:gd name="connsiteY20" fmla="*/ 314946 h 533400"/>
                  <a:gd name="connsiteX21" fmla="*/ 250098 w 438150"/>
                  <a:gd name="connsiteY21" fmla="*/ 314946 h 533400"/>
                  <a:gd name="connsiteX22" fmla="*/ 305152 w 438150"/>
                  <a:gd name="connsiteY22" fmla="*/ 257796 h 533400"/>
                  <a:gd name="connsiteX23" fmla="*/ 248002 w 438150"/>
                  <a:gd name="connsiteY23" fmla="*/ 200646 h 533400"/>
                  <a:gd name="connsiteX24" fmla="*/ 248002 w 438150"/>
                  <a:gd name="connsiteY24" fmla="*/ 200646 h 533400"/>
                  <a:gd name="connsiteX25" fmla="*/ 248002 w 438150"/>
                  <a:gd name="connsiteY25" fmla="*/ 219696 h 533400"/>
                  <a:gd name="connsiteX26" fmla="*/ 286102 w 438150"/>
                  <a:gd name="connsiteY26" fmla="*/ 257796 h 533400"/>
                  <a:gd name="connsiteX27" fmla="*/ 248002 w 438150"/>
                  <a:gd name="connsiteY27" fmla="*/ 295896 h 533400"/>
                  <a:gd name="connsiteX28" fmla="*/ 248002 w 438150"/>
                  <a:gd name="connsiteY28" fmla="*/ 295896 h 533400"/>
                  <a:gd name="connsiteX29" fmla="*/ 171802 w 438150"/>
                  <a:gd name="connsiteY29" fmla="*/ 295896 h 533400"/>
                  <a:gd name="connsiteX30" fmla="*/ 171802 w 438150"/>
                  <a:gd name="connsiteY30" fmla="*/ 219696 h 533400"/>
                  <a:gd name="connsiteX31" fmla="*/ 248002 w 438150"/>
                  <a:gd name="connsiteY31" fmla="*/ 219696 h 533400"/>
                  <a:gd name="connsiteX32" fmla="*/ 428977 w 438150"/>
                  <a:gd name="connsiteY32" fmla="*/ 133971 h 533400"/>
                  <a:gd name="connsiteX33" fmla="*/ 314677 w 438150"/>
                  <a:gd name="connsiteY33" fmla="*/ 133971 h 533400"/>
                  <a:gd name="connsiteX34" fmla="*/ 313534 w 438150"/>
                  <a:gd name="connsiteY34" fmla="*/ 133876 h 533400"/>
                  <a:gd name="connsiteX35" fmla="*/ 305152 w 438150"/>
                  <a:gd name="connsiteY35" fmla="*/ 124446 h 533400"/>
                  <a:gd name="connsiteX36" fmla="*/ 305152 w 438150"/>
                  <a:gd name="connsiteY36" fmla="*/ 124446 h 533400"/>
                  <a:gd name="connsiteX37" fmla="*/ 305152 w 438150"/>
                  <a:gd name="connsiteY37" fmla="*/ 10146 h 533400"/>
                  <a:gd name="connsiteX38" fmla="*/ 428977 w 438150"/>
                  <a:gd name="connsiteY38" fmla="*/ 133971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38150" h="533400">
                    <a:moveTo>
                      <a:pt x="283816" y="621"/>
                    </a:moveTo>
                    <a:cubicBezTo>
                      <a:pt x="284578" y="621"/>
                      <a:pt x="285340" y="621"/>
                      <a:pt x="286102" y="716"/>
                    </a:cubicBezTo>
                    <a:lnTo>
                      <a:pt x="286102" y="124446"/>
                    </a:lnTo>
                    <a:lnTo>
                      <a:pt x="286197" y="126160"/>
                    </a:lnTo>
                    <a:cubicBezTo>
                      <a:pt x="287055" y="141115"/>
                      <a:pt x="299532" y="153021"/>
                      <a:pt x="314677" y="153021"/>
                    </a:cubicBezTo>
                    <a:lnTo>
                      <a:pt x="314677" y="153021"/>
                    </a:lnTo>
                    <a:lnTo>
                      <a:pt x="438407" y="153021"/>
                    </a:lnTo>
                    <a:cubicBezTo>
                      <a:pt x="438502" y="153783"/>
                      <a:pt x="438502" y="154545"/>
                      <a:pt x="438502" y="155307"/>
                    </a:cubicBezTo>
                    <a:lnTo>
                      <a:pt x="438502" y="505446"/>
                    </a:lnTo>
                    <a:cubicBezTo>
                      <a:pt x="438502" y="521257"/>
                      <a:pt x="425739" y="534021"/>
                      <a:pt x="409927" y="534021"/>
                    </a:cubicBezTo>
                    <a:lnTo>
                      <a:pt x="28927" y="534021"/>
                    </a:lnTo>
                    <a:cubicBezTo>
                      <a:pt x="13115" y="534021"/>
                      <a:pt x="352" y="521257"/>
                      <a:pt x="352" y="505446"/>
                    </a:cubicBezTo>
                    <a:lnTo>
                      <a:pt x="352" y="29196"/>
                    </a:lnTo>
                    <a:cubicBezTo>
                      <a:pt x="352" y="13385"/>
                      <a:pt x="13115" y="621"/>
                      <a:pt x="28927" y="621"/>
                    </a:cubicBezTo>
                    <a:lnTo>
                      <a:pt x="283816" y="621"/>
                    </a:lnTo>
                    <a:close/>
                    <a:moveTo>
                      <a:pt x="248002" y="200646"/>
                    </a:moveTo>
                    <a:lnTo>
                      <a:pt x="152752" y="200646"/>
                    </a:lnTo>
                    <a:lnTo>
                      <a:pt x="152752" y="410196"/>
                    </a:lnTo>
                    <a:lnTo>
                      <a:pt x="171802" y="410196"/>
                    </a:lnTo>
                    <a:lnTo>
                      <a:pt x="171802" y="314946"/>
                    </a:lnTo>
                    <a:lnTo>
                      <a:pt x="248002" y="314946"/>
                    </a:lnTo>
                    <a:lnTo>
                      <a:pt x="250098" y="314946"/>
                    </a:lnTo>
                    <a:cubicBezTo>
                      <a:pt x="280673" y="313803"/>
                      <a:pt x="305152" y="288657"/>
                      <a:pt x="305152" y="257796"/>
                    </a:cubicBezTo>
                    <a:cubicBezTo>
                      <a:pt x="305152" y="226268"/>
                      <a:pt x="279530" y="200646"/>
                      <a:pt x="248002" y="200646"/>
                    </a:cubicBezTo>
                    <a:lnTo>
                      <a:pt x="248002" y="200646"/>
                    </a:lnTo>
                    <a:close/>
                    <a:moveTo>
                      <a:pt x="248002" y="219696"/>
                    </a:moveTo>
                    <a:cubicBezTo>
                      <a:pt x="269052" y="219696"/>
                      <a:pt x="286102" y="236746"/>
                      <a:pt x="286102" y="257796"/>
                    </a:cubicBezTo>
                    <a:cubicBezTo>
                      <a:pt x="286102" y="278846"/>
                      <a:pt x="269052" y="295896"/>
                      <a:pt x="248002" y="295896"/>
                    </a:cubicBezTo>
                    <a:lnTo>
                      <a:pt x="248002" y="295896"/>
                    </a:lnTo>
                    <a:lnTo>
                      <a:pt x="171802" y="295896"/>
                    </a:lnTo>
                    <a:lnTo>
                      <a:pt x="171802" y="219696"/>
                    </a:lnTo>
                    <a:lnTo>
                      <a:pt x="248002" y="219696"/>
                    </a:lnTo>
                    <a:close/>
                    <a:moveTo>
                      <a:pt x="428977" y="133971"/>
                    </a:moveTo>
                    <a:lnTo>
                      <a:pt x="314677" y="133971"/>
                    </a:lnTo>
                    <a:lnTo>
                      <a:pt x="313534" y="133876"/>
                    </a:lnTo>
                    <a:cubicBezTo>
                      <a:pt x="308772" y="133304"/>
                      <a:pt x="305152" y="129304"/>
                      <a:pt x="305152" y="124446"/>
                    </a:cubicBezTo>
                    <a:lnTo>
                      <a:pt x="305152" y="124446"/>
                    </a:lnTo>
                    <a:lnTo>
                      <a:pt x="305152" y="10146"/>
                    </a:lnTo>
                    <a:lnTo>
                      <a:pt x="428977" y="1339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64" name="圆角矩形 63"/>
            <p:cNvSpPr/>
            <p:nvPr/>
          </p:nvSpPr>
          <p:spPr>
            <a:xfrm>
              <a:off x="6611618" y="4895145"/>
              <a:ext cx="437926" cy="5400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6513899" y="4956830"/>
              <a:ext cx="2759540" cy="328786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pPr algn="l">
                <a:lnSpc>
                  <a:spcPct val="130000"/>
                </a:lnSpc>
              </a:pPr>
              <a:r>
                <a:rPr lang="en-US" altLang="zh-CN" sz="80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Theme color makes PPT more convenient to change. </a:t>
              </a:r>
            </a:p>
          </p:txBody>
        </p:sp>
        <p:sp>
          <p:nvSpPr>
            <p:cNvPr id="66" name="矩形 65"/>
            <p:cNvSpPr/>
            <p:nvPr/>
          </p:nvSpPr>
          <p:spPr>
            <a:xfrm>
              <a:off x="6535669" y="4317790"/>
              <a:ext cx="3044568" cy="612645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r>
                <a:rPr lang="en-US" altLang="zh-CN" sz="2800" dirty="0">
                  <a:solidFill>
                    <a:schemeClr val="tx1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03.Add title text</a:t>
              </a:r>
              <a:endParaRPr lang="zh-CN" altLang="en-US" sz="2800" dirty="0">
                <a:solidFill>
                  <a:schemeClr val="tx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</p:grpSp>
      <p:sp>
        <p:nvSpPr>
          <p:cNvPr id="8" name="文本框 7"/>
          <p:cNvSpPr txBox="1"/>
          <p:nvPr/>
        </p:nvSpPr>
        <p:spPr>
          <a:xfrm>
            <a:off x="487849" y="891021"/>
            <a:ext cx="36541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CONTENTS</a:t>
            </a:r>
          </a:p>
        </p:txBody>
      </p:sp>
      <p:grpSp>
        <p:nvGrpSpPr>
          <p:cNvPr id="11" name="组合 10"/>
          <p:cNvGrpSpPr/>
          <p:nvPr/>
        </p:nvGrpSpPr>
        <p:grpSpPr>
          <a:xfrm>
            <a:off x="6779439" y="4975452"/>
            <a:ext cx="3743536" cy="967446"/>
            <a:chOff x="3532721" y="4317790"/>
            <a:chExt cx="3743536" cy="967446"/>
          </a:xfrm>
        </p:grpSpPr>
        <p:grpSp>
          <p:nvGrpSpPr>
            <p:cNvPr id="12" name="组合 11"/>
            <p:cNvGrpSpPr>
              <a:grpSpLocks noChangeAspect="1"/>
            </p:cNvGrpSpPr>
            <p:nvPr/>
          </p:nvGrpSpPr>
          <p:grpSpPr>
            <a:xfrm>
              <a:off x="3532721" y="4336241"/>
              <a:ext cx="540002" cy="540000"/>
              <a:chOff x="2055146" y="2147587"/>
              <a:chExt cx="444222" cy="444220"/>
            </a:xfrm>
          </p:grpSpPr>
          <p:sp>
            <p:nvSpPr>
              <p:cNvPr id="16" name="圆角矩形 25"/>
              <p:cNvSpPr/>
              <p:nvPr/>
            </p:nvSpPr>
            <p:spPr>
              <a:xfrm>
                <a:off x="2055146" y="2147587"/>
                <a:ext cx="444222" cy="444220"/>
              </a:xfrm>
              <a:prstGeom prst="roundRect">
                <a:avLst>
                  <a:gd name="adj" fmla="val 30000"/>
                </a:avLst>
              </a:prstGeom>
              <a:solidFill>
                <a:schemeClr val="accent3"/>
              </a:solidFill>
              <a:ln w="12700" cap="rnd">
                <a:noFill/>
                <a:prstDash val="solid"/>
                <a:round/>
              </a:ln>
              <a:effectLst>
                <a:outerShdw blurRad="254000" dist="127000" algn="ctr" rotWithShape="0">
                  <a:schemeClr val="tx1">
                    <a:lumMod val="75000"/>
                    <a:lumOff val="25000"/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defTabSz="914400"/>
                <a:endParaRPr lang="zh-CN" altLang="en-US" sz="2000">
                  <a:solidFill>
                    <a:schemeClr val="bg1"/>
                  </a:solidFill>
                </a:endParaRPr>
              </a:p>
            </p:txBody>
          </p:sp>
          <p:sp>
            <p:nvSpPr>
              <p:cNvPr id="17" name="任意多边形 26"/>
              <p:cNvSpPr/>
              <p:nvPr/>
            </p:nvSpPr>
            <p:spPr bwMode="auto">
              <a:xfrm>
                <a:off x="2174477" y="2276094"/>
                <a:ext cx="205561" cy="187207"/>
              </a:xfrm>
              <a:custGeom>
                <a:avLst/>
                <a:gdLst>
                  <a:gd name="connsiteX0" fmla="*/ 125329 w 533400"/>
                  <a:gd name="connsiteY0" fmla="*/ 229221 h 485775"/>
                  <a:gd name="connsiteX1" fmla="*/ 125329 w 533400"/>
                  <a:gd name="connsiteY1" fmla="*/ 276846 h 485775"/>
                  <a:gd name="connsiteX2" fmla="*/ 144379 w 533400"/>
                  <a:gd name="connsiteY2" fmla="*/ 276846 h 485775"/>
                  <a:gd name="connsiteX3" fmla="*/ 144379 w 533400"/>
                  <a:gd name="connsiteY3" fmla="*/ 229221 h 485775"/>
                  <a:gd name="connsiteX4" fmla="*/ 392029 w 533400"/>
                  <a:gd name="connsiteY4" fmla="*/ 229221 h 485775"/>
                  <a:gd name="connsiteX5" fmla="*/ 392029 w 533400"/>
                  <a:gd name="connsiteY5" fmla="*/ 276846 h 485775"/>
                  <a:gd name="connsiteX6" fmla="*/ 411079 w 533400"/>
                  <a:gd name="connsiteY6" fmla="*/ 276846 h 485775"/>
                  <a:gd name="connsiteX7" fmla="*/ 411079 w 533400"/>
                  <a:gd name="connsiteY7" fmla="*/ 229221 h 485775"/>
                  <a:gd name="connsiteX8" fmla="*/ 534904 w 533400"/>
                  <a:gd name="connsiteY8" fmla="*/ 229221 h 485775"/>
                  <a:gd name="connsiteX9" fmla="*/ 534904 w 533400"/>
                  <a:gd name="connsiteY9" fmla="*/ 457821 h 485775"/>
                  <a:gd name="connsiteX10" fmla="*/ 506329 w 533400"/>
                  <a:gd name="connsiteY10" fmla="*/ 486396 h 485775"/>
                  <a:gd name="connsiteX11" fmla="*/ 30079 w 533400"/>
                  <a:gd name="connsiteY11" fmla="*/ 486396 h 485775"/>
                  <a:gd name="connsiteX12" fmla="*/ 1504 w 533400"/>
                  <a:gd name="connsiteY12" fmla="*/ 457821 h 485775"/>
                  <a:gd name="connsiteX13" fmla="*/ 1504 w 533400"/>
                  <a:gd name="connsiteY13" fmla="*/ 229221 h 485775"/>
                  <a:gd name="connsiteX14" fmla="*/ 125329 w 533400"/>
                  <a:gd name="connsiteY14" fmla="*/ 229221 h 485775"/>
                  <a:gd name="connsiteX15" fmla="*/ 372979 w 533400"/>
                  <a:gd name="connsiteY15" fmla="*/ 621 h 485775"/>
                  <a:gd name="connsiteX16" fmla="*/ 411079 w 533400"/>
                  <a:gd name="connsiteY16" fmla="*/ 36816 h 485775"/>
                  <a:gd name="connsiteX17" fmla="*/ 411079 w 533400"/>
                  <a:gd name="connsiteY17" fmla="*/ 38721 h 485775"/>
                  <a:gd name="connsiteX18" fmla="*/ 411079 w 533400"/>
                  <a:gd name="connsiteY18" fmla="*/ 114921 h 485775"/>
                  <a:gd name="connsiteX19" fmla="*/ 506329 w 533400"/>
                  <a:gd name="connsiteY19" fmla="*/ 114921 h 485775"/>
                  <a:gd name="connsiteX20" fmla="*/ 534904 w 533400"/>
                  <a:gd name="connsiteY20" fmla="*/ 143496 h 485775"/>
                  <a:gd name="connsiteX21" fmla="*/ 534904 w 533400"/>
                  <a:gd name="connsiteY21" fmla="*/ 210171 h 485775"/>
                  <a:gd name="connsiteX22" fmla="*/ 1504 w 533400"/>
                  <a:gd name="connsiteY22" fmla="*/ 210171 h 485775"/>
                  <a:gd name="connsiteX23" fmla="*/ 1504 w 533400"/>
                  <a:gd name="connsiteY23" fmla="*/ 143496 h 485775"/>
                  <a:gd name="connsiteX24" fmla="*/ 30079 w 533400"/>
                  <a:gd name="connsiteY24" fmla="*/ 114921 h 485775"/>
                  <a:gd name="connsiteX25" fmla="*/ 125329 w 533400"/>
                  <a:gd name="connsiteY25" fmla="*/ 114921 h 485775"/>
                  <a:gd name="connsiteX26" fmla="*/ 125329 w 533400"/>
                  <a:gd name="connsiteY26" fmla="*/ 38721 h 485775"/>
                  <a:gd name="connsiteX27" fmla="*/ 161524 w 533400"/>
                  <a:gd name="connsiteY27" fmla="*/ 621 h 485775"/>
                  <a:gd name="connsiteX28" fmla="*/ 163429 w 533400"/>
                  <a:gd name="connsiteY28" fmla="*/ 621 h 485775"/>
                  <a:gd name="connsiteX29" fmla="*/ 372979 w 533400"/>
                  <a:gd name="connsiteY29" fmla="*/ 621 h 485775"/>
                  <a:gd name="connsiteX30" fmla="*/ 372979 w 533400"/>
                  <a:gd name="connsiteY30" fmla="*/ 19671 h 485775"/>
                  <a:gd name="connsiteX31" fmla="*/ 163429 w 533400"/>
                  <a:gd name="connsiteY31" fmla="*/ 19671 h 485775"/>
                  <a:gd name="connsiteX32" fmla="*/ 144474 w 533400"/>
                  <a:gd name="connsiteY32" fmla="*/ 37292 h 485775"/>
                  <a:gd name="connsiteX33" fmla="*/ 144379 w 533400"/>
                  <a:gd name="connsiteY33" fmla="*/ 38721 h 485775"/>
                  <a:gd name="connsiteX34" fmla="*/ 144379 w 533400"/>
                  <a:gd name="connsiteY34" fmla="*/ 114921 h 485775"/>
                  <a:gd name="connsiteX35" fmla="*/ 392029 w 533400"/>
                  <a:gd name="connsiteY35" fmla="*/ 114921 h 485775"/>
                  <a:gd name="connsiteX36" fmla="*/ 392029 w 533400"/>
                  <a:gd name="connsiteY36" fmla="*/ 38721 h 485775"/>
                  <a:gd name="connsiteX37" fmla="*/ 375836 w 533400"/>
                  <a:gd name="connsiteY37" fmla="*/ 19862 h 485775"/>
                  <a:gd name="connsiteX38" fmla="*/ 374408 w 533400"/>
                  <a:gd name="connsiteY38" fmla="*/ 19671 h 485775"/>
                  <a:gd name="connsiteX39" fmla="*/ 372979 w 533400"/>
                  <a:gd name="connsiteY39" fmla="*/ 19671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33400" h="485775">
                    <a:moveTo>
                      <a:pt x="125329" y="229221"/>
                    </a:moveTo>
                    <a:lnTo>
                      <a:pt x="125329" y="276846"/>
                    </a:lnTo>
                    <a:lnTo>
                      <a:pt x="144379" y="276846"/>
                    </a:lnTo>
                    <a:lnTo>
                      <a:pt x="144379" y="229221"/>
                    </a:lnTo>
                    <a:lnTo>
                      <a:pt x="392029" y="229221"/>
                    </a:lnTo>
                    <a:lnTo>
                      <a:pt x="392029" y="276846"/>
                    </a:lnTo>
                    <a:lnTo>
                      <a:pt x="411079" y="276846"/>
                    </a:lnTo>
                    <a:lnTo>
                      <a:pt x="411079" y="229221"/>
                    </a:lnTo>
                    <a:lnTo>
                      <a:pt x="534904" y="229221"/>
                    </a:lnTo>
                    <a:lnTo>
                      <a:pt x="534904" y="457821"/>
                    </a:lnTo>
                    <a:cubicBezTo>
                      <a:pt x="534904" y="473632"/>
                      <a:pt x="522141" y="486396"/>
                      <a:pt x="506329" y="486396"/>
                    </a:cubicBezTo>
                    <a:lnTo>
                      <a:pt x="30079" y="486396"/>
                    </a:lnTo>
                    <a:cubicBezTo>
                      <a:pt x="14267" y="486396"/>
                      <a:pt x="1504" y="473632"/>
                      <a:pt x="1504" y="457821"/>
                    </a:cubicBezTo>
                    <a:lnTo>
                      <a:pt x="1504" y="229221"/>
                    </a:lnTo>
                    <a:lnTo>
                      <a:pt x="125329" y="229221"/>
                    </a:lnTo>
                    <a:close/>
                    <a:moveTo>
                      <a:pt x="372979" y="621"/>
                    </a:moveTo>
                    <a:cubicBezTo>
                      <a:pt x="393363" y="621"/>
                      <a:pt x="410031" y="16623"/>
                      <a:pt x="411079" y="36816"/>
                    </a:cubicBezTo>
                    <a:lnTo>
                      <a:pt x="411079" y="38721"/>
                    </a:lnTo>
                    <a:lnTo>
                      <a:pt x="411079" y="114921"/>
                    </a:lnTo>
                    <a:lnTo>
                      <a:pt x="506329" y="114921"/>
                    </a:lnTo>
                    <a:cubicBezTo>
                      <a:pt x="522141" y="114921"/>
                      <a:pt x="534904" y="127685"/>
                      <a:pt x="534904" y="143496"/>
                    </a:cubicBezTo>
                    <a:lnTo>
                      <a:pt x="534904" y="210171"/>
                    </a:lnTo>
                    <a:lnTo>
                      <a:pt x="1504" y="210171"/>
                    </a:lnTo>
                    <a:lnTo>
                      <a:pt x="1504" y="143496"/>
                    </a:lnTo>
                    <a:cubicBezTo>
                      <a:pt x="1504" y="127685"/>
                      <a:pt x="14267" y="114921"/>
                      <a:pt x="30079" y="114921"/>
                    </a:cubicBezTo>
                    <a:lnTo>
                      <a:pt x="125329" y="114921"/>
                    </a:lnTo>
                    <a:lnTo>
                      <a:pt x="125329" y="38721"/>
                    </a:lnTo>
                    <a:cubicBezTo>
                      <a:pt x="125329" y="18337"/>
                      <a:pt x="141331" y="1669"/>
                      <a:pt x="161524" y="621"/>
                    </a:cubicBezTo>
                    <a:lnTo>
                      <a:pt x="163429" y="621"/>
                    </a:lnTo>
                    <a:lnTo>
                      <a:pt x="372979" y="621"/>
                    </a:lnTo>
                    <a:close/>
                    <a:moveTo>
                      <a:pt x="372979" y="19671"/>
                    </a:moveTo>
                    <a:lnTo>
                      <a:pt x="163429" y="19671"/>
                    </a:lnTo>
                    <a:cubicBezTo>
                      <a:pt x="153428" y="19671"/>
                      <a:pt x="145141" y="27482"/>
                      <a:pt x="144474" y="37292"/>
                    </a:cubicBezTo>
                    <a:lnTo>
                      <a:pt x="144379" y="38721"/>
                    </a:lnTo>
                    <a:lnTo>
                      <a:pt x="144379" y="114921"/>
                    </a:lnTo>
                    <a:lnTo>
                      <a:pt x="392029" y="114921"/>
                    </a:lnTo>
                    <a:lnTo>
                      <a:pt x="392029" y="38721"/>
                    </a:lnTo>
                    <a:cubicBezTo>
                      <a:pt x="392029" y="29196"/>
                      <a:pt x="384981" y="21290"/>
                      <a:pt x="375836" y="19862"/>
                    </a:cubicBezTo>
                    <a:lnTo>
                      <a:pt x="374408" y="19671"/>
                    </a:lnTo>
                    <a:lnTo>
                      <a:pt x="372979" y="1967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3" name="圆角矩形 57"/>
            <p:cNvSpPr/>
            <p:nvPr/>
          </p:nvSpPr>
          <p:spPr>
            <a:xfrm>
              <a:off x="4307638" y="4895145"/>
              <a:ext cx="437926" cy="5400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矩形 13"/>
            <p:cNvSpPr/>
            <p:nvPr/>
          </p:nvSpPr>
          <p:spPr>
            <a:xfrm>
              <a:off x="4231689" y="4956450"/>
              <a:ext cx="3044567" cy="328786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pPr algn="l">
                <a:lnSpc>
                  <a:spcPct val="130000"/>
                </a:lnSpc>
              </a:pPr>
              <a:r>
                <a:rPr lang="en-US" altLang="zh-CN" sz="800">
                  <a:solidFill>
                    <a:schemeClr val="tx1">
                      <a:lumMod val="50000"/>
                      <a:lumOff val="50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Theme color makes PPT more convenient to change. </a:t>
              </a:r>
            </a:p>
          </p:txBody>
        </p:sp>
        <p:sp>
          <p:nvSpPr>
            <p:cNvPr id="15" name="矩形 14"/>
            <p:cNvSpPr/>
            <p:nvPr/>
          </p:nvSpPr>
          <p:spPr>
            <a:xfrm>
              <a:off x="4231689" y="4317790"/>
              <a:ext cx="3044568" cy="612645"/>
            </a:xfrm>
            <a:prstGeom prst="rect">
              <a:avLst/>
            </a:prstGeom>
            <a:noFill/>
            <a:ln w="57150" cap="rnd">
              <a:noFill/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0000" tIns="90000" rIns="90000" bIns="90000" numCol="1" spcCol="0" rtlCol="0" fromWordArt="0" anchor="ctr" anchorCtr="0" forceAA="0" compatLnSpc="1">
              <a:spAutoFit/>
            </a:bodyPr>
            <a:lstStyle/>
            <a:p>
              <a:r>
                <a:rPr lang="en-US" altLang="zh-CN" sz="2800" dirty="0">
                  <a:solidFill>
                    <a:schemeClr val="tx1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04.Add title text</a:t>
              </a:r>
              <a:endParaRPr lang="zh-CN" altLang="en-US" sz="2800" dirty="0">
                <a:solidFill>
                  <a:schemeClr val="tx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</p:grpSp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47" b="24750"/>
          <a:stretch>
            <a:fillRect/>
          </a:stretch>
        </p:blipFill>
        <p:spPr>
          <a:xfrm>
            <a:off x="6968141" y="-3117820"/>
            <a:ext cx="5345489" cy="5590058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6686" y="-2667314"/>
            <a:ext cx="6858000" cy="12192628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47" b="24750"/>
          <a:stretch>
            <a:fillRect/>
          </a:stretch>
        </p:blipFill>
        <p:spPr>
          <a:xfrm>
            <a:off x="-3836060" y="2905358"/>
            <a:ext cx="8423320" cy="8808707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1983410" y="2652543"/>
            <a:ext cx="805660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0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THANK YOU</a:t>
            </a:r>
            <a:endParaRPr lang="zh-CN" altLang="en-US" sz="8000" dirty="0"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4275374" y="1928505"/>
            <a:ext cx="3678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>
                <a:solidFill>
                  <a:schemeClr val="accent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</a:rPr>
              <a:t>WORK PLAN REPORT</a:t>
            </a:r>
            <a:endParaRPr lang="zh-CN" altLang="en-US" sz="2000">
              <a:solidFill>
                <a:schemeClr val="accent1"/>
              </a:solidFill>
              <a:latin typeface="时尚中黑简体" panose="01010104010101010101" pitchFamily="2" charset="-122"/>
              <a:ea typeface="时尚中黑简体" panose="01010104010101010101" pitchFamily="2" charset="-122"/>
            </a:endParaRPr>
          </a:p>
        </p:txBody>
      </p:sp>
      <p:pic>
        <p:nvPicPr>
          <p:cNvPr id="26" name="图片 2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47" b="24750"/>
          <a:stretch>
            <a:fillRect/>
          </a:stretch>
        </p:blipFill>
        <p:spPr>
          <a:xfrm>
            <a:off x="7604112" y="-4730046"/>
            <a:ext cx="8423320" cy="8808707"/>
          </a:xfrm>
          <a:prstGeom prst="rect">
            <a:avLst/>
          </a:prstGeom>
        </p:spPr>
      </p:pic>
      <p:sp>
        <p:nvSpPr>
          <p:cNvPr id="27" name="文本框 26"/>
          <p:cNvSpPr txBox="1"/>
          <p:nvPr/>
        </p:nvSpPr>
        <p:spPr>
          <a:xfrm>
            <a:off x="586265" y="619207"/>
            <a:ext cx="3678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YOUR LOGO</a:t>
            </a:r>
            <a:endParaRPr lang="zh-CN" altLang="en-US" sz="2000">
              <a:solidFill>
                <a:schemeClr val="tx1">
                  <a:lumMod val="75000"/>
                  <a:lumOff val="2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10330249" y="5901628"/>
            <a:ext cx="1188651" cy="311823"/>
            <a:chOff x="8000243" y="4552382"/>
            <a:chExt cx="1820013" cy="477450"/>
          </a:xfrm>
        </p:grpSpPr>
        <p:sp>
          <p:nvSpPr>
            <p:cNvPr id="29" name="Freeform 5"/>
            <p:cNvSpPr/>
            <p:nvPr/>
          </p:nvSpPr>
          <p:spPr bwMode="auto">
            <a:xfrm rot="5400000" flipH="1">
              <a:off x="8864510" y="3881101"/>
              <a:ext cx="91479" cy="1820013"/>
            </a:xfrm>
            <a:custGeom>
              <a:avLst/>
              <a:gdLst>
                <a:gd name="T0" fmla="*/ 190 w 190"/>
                <a:gd name="T1" fmla="*/ 0 h 1924"/>
                <a:gd name="T2" fmla="*/ 0 w 190"/>
                <a:gd name="T3" fmla="*/ 138 h 1924"/>
                <a:gd name="T4" fmla="*/ 190 w 190"/>
                <a:gd name="T5" fmla="*/ 275 h 1924"/>
                <a:gd name="T6" fmla="*/ 0 w 190"/>
                <a:gd name="T7" fmla="*/ 413 h 1924"/>
                <a:gd name="T8" fmla="*/ 190 w 190"/>
                <a:gd name="T9" fmla="*/ 550 h 1924"/>
                <a:gd name="T10" fmla="*/ 0 w 190"/>
                <a:gd name="T11" fmla="*/ 686 h 1924"/>
                <a:gd name="T12" fmla="*/ 190 w 190"/>
                <a:gd name="T13" fmla="*/ 823 h 1924"/>
                <a:gd name="T14" fmla="*/ 0 w 190"/>
                <a:gd name="T15" fmla="*/ 961 h 1924"/>
                <a:gd name="T16" fmla="*/ 190 w 190"/>
                <a:gd name="T17" fmla="*/ 1098 h 1924"/>
                <a:gd name="T18" fmla="*/ 0 w 190"/>
                <a:gd name="T19" fmla="*/ 1236 h 1924"/>
                <a:gd name="T20" fmla="*/ 190 w 190"/>
                <a:gd name="T21" fmla="*/ 1374 h 1924"/>
                <a:gd name="T22" fmla="*/ 0 w 190"/>
                <a:gd name="T23" fmla="*/ 1511 h 1924"/>
                <a:gd name="T24" fmla="*/ 190 w 190"/>
                <a:gd name="T25" fmla="*/ 1649 h 1924"/>
                <a:gd name="T26" fmla="*/ 0 w 190"/>
                <a:gd name="T27" fmla="*/ 1786 h 1924"/>
                <a:gd name="T28" fmla="*/ 190 w 190"/>
                <a:gd name="T29" fmla="*/ 1924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1924">
                  <a:moveTo>
                    <a:pt x="190" y="0"/>
                  </a:moveTo>
                  <a:cubicBezTo>
                    <a:pt x="190" y="69"/>
                    <a:pt x="0" y="69"/>
                    <a:pt x="0" y="138"/>
                  </a:cubicBezTo>
                  <a:cubicBezTo>
                    <a:pt x="0" y="206"/>
                    <a:pt x="190" y="206"/>
                    <a:pt x="190" y="275"/>
                  </a:cubicBezTo>
                  <a:cubicBezTo>
                    <a:pt x="190" y="344"/>
                    <a:pt x="0" y="344"/>
                    <a:pt x="0" y="413"/>
                  </a:cubicBezTo>
                  <a:cubicBezTo>
                    <a:pt x="0" y="482"/>
                    <a:pt x="190" y="482"/>
                    <a:pt x="190" y="550"/>
                  </a:cubicBezTo>
                  <a:cubicBezTo>
                    <a:pt x="190" y="619"/>
                    <a:pt x="0" y="619"/>
                    <a:pt x="0" y="686"/>
                  </a:cubicBezTo>
                  <a:cubicBezTo>
                    <a:pt x="0" y="754"/>
                    <a:pt x="190" y="754"/>
                    <a:pt x="190" y="823"/>
                  </a:cubicBezTo>
                  <a:cubicBezTo>
                    <a:pt x="190" y="892"/>
                    <a:pt x="0" y="892"/>
                    <a:pt x="0" y="961"/>
                  </a:cubicBezTo>
                  <a:cubicBezTo>
                    <a:pt x="0" y="1030"/>
                    <a:pt x="190" y="1030"/>
                    <a:pt x="190" y="1098"/>
                  </a:cubicBezTo>
                  <a:cubicBezTo>
                    <a:pt x="190" y="1167"/>
                    <a:pt x="0" y="1167"/>
                    <a:pt x="0" y="1236"/>
                  </a:cubicBezTo>
                  <a:cubicBezTo>
                    <a:pt x="0" y="1305"/>
                    <a:pt x="190" y="1305"/>
                    <a:pt x="190" y="1374"/>
                  </a:cubicBezTo>
                  <a:cubicBezTo>
                    <a:pt x="190" y="1442"/>
                    <a:pt x="0" y="1442"/>
                    <a:pt x="0" y="1511"/>
                  </a:cubicBezTo>
                  <a:cubicBezTo>
                    <a:pt x="0" y="1580"/>
                    <a:pt x="190" y="1580"/>
                    <a:pt x="190" y="1649"/>
                  </a:cubicBezTo>
                  <a:cubicBezTo>
                    <a:pt x="190" y="1718"/>
                    <a:pt x="0" y="1718"/>
                    <a:pt x="0" y="1786"/>
                  </a:cubicBezTo>
                  <a:cubicBezTo>
                    <a:pt x="0" y="1855"/>
                    <a:pt x="190" y="1855"/>
                    <a:pt x="190" y="1924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 8"/>
                <a:ea typeface="微软雅黑 Light" panose="020B0502040204020203" charset="-122"/>
                <a:cs typeface="+mn-cs"/>
              </a:endParaRPr>
            </a:p>
          </p:txBody>
        </p:sp>
        <p:sp>
          <p:nvSpPr>
            <p:cNvPr id="30" name="Freeform 5"/>
            <p:cNvSpPr/>
            <p:nvPr/>
          </p:nvSpPr>
          <p:spPr bwMode="auto">
            <a:xfrm rot="5400000" flipH="1">
              <a:off x="8864510" y="3688115"/>
              <a:ext cx="91479" cy="1820013"/>
            </a:xfrm>
            <a:custGeom>
              <a:avLst/>
              <a:gdLst>
                <a:gd name="T0" fmla="*/ 190 w 190"/>
                <a:gd name="T1" fmla="*/ 0 h 1924"/>
                <a:gd name="T2" fmla="*/ 0 w 190"/>
                <a:gd name="T3" fmla="*/ 138 h 1924"/>
                <a:gd name="T4" fmla="*/ 190 w 190"/>
                <a:gd name="T5" fmla="*/ 275 h 1924"/>
                <a:gd name="T6" fmla="*/ 0 w 190"/>
                <a:gd name="T7" fmla="*/ 413 h 1924"/>
                <a:gd name="T8" fmla="*/ 190 w 190"/>
                <a:gd name="T9" fmla="*/ 550 h 1924"/>
                <a:gd name="T10" fmla="*/ 0 w 190"/>
                <a:gd name="T11" fmla="*/ 686 h 1924"/>
                <a:gd name="T12" fmla="*/ 190 w 190"/>
                <a:gd name="T13" fmla="*/ 823 h 1924"/>
                <a:gd name="T14" fmla="*/ 0 w 190"/>
                <a:gd name="T15" fmla="*/ 961 h 1924"/>
                <a:gd name="T16" fmla="*/ 190 w 190"/>
                <a:gd name="T17" fmla="*/ 1098 h 1924"/>
                <a:gd name="T18" fmla="*/ 0 w 190"/>
                <a:gd name="T19" fmla="*/ 1236 h 1924"/>
                <a:gd name="T20" fmla="*/ 190 w 190"/>
                <a:gd name="T21" fmla="*/ 1374 h 1924"/>
                <a:gd name="T22" fmla="*/ 0 w 190"/>
                <a:gd name="T23" fmla="*/ 1511 h 1924"/>
                <a:gd name="T24" fmla="*/ 190 w 190"/>
                <a:gd name="T25" fmla="*/ 1649 h 1924"/>
                <a:gd name="T26" fmla="*/ 0 w 190"/>
                <a:gd name="T27" fmla="*/ 1786 h 1924"/>
                <a:gd name="T28" fmla="*/ 190 w 190"/>
                <a:gd name="T29" fmla="*/ 1924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1924">
                  <a:moveTo>
                    <a:pt x="190" y="0"/>
                  </a:moveTo>
                  <a:cubicBezTo>
                    <a:pt x="190" y="69"/>
                    <a:pt x="0" y="69"/>
                    <a:pt x="0" y="138"/>
                  </a:cubicBezTo>
                  <a:cubicBezTo>
                    <a:pt x="0" y="206"/>
                    <a:pt x="190" y="206"/>
                    <a:pt x="190" y="275"/>
                  </a:cubicBezTo>
                  <a:cubicBezTo>
                    <a:pt x="190" y="344"/>
                    <a:pt x="0" y="344"/>
                    <a:pt x="0" y="413"/>
                  </a:cubicBezTo>
                  <a:cubicBezTo>
                    <a:pt x="0" y="482"/>
                    <a:pt x="190" y="482"/>
                    <a:pt x="190" y="550"/>
                  </a:cubicBezTo>
                  <a:cubicBezTo>
                    <a:pt x="190" y="619"/>
                    <a:pt x="0" y="619"/>
                    <a:pt x="0" y="686"/>
                  </a:cubicBezTo>
                  <a:cubicBezTo>
                    <a:pt x="0" y="754"/>
                    <a:pt x="190" y="754"/>
                    <a:pt x="190" y="823"/>
                  </a:cubicBezTo>
                  <a:cubicBezTo>
                    <a:pt x="190" y="892"/>
                    <a:pt x="0" y="892"/>
                    <a:pt x="0" y="961"/>
                  </a:cubicBezTo>
                  <a:cubicBezTo>
                    <a:pt x="0" y="1030"/>
                    <a:pt x="190" y="1030"/>
                    <a:pt x="190" y="1098"/>
                  </a:cubicBezTo>
                  <a:cubicBezTo>
                    <a:pt x="190" y="1167"/>
                    <a:pt x="0" y="1167"/>
                    <a:pt x="0" y="1236"/>
                  </a:cubicBezTo>
                  <a:cubicBezTo>
                    <a:pt x="0" y="1305"/>
                    <a:pt x="190" y="1305"/>
                    <a:pt x="190" y="1374"/>
                  </a:cubicBezTo>
                  <a:cubicBezTo>
                    <a:pt x="190" y="1442"/>
                    <a:pt x="0" y="1442"/>
                    <a:pt x="0" y="1511"/>
                  </a:cubicBezTo>
                  <a:cubicBezTo>
                    <a:pt x="0" y="1580"/>
                    <a:pt x="190" y="1580"/>
                    <a:pt x="190" y="1649"/>
                  </a:cubicBezTo>
                  <a:cubicBezTo>
                    <a:pt x="190" y="1718"/>
                    <a:pt x="0" y="1718"/>
                    <a:pt x="0" y="1786"/>
                  </a:cubicBezTo>
                  <a:cubicBezTo>
                    <a:pt x="0" y="1855"/>
                    <a:pt x="190" y="1855"/>
                    <a:pt x="190" y="1924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 8"/>
                <a:ea typeface="微软雅黑 Light" panose="020B0502040204020203" charset="-122"/>
                <a:cs typeface="+mn-cs"/>
              </a:endParaRPr>
            </a:p>
          </p:txBody>
        </p:sp>
        <p:sp>
          <p:nvSpPr>
            <p:cNvPr id="31" name="Freeform 5"/>
            <p:cNvSpPr/>
            <p:nvPr/>
          </p:nvSpPr>
          <p:spPr bwMode="auto">
            <a:xfrm rot="5400000" flipH="1">
              <a:off x="8864510" y="4074086"/>
              <a:ext cx="91479" cy="1820013"/>
            </a:xfrm>
            <a:custGeom>
              <a:avLst/>
              <a:gdLst>
                <a:gd name="T0" fmla="*/ 190 w 190"/>
                <a:gd name="T1" fmla="*/ 0 h 1924"/>
                <a:gd name="T2" fmla="*/ 0 w 190"/>
                <a:gd name="T3" fmla="*/ 138 h 1924"/>
                <a:gd name="T4" fmla="*/ 190 w 190"/>
                <a:gd name="T5" fmla="*/ 275 h 1924"/>
                <a:gd name="T6" fmla="*/ 0 w 190"/>
                <a:gd name="T7" fmla="*/ 413 h 1924"/>
                <a:gd name="T8" fmla="*/ 190 w 190"/>
                <a:gd name="T9" fmla="*/ 550 h 1924"/>
                <a:gd name="T10" fmla="*/ 0 w 190"/>
                <a:gd name="T11" fmla="*/ 686 h 1924"/>
                <a:gd name="T12" fmla="*/ 190 w 190"/>
                <a:gd name="T13" fmla="*/ 823 h 1924"/>
                <a:gd name="T14" fmla="*/ 0 w 190"/>
                <a:gd name="T15" fmla="*/ 961 h 1924"/>
                <a:gd name="T16" fmla="*/ 190 w 190"/>
                <a:gd name="T17" fmla="*/ 1098 h 1924"/>
                <a:gd name="T18" fmla="*/ 0 w 190"/>
                <a:gd name="T19" fmla="*/ 1236 h 1924"/>
                <a:gd name="T20" fmla="*/ 190 w 190"/>
                <a:gd name="T21" fmla="*/ 1374 h 1924"/>
                <a:gd name="T22" fmla="*/ 0 w 190"/>
                <a:gd name="T23" fmla="*/ 1511 h 1924"/>
                <a:gd name="T24" fmla="*/ 190 w 190"/>
                <a:gd name="T25" fmla="*/ 1649 h 1924"/>
                <a:gd name="T26" fmla="*/ 0 w 190"/>
                <a:gd name="T27" fmla="*/ 1786 h 1924"/>
                <a:gd name="T28" fmla="*/ 190 w 190"/>
                <a:gd name="T29" fmla="*/ 1924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0" h="1924">
                  <a:moveTo>
                    <a:pt x="190" y="0"/>
                  </a:moveTo>
                  <a:cubicBezTo>
                    <a:pt x="190" y="69"/>
                    <a:pt x="0" y="69"/>
                    <a:pt x="0" y="138"/>
                  </a:cubicBezTo>
                  <a:cubicBezTo>
                    <a:pt x="0" y="206"/>
                    <a:pt x="190" y="206"/>
                    <a:pt x="190" y="275"/>
                  </a:cubicBezTo>
                  <a:cubicBezTo>
                    <a:pt x="190" y="344"/>
                    <a:pt x="0" y="344"/>
                    <a:pt x="0" y="413"/>
                  </a:cubicBezTo>
                  <a:cubicBezTo>
                    <a:pt x="0" y="482"/>
                    <a:pt x="190" y="482"/>
                    <a:pt x="190" y="550"/>
                  </a:cubicBezTo>
                  <a:cubicBezTo>
                    <a:pt x="190" y="619"/>
                    <a:pt x="0" y="619"/>
                    <a:pt x="0" y="686"/>
                  </a:cubicBezTo>
                  <a:cubicBezTo>
                    <a:pt x="0" y="754"/>
                    <a:pt x="190" y="754"/>
                    <a:pt x="190" y="823"/>
                  </a:cubicBezTo>
                  <a:cubicBezTo>
                    <a:pt x="190" y="892"/>
                    <a:pt x="0" y="892"/>
                    <a:pt x="0" y="961"/>
                  </a:cubicBezTo>
                  <a:cubicBezTo>
                    <a:pt x="0" y="1030"/>
                    <a:pt x="190" y="1030"/>
                    <a:pt x="190" y="1098"/>
                  </a:cubicBezTo>
                  <a:cubicBezTo>
                    <a:pt x="190" y="1167"/>
                    <a:pt x="0" y="1167"/>
                    <a:pt x="0" y="1236"/>
                  </a:cubicBezTo>
                  <a:cubicBezTo>
                    <a:pt x="0" y="1305"/>
                    <a:pt x="190" y="1305"/>
                    <a:pt x="190" y="1374"/>
                  </a:cubicBezTo>
                  <a:cubicBezTo>
                    <a:pt x="190" y="1442"/>
                    <a:pt x="0" y="1442"/>
                    <a:pt x="0" y="1511"/>
                  </a:cubicBezTo>
                  <a:cubicBezTo>
                    <a:pt x="0" y="1580"/>
                    <a:pt x="190" y="1580"/>
                    <a:pt x="190" y="1649"/>
                  </a:cubicBezTo>
                  <a:cubicBezTo>
                    <a:pt x="190" y="1718"/>
                    <a:pt x="0" y="1718"/>
                    <a:pt x="0" y="1786"/>
                  </a:cubicBezTo>
                  <a:cubicBezTo>
                    <a:pt x="0" y="1855"/>
                    <a:pt x="190" y="1855"/>
                    <a:pt x="190" y="1924"/>
                  </a:cubicBezTo>
                </a:path>
              </a:pathLst>
            </a:custGeom>
            <a:noFill/>
            <a:ln w="25400" cap="rnd">
              <a:solidFill>
                <a:schemeClr val="accent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 8"/>
                <a:ea typeface="微软雅黑 Light" panose="020B0502040204020203" charset="-122"/>
                <a:cs typeface="+mn-cs"/>
              </a:endParaRPr>
            </a:p>
          </p:txBody>
        </p:sp>
      </p:grpSp>
    </p:spTree>
    <p:custDataLst>
      <p:tags r:id="rId1"/>
    </p:custDataLst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6E43E27-F1B0-02E8-1946-73FF63AFFE33}"/>
              </a:ext>
            </a:extLst>
          </p:cNvPr>
          <p:cNvGrpSpPr/>
          <p:nvPr/>
        </p:nvGrpSpPr>
        <p:grpSpPr>
          <a:xfrm>
            <a:off x="1659925" y="1576395"/>
            <a:ext cx="8872151" cy="3560070"/>
            <a:chOff x="1659925" y="1622451"/>
            <a:chExt cx="8872151" cy="356007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0D85D155-BED2-ACEB-3769-8DCFF91CDB3A}"/>
                </a:ext>
              </a:extLst>
            </p:cNvPr>
            <p:cNvSpPr txBox="1"/>
            <p:nvPr/>
          </p:nvSpPr>
          <p:spPr>
            <a:xfrm>
              <a:off x="1659925" y="1622451"/>
              <a:ext cx="8872151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We respect your valuable time with </a:t>
              </a:r>
              <a:r>
                <a:rPr kumimoji="0" lang="en-US" altLang="zh-CN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freeppt7</a:t>
              </a: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!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If you have any questions, please reach us</a:t>
              </a:r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45DEF97-E3F3-DD1E-C544-B2026124D939}"/>
                </a:ext>
              </a:extLst>
            </p:cNvPr>
            <p:cNvGrpSpPr/>
            <p:nvPr/>
          </p:nvGrpSpPr>
          <p:grpSpPr>
            <a:xfrm>
              <a:off x="4744357" y="2961726"/>
              <a:ext cx="2878228" cy="444237"/>
              <a:chOff x="3649099" y="2657323"/>
              <a:chExt cx="4767227" cy="735794"/>
            </a:xfrm>
          </p:grpSpPr>
          <p:pic>
            <p:nvPicPr>
              <p:cNvPr id="8" name="Picture 4" descr="Facebook icon circle Logo PNG Vector (EPS) Free Download">
                <a:hlinkClick r:id="rId2"/>
                <a:extLst>
                  <a:ext uri="{FF2B5EF4-FFF2-40B4-BE49-F238E27FC236}">
                    <a16:creationId xmlns:a16="http://schemas.microsoft.com/office/drawing/2014/main" id="{602876B6-B1F8-A41A-F81C-A10A3E7EDB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649099" y="2657323"/>
                <a:ext cx="730592" cy="73059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9" name="Picture 6" descr="Instagram Logo Icon Png #96303 - Free Icons Library">
                <a:hlinkClick r:id="rId4"/>
                <a:extLst>
                  <a:ext uri="{FF2B5EF4-FFF2-40B4-BE49-F238E27FC236}">
                    <a16:creationId xmlns:a16="http://schemas.microsoft.com/office/drawing/2014/main" id="{6041D0AE-538D-F0DF-C0B2-6B86D00F12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00569" y="2657323"/>
                <a:ext cx="730592" cy="7211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" name="Picture 8" descr="Youtube PNG images free download">
                <a:hlinkClick r:id="rId6"/>
                <a:extLst>
                  <a:ext uri="{FF2B5EF4-FFF2-40B4-BE49-F238E27FC236}">
                    <a16:creationId xmlns:a16="http://schemas.microsoft.com/office/drawing/2014/main" id="{6D36331A-0349-69CC-F35A-C6E152B11F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77912" y="2671927"/>
                <a:ext cx="1019843" cy="7211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1" name="Picture 10" descr="Download Twitter Logo Png Transparent Background - Logo Twitter Png PNG  Image with No Background - PNGkey.com">
                <a:hlinkClick r:id="rId8"/>
                <a:extLst>
                  <a:ext uri="{FF2B5EF4-FFF2-40B4-BE49-F238E27FC236}">
                    <a16:creationId xmlns:a16="http://schemas.microsoft.com/office/drawing/2014/main" id="{DEFC2ED4-7A85-4B63-AA58-3742E8C4C6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447455" y="2671928"/>
                <a:ext cx="715988" cy="71598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2" name="Picture 12" descr="LinkedIn Logo – Free PNG format download (2022)">
                <a:hlinkClick r:id="rId10"/>
                <a:extLst>
                  <a:ext uri="{FF2B5EF4-FFF2-40B4-BE49-F238E27FC236}">
                    <a16:creationId xmlns:a16="http://schemas.microsoft.com/office/drawing/2014/main" id="{6305F8BE-4A1B-D495-8890-5153C8455B0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122895" y="2663501"/>
                <a:ext cx="1293431" cy="72755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B923B166-2FB1-3537-5651-CEDA59A06144}"/>
                </a:ext>
              </a:extLst>
            </p:cNvPr>
            <p:cNvSpPr/>
            <p:nvPr/>
          </p:nvSpPr>
          <p:spPr>
            <a:xfrm>
              <a:off x="2668859" y="4659301"/>
              <a:ext cx="6854283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CREDIT: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 Freeppt7.com created this PowerPoint template.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Let this slide be kept for attribution.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CD92F99-F9BB-4F0B-8C48-7B2315895202}"/>
                </a:ext>
              </a:extLst>
            </p:cNvPr>
            <p:cNvSpPr/>
            <p:nvPr/>
          </p:nvSpPr>
          <p:spPr>
            <a:xfrm>
              <a:off x="2129246" y="4098910"/>
              <a:ext cx="8255725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Do you have a design request, please visit our </a:t>
              </a:r>
              <a:r>
                <a:rPr kumimoji="0" lang="en-US" b="1" i="0" u="sng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  <a:hlinkClick r:id="rId1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redesign</a:t>
              </a:r>
              <a:r>
                <a:rPr kumimoji="0" lang="en-US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MS Reference Sans Serif" panose="020B0604030504040204" pitchFamily="34" charset="0"/>
                  <a:cs typeface="Arial" panose="020B0604020202020204" pitchFamily="34" charset="0"/>
                </a:rPr>
                <a:t> page.</a:t>
              </a:r>
            </a:p>
          </p:txBody>
        </p:sp>
      </p:grpSp>
      <p:sp>
        <p:nvSpPr>
          <p:cNvPr id="13" name="TextBox 3">
            <a:hlinkClick r:id="rId13"/>
            <a:extLst>
              <a:ext uri="{FF2B5EF4-FFF2-40B4-BE49-F238E27FC236}">
                <a16:creationId xmlns:a16="http://schemas.microsoft.com/office/drawing/2014/main" id="{BD3C2092-DA25-3AA4-C25B-983997217607}"/>
              </a:ext>
            </a:extLst>
          </p:cNvPr>
          <p:cNvSpPr txBox="1"/>
          <p:nvPr/>
        </p:nvSpPr>
        <p:spPr>
          <a:xfrm>
            <a:off x="3672301" y="5669848"/>
            <a:ext cx="51696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cs typeface="Arial" panose="020B0604020202020204" pitchFamily="34" charset="0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www.freeppt7.com</a:t>
            </a:r>
            <a:endParaRPr lang="ko-KR" altLang="en-US" sz="2400" dirty="0"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296586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280988"/>
            <a:ext cx="11572875" cy="725487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A</a:t>
            </a:r>
          </a:p>
        </p:txBody>
      </p:sp>
      <p:sp>
        <p:nvSpPr>
          <p:cNvPr id="54" name="Diamond 5"/>
          <p:cNvSpPr/>
          <p:nvPr/>
        </p:nvSpPr>
        <p:spPr>
          <a:xfrm>
            <a:off x="4389288" y="150540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5" name="Isosceles Triangle 51"/>
          <p:cNvSpPr/>
          <p:nvPr/>
        </p:nvSpPr>
        <p:spPr>
          <a:xfrm>
            <a:off x="3550534" y="157593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6" name="Isosceles Triangle 57"/>
          <p:cNvSpPr/>
          <p:nvPr/>
        </p:nvSpPr>
        <p:spPr>
          <a:xfrm>
            <a:off x="4391374" y="453345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57" name="Rectangle 7"/>
          <p:cNvSpPr/>
          <p:nvPr/>
        </p:nvSpPr>
        <p:spPr>
          <a:xfrm rot="18900000">
            <a:off x="7862953" y="3667810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8" name="Parallelogram 15"/>
          <p:cNvSpPr/>
          <p:nvPr/>
        </p:nvSpPr>
        <p:spPr>
          <a:xfrm flipH="1">
            <a:off x="3544244" y="465516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59" name="Freeform 19"/>
          <p:cNvSpPr/>
          <p:nvPr/>
        </p:nvSpPr>
        <p:spPr>
          <a:xfrm>
            <a:off x="6022628" y="365575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0" name="Rectangle 30"/>
          <p:cNvSpPr/>
          <p:nvPr/>
        </p:nvSpPr>
        <p:spPr>
          <a:xfrm>
            <a:off x="9340919" y="361381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1" name="Rectangle 7"/>
          <p:cNvSpPr/>
          <p:nvPr/>
        </p:nvSpPr>
        <p:spPr>
          <a:xfrm>
            <a:off x="5228042" y="153196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2" name="Rectangle 15"/>
          <p:cNvSpPr/>
          <p:nvPr/>
        </p:nvSpPr>
        <p:spPr>
          <a:xfrm rot="5400000">
            <a:off x="6014902" y="1531967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3" name="Pie 24"/>
          <p:cNvSpPr/>
          <p:nvPr/>
        </p:nvSpPr>
        <p:spPr>
          <a:xfrm>
            <a:off x="5087145" y="463223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4" name="Parallelogram 30"/>
          <p:cNvSpPr/>
          <p:nvPr/>
        </p:nvSpPr>
        <p:spPr>
          <a:xfrm flipH="1">
            <a:off x="9315676" y="254101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5" name="Block Arc 14"/>
          <p:cNvSpPr/>
          <p:nvPr/>
        </p:nvSpPr>
        <p:spPr>
          <a:xfrm rot="16200000">
            <a:off x="6802576" y="1483864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6" name="Block Arc 41"/>
          <p:cNvSpPr/>
          <p:nvPr/>
        </p:nvSpPr>
        <p:spPr>
          <a:xfrm>
            <a:off x="7685769" y="1437554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7" name="Right Triangle 17"/>
          <p:cNvSpPr/>
          <p:nvPr/>
        </p:nvSpPr>
        <p:spPr>
          <a:xfrm>
            <a:off x="5982964" y="4614211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8" name="Oval 27"/>
          <p:cNvSpPr/>
          <p:nvPr/>
        </p:nvSpPr>
        <p:spPr>
          <a:xfrm>
            <a:off x="2695714" y="5482436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9" name="Parallelogram 15"/>
          <p:cNvSpPr/>
          <p:nvPr/>
        </p:nvSpPr>
        <p:spPr>
          <a:xfrm rot="16200000">
            <a:off x="6814081" y="355838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0" name="Round Same Side Corner Rectangle 21"/>
          <p:cNvSpPr/>
          <p:nvPr/>
        </p:nvSpPr>
        <p:spPr>
          <a:xfrm rot="10800000">
            <a:off x="7588281" y="255718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1" name="Oval 26"/>
          <p:cNvSpPr/>
          <p:nvPr/>
        </p:nvSpPr>
        <p:spPr>
          <a:xfrm>
            <a:off x="5244160" y="3600527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2" name="Freeform 32"/>
          <p:cNvSpPr/>
          <p:nvPr/>
        </p:nvSpPr>
        <p:spPr>
          <a:xfrm>
            <a:off x="2637441" y="1494112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3" name="Rounded Rectangle 10"/>
          <p:cNvSpPr/>
          <p:nvPr/>
        </p:nvSpPr>
        <p:spPr>
          <a:xfrm>
            <a:off x="6811420" y="2529239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4" name="Rounded Rectangle 32"/>
          <p:cNvSpPr/>
          <p:nvPr/>
        </p:nvSpPr>
        <p:spPr>
          <a:xfrm>
            <a:off x="8456812" y="3636707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5" name="Trapezoid 13"/>
          <p:cNvSpPr/>
          <p:nvPr/>
        </p:nvSpPr>
        <p:spPr>
          <a:xfrm>
            <a:off x="3601434" y="255149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6" name="Rounded Rectangle 7"/>
          <p:cNvSpPr/>
          <p:nvPr/>
        </p:nvSpPr>
        <p:spPr>
          <a:xfrm>
            <a:off x="6135434" y="254075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7" name="Rectangle 18"/>
          <p:cNvSpPr/>
          <p:nvPr/>
        </p:nvSpPr>
        <p:spPr>
          <a:xfrm>
            <a:off x="4535970" y="258042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8" name="Rounded Rectangle 25"/>
          <p:cNvSpPr/>
          <p:nvPr/>
        </p:nvSpPr>
        <p:spPr>
          <a:xfrm>
            <a:off x="5431716" y="256527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9" name="Chord 14"/>
          <p:cNvSpPr/>
          <p:nvPr/>
        </p:nvSpPr>
        <p:spPr>
          <a:xfrm>
            <a:off x="4197163" y="554859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0" name="Rounded Rectangle 6"/>
          <p:cNvSpPr/>
          <p:nvPr/>
        </p:nvSpPr>
        <p:spPr>
          <a:xfrm>
            <a:off x="2688591" y="248488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1" name="Oval 66"/>
          <p:cNvSpPr/>
          <p:nvPr/>
        </p:nvSpPr>
        <p:spPr>
          <a:xfrm rot="20700000">
            <a:off x="4414754" y="3647458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2" name="Isosceles Triangle 13"/>
          <p:cNvSpPr/>
          <p:nvPr/>
        </p:nvSpPr>
        <p:spPr>
          <a:xfrm rot="10800000">
            <a:off x="3465438" y="5499195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3" name="Smiley Face 14"/>
          <p:cNvSpPr/>
          <p:nvPr/>
        </p:nvSpPr>
        <p:spPr>
          <a:xfrm>
            <a:off x="589426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4" name="Smiley Face 12"/>
          <p:cNvSpPr/>
          <p:nvPr/>
        </p:nvSpPr>
        <p:spPr>
          <a:xfrm>
            <a:off x="8437840" y="5592078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5" name="Smiley Face 15"/>
          <p:cNvSpPr/>
          <p:nvPr/>
        </p:nvSpPr>
        <p:spPr>
          <a:xfrm>
            <a:off x="6746213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6" name="Oval 37"/>
          <p:cNvSpPr/>
          <p:nvPr/>
        </p:nvSpPr>
        <p:spPr>
          <a:xfrm>
            <a:off x="9289794" y="558867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7" name="Smiley Face 14"/>
          <p:cNvSpPr/>
          <p:nvPr/>
        </p:nvSpPr>
        <p:spPr>
          <a:xfrm>
            <a:off x="7592026" y="5595149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8" name="Rectangle 16"/>
          <p:cNvSpPr/>
          <p:nvPr/>
        </p:nvSpPr>
        <p:spPr>
          <a:xfrm rot="2700000">
            <a:off x="3602916" y="353340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9" name="Rectangle 9"/>
          <p:cNvSpPr/>
          <p:nvPr/>
        </p:nvSpPr>
        <p:spPr>
          <a:xfrm>
            <a:off x="2678392" y="355849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0" name="Round Same Side Corner Rectangle 6"/>
          <p:cNvSpPr/>
          <p:nvPr/>
        </p:nvSpPr>
        <p:spPr>
          <a:xfrm rot="2700000">
            <a:off x="5256246" y="548973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1" name="Frame 17"/>
          <p:cNvSpPr/>
          <p:nvPr/>
        </p:nvSpPr>
        <p:spPr>
          <a:xfrm>
            <a:off x="2653453" y="462666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le 5"/>
          <p:cNvSpPr/>
          <p:nvPr/>
        </p:nvSpPr>
        <p:spPr>
          <a:xfrm flipH="1">
            <a:off x="8379638" y="256735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3" name="Teardrop 1"/>
          <p:cNvSpPr/>
          <p:nvPr/>
        </p:nvSpPr>
        <p:spPr>
          <a:xfrm rot="18805991">
            <a:off x="8403910" y="1552600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4" name="Rectangle 130"/>
          <p:cNvSpPr/>
          <p:nvPr/>
        </p:nvSpPr>
        <p:spPr>
          <a:xfrm>
            <a:off x="9210038" y="155266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5" name="Right Triangle 17"/>
          <p:cNvSpPr>
            <a:spLocks noChangeAspect="1"/>
          </p:cNvSpPr>
          <p:nvPr/>
        </p:nvSpPr>
        <p:spPr>
          <a:xfrm>
            <a:off x="7640691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6" name="Right Triangle 17"/>
          <p:cNvSpPr>
            <a:spLocks noChangeAspect="1"/>
          </p:cNvSpPr>
          <p:nvPr/>
        </p:nvSpPr>
        <p:spPr>
          <a:xfrm>
            <a:off x="6765649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7" name="Right Triangle 17"/>
          <p:cNvSpPr>
            <a:spLocks noChangeAspect="1"/>
          </p:cNvSpPr>
          <p:nvPr/>
        </p:nvSpPr>
        <p:spPr>
          <a:xfrm>
            <a:off x="8515733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8" name="Oval 44"/>
          <p:cNvSpPr>
            <a:spLocks noChangeAspect="1"/>
          </p:cNvSpPr>
          <p:nvPr/>
        </p:nvSpPr>
        <p:spPr>
          <a:xfrm>
            <a:off x="9390774" y="4591278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466725"/>
            <a:ext cx="11574463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B</a:t>
            </a:r>
          </a:p>
        </p:txBody>
      </p:sp>
      <p:sp>
        <p:nvSpPr>
          <p:cNvPr id="54" name="Freeform 47"/>
          <p:cNvSpPr>
            <a:spLocks noChangeAspect="1"/>
          </p:cNvSpPr>
          <p:nvPr/>
        </p:nvSpPr>
        <p:spPr>
          <a:xfrm>
            <a:off x="2681573" y="1569588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-1" fmla="*/ 790984 w 1901727"/>
              <a:gd name="connsiteY0-2" fmla="*/ 0 h 1985875"/>
              <a:gd name="connsiteX1-3" fmla="*/ 790984 w 1901727"/>
              <a:gd name="connsiteY1-4" fmla="*/ 0 h 1985875"/>
              <a:gd name="connsiteX2-5" fmla="*/ 1026596 w 1901727"/>
              <a:gd name="connsiteY2-6" fmla="*/ 5610 h 1985875"/>
              <a:gd name="connsiteX3-7" fmla="*/ 1020986 w 1901727"/>
              <a:gd name="connsiteY3-8" fmla="*/ 493664 h 1985875"/>
              <a:gd name="connsiteX4-9" fmla="*/ 1172451 w 1901727"/>
              <a:gd name="connsiteY4-10" fmla="*/ 605860 h 1985875"/>
              <a:gd name="connsiteX5-11" fmla="*/ 1357575 w 1901727"/>
              <a:gd name="connsiteY5-12" fmla="*/ 403907 h 1985875"/>
              <a:gd name="connsiteX6-13" fmla="*/ 1901727 w 1901727"/>
              <a:gd name="connsiteY6-14" fmla="*/ 1924167 h 1985875"/>
              <a:gd name="connsiteX7-15" fmla="*/ 992937 w 1901727"/>
              <a:gd name="connsiteY7-16" fmla="*/ 1480991 h 1985875"/>
              <a:gd name="connsiteX8-17" fmla="*/ 1054645 w 1901727"/>
              <a:gd name="connsiteY8-18" fmla="*/ 1121963 h 1985875"/>
              <a:gd name="connsiteX9-19" fmla="*/ 1088304 w 1901727"/>
              <a:gd name="connsiteY9-20" fmla="*/ 757325 h 1985875"/>
              <a:gd name="connsiteX10-21" fmla="*/ 920009 w 1901727"/>
              <a:gd name="connsiteY10-22" fmla="*/ 611470 h 1985875"/>
              <a:gd name="connsiteX11-23" fmla="*/ 729276 w 1901727"/>
              <a:gd name="connsiteY11-24" fmla="*/ 751715 h 1985875"/>
              <a:gd name="connsiteX12-25" fmla="*/ 740495 w 1901727"/>
              <a:gd name="connsiteY12-26" fmla="*/ 1161232 h 1985875"/>
              <a:gd name="connsiteX13-27" fmla="*/ 785374 w 1901727"/>
              <a:gd name="connsiteY13-28" fmla="*/ 1509040 h 1985875"/>
              <a:gd name="connsiteX14-29" fmla="*/ 0 w 1901727"/>
              <a:gd name="connsiteY14-30" fmla="*/ 1985875 h 1985875"/>
              <a:gd name="connsiteX15-31" fmla="*/ 437565 w 1901727"/>
              <a:gd name="connsiteY15-32" fmla="*/ 387077 h 1985875"/>
              <a:gd name="connsiteX16-33" fmla="*/ 650738 w 1901727"/>
              <a:gd name="connsiteY16-34" fmla="*/ 611470 h 1985875"/>
              <a:gd name="connsiteX17-35" fmla="*/ 813423 w 1901727"/>
              <a:gd name="connsiteY17-36" fmla="*/ 499274 h 1985875"/>
              <a:gd name="connsiteX18-37" fmla="*/ 790984 w 1901727"/>
              <a:gd name="connsiteY18-38" fmla="*/ 0 h 1985875"/>
              <a:gd name="connsiteX0-39" fmla="*/ 790984 w 1901727"/>
              <a:gd name="connsiteY0-40" fmla="*/ 0 h 1985875"/>
              <a:gd name="connsiteX1-41" fmla="*/ 790984 w 1901727"/>
              <a:gd name="connsiteY1-42" fmla="*/ 0 h 1985875"/>
              <a:gd name="connsiteX2-43" fmla="*/ 1026596 w 1901727"/>
              <a:gd name="connsiteY2-44" fmla="*/ 5610 h 1985875"/>
              <a:gd name="connsiteX3-45" fmla="*/ 1020986 w 1901727"/>
              <a:gd name="connsiteY3-46" fmla="*/ 493664 h 1985875"/>
              <a:gd name="connsiteX4-47" fmla="*/ 1172451 w 1901727"/>
              <a:gd name="connsiteY4-48" fmla="*/ 605860 h 1985875"/>
              <a:gd name="connsiteX5-49" fmla="*/ 1357575 w 1901727"/>
              <a:gd name="connsiteY5-50" fmla="*/ 403907 h 1985875"/>
              <a:gd name="connsiteX6-51" fmla="*/ 1901727 w 1901727"/>
              <a:gd name="connsiteY6-52" fmla="*/ 1924167 h 1985875"/>
              <a:gd name="connsiteX7-53" fmla="*/ 992937 w 1901727"/>
              <a:gd name="connsiteY7-54" fmla="*/ 1480991 h 1985875"/>
              <a:gd name="connsiteX8-55" fmla="*/ 1054645 w 1901727"/>
              <a:gd name="connsiteY8-56" fmla="*/ 1121963 h 1985875"/>
              <a:gd name="connsiteX9-57" fmla="*/ 1088304 w 1901727"/>
              <a:gd name="connsiteY9-58" fmla="*/ 757325 h 1985875"/>
              <a:gd name="connsiteX10-59" fmla="*/ 920009 w 1901727"/>
              <a:gd name="connsiteY10-60" fmla="*/ 611470 h 1985875"/>
              <a:gd name="connsiteX11-61" fmla="*/ 729276 w 1901727"/>
              <a:gd name="connsiteY11-62" fmla="*/ 751715 h 1985875"/>
              <a:gd name="connsiteX12-63" fmla="*/ 740495 w 1901727"/>
              <a:gd name="connsiteY12-64" fmla="*/ 1161232 h 1985875"/>
              <a:gd name="connsiteX13-65" fmla="*/ 785374 w 1901727"/>
              <a:gd name="connsiteY13-66" fmla="*/ 1509040 h 1985875"/>
              <a:gd name="connsiteX14-67" fmla="*/ 0 w 1901727"/>
              <a:gd name="connsiteY14-68" fmla="*/ 1985875 h 1985875"/>
              <a:gd name="connsiteX15-69" fmla="*/ 437565 w 1901727"/>
              <a:gd name="connsiteY15-70" fmla="*/ 387077 h 1985875"/>
              <a:gd name="connsiteX16-71" fmla="*/ 650738 w 1901727"/>
              <a:gd name="connsiteY16-72" fmla="*/ 611470 h 1985875"/>
              <a:gd name="connsiteX17-73" fmla="*/ 813423 w 1901727"/>
              <a:gd name="connsiteY17-74" fmla="*/ 499274 h 1985875"/>
              <a:gd name="connsiteX18-75" fmla="*/ 790984 w 1901727"/>
              <a:gd name="connsiteY18-76" fmla="*/ 0 h 1985875"/>
              <a:gd name="connsiteX0-77" fmla="*/ 790984 w 1901727"/>
              <a:gd name="connsiteY0-78" fmla="*/ 0 h 1985875"/>
              <a:gd name="connsiteX1-79" fmla="*/ 790984 w 1901727"/>
              <a:gd name="connsiteY1-80" fmla="*/ 0 h 1985875"/>
              <a:gd name="connsiteX2-81" fmla="*/ 1026596 w 1901727"/>
              <a:gd name="connsiteY2-82" fmla="*/ 5610 h 1985875"/>
              <a:gd name="connsiteX3-83" fmla="*/ 1020986 w 1901727"/>
              <a:gd name="connsiteY3-84" fmla="*/ 493664 h 1985875"/>
              <a:gd name="connsiteX4-85" fmla="*/ 1172451 w 1901727"/>
              <a:gd name="connsiteY4-86" fmla="*/ 605860 h 1985875"/>
              <a:gd name="connsiteX5-87" fmla="*/ 1357575 w 1901727"/>
              <a:gd name="connsiteY5-88" fmla="*/ 403907 h 1985875"/>
              <a:gd name="connsiteX6-89" fmla="*/ 1901727 w 1901727"/>
              <a:gd name="connsiteY6-90" fmla="*/ 1924167 h 1985875"/>
              <a:gd name="connsiteX7-91" fmla="*/ 992937 w 1901727"/>
              <a:gd name="connsiteY7-92" fmla="*/ 1480991 h 1985875"/>
              <a:gd name="connsiteX8-93" fmla="*/ 1054645 w 1901727"/>
              <a:gd name="connsiteY8-94" fmla="*/ 1121963 h 1985875"/>
              <a:gd name="connsiteX9-95" fmla="*/ 1088304 w 1901727"/>
              <a:gd name="connsiteY9-96" fmla="*/ 757325 h 1985875"/>
              <a:gd name="connsiteX10-97" fmla="*/ 920009 w 1901727"/>
              <a:gd name="connsiteY10-98" fmla="*/ 611470 h 1985875"/>
              <a:gd name="connsiteX11-99" fmla="*/ 729276 w 1901727"/>
              <a:gd name="connsiteY11-100" fmla="*/ 751715 h 1985875"/>
              <a:gd name="connsiteX12-101" fmla="*/ 740495 w 1901727"/>
              <a:gd name="connsiteY12-102" fmla="*/ 1161232 h 1985875"/>
              <a:gd name="connsiteX13-103" fmla="*/ 785374 w 1901727"/>
              <a:gd name="connsiteY13-104" fmla="*/ 1509040 h 1985875"/>
              <a:gd name="connsiteX14-105" fmla="*/ 0 w 1901727"/>
              <a:gd name="connsiteY14-106" fmla="*/ 1985875 h 1985875"/>
              <a:gd name="connsiteX15-107" fmla="*/ 437565 w 1901727"/>
              <a:gd name="connsiteY15-108" fmla="*/ 387077 h 1985875"/>
              <a:gd name="connsiteX16-109" fmla="*/ 650738 w 1901727"/>
              <a:gd name="connsiteY16-110" fmla="*/ 611470 h 1985875"/>
              <a:gd name="connsiteX17-111" fmla="*/ 813423 w 1901727"/>
              <a:gd name="connsiteY17-112" fmla="*/ 499274 h 1985875"/>
              <a:gd name="connsiteX18-113" fmla="*/ 790984 w 1901727"/>
              <a:gd name="connsiteY18-114" fmla="*/ 0 h 1985875"/>
              <a:gd name="connsiteX0-115" fmla="*/ 790984 w 1901727"/>
              <a:gd name="connsiteY0-116" fmla="*/ 0 h 1985875"/>
              <a:gd name="connsiteX1-117" fmla="*/ 790984 w 1901727"/>
              <a:gd name="connsiteY1-118" fmla="*/ 0 h 1985875"/>
              <a:gd name="connsiteX2-119" fmla="*/ 1026596 w 1901727"/>
              <a:gd name="connsiteY2-120" fmla="*/ 5610 h 1985875"/>
              <a:gd name="connsiteX3-121" fmla="*/ 1020986 w 1901727"/>
              <a:gd name="connsiteY3-122" fmla="*/ 493664 h 1985875"/>
              <a:gd name="connsiteX4-123" fmla="*/ 1172451 w 1901727"/>
              <a:gd name="connsiteY4-124" fmla="*/ 605860 h 1985875"/>
              <a:gd name="connsiteX5-125" fmla="*/ 1351965 w 1901727"/>
              <a:gd name="connsiteY5-126" fmla="*/ 375858 h 1985875"/>
              <a:gd name="connsiteX6-127" fmla="*/ 1901727 w 1901727"/>
              <a:gd name="connsiteY6-128" fmla="*/ 1924167 h 1985875"/>
              <a:gd name="connsiteX7-129" fmla="*/ 992937 w 1901727"/>
              <a:gd name="connsiteY7-130" fmla="*/ 1480991 h 1985875"/>
              <a:gd name="connsiteX8-131" fmla="*/ 1054645 w 1901727"/>
              <a:gd name="connsiteY8-132" fmla="*/ 1121963 h 1985875"/>
              <a:gd name="connsiteX9-133" fmla="*/ 1088304 w 1901727"/>
              <a:gd name="connsiteY9-134" fmla="*/ 757325 h 1985875"/>
              <a:gd name="connsiteX10-135" fmla="*/ 920009 w 1901727"/>
              <a:gd name="connsiteY10-136" fmla="*/ 611470 h 1985875"/>
              <a:gd name="connsiteX11-137" fmla="*/ 729276 w 1901727"/>
              <a:gd name="connsiteY11-138" fmla="*/ 751715 h 1985875"/>
              <a:gd name="connsiteX12-139" fmla="*/ 740495 w 1901727"/>
              <a:gd name="connsiteY12-140" fmla="*/ 1161232 h 1985875"/>
              <a:gd name="connsiteX13-141" fmla="*/ 785374 w 1901727"/>
              <a:gd name="connsiteY13-142" fmla="*/ 1509040 h 1985875"/>
              <a:gd name="connsiteX14-143" fmla="*/ 0 w 1901727"/>
              <a:gd name="connsiteY14-144" fmla="*/ 1985875 h 1985875"/>
              <a:gd name="connsiteX15-145" fmla="*/ 437565 w 1901727"/>
              <a:gd name="connsiteY15-146" fmla="*/ 387077 h 1985875"/>
              <a:gd name="connsiteX16-147" fmla="*/ 650738 w 1901727"/>
              <a:gd name="connsiteY16-148" fmla="*/ 611470 h 1985875"/>
              <a:gd name="connsiteX17-149" fmla="*/ 813423 w 1901727"/>
              <a:gd name="connsiteY17-150" fmla="*/ 499274 h 1985875"/>
              <a:gd name="connsiteX18-151" fmla="*/ 790984 w 1901727"/>
              <a:gd name="connsiteY18-152" fmla="*/ 0 h 1985875"/>
              <a:gd name="connsiteX0-153" fmla="*/ 790984 w 1901727"/>
              <a:gd name="connsiteY0-154" fmla="*/ 0 h 1985875"/>
              <a:gd name="connsiteX1-155" fmla="*/ 790984 w 1901727"/>
              <a:gd name="connsiteY1-156" fmla="*/ 0 h 1985875"/>
              <a:gd name="connsiteX2-157" fmla="*/ 1026596 w 1901727"/>
              <a:gd name="connsiteY2-158" fmla="*/ 5610 h 1985875"/>
              <a:gd name="connsiteX3-159" fmla="*/ 1020986 w 1901727"/>
              <a:gd name="connsiteY3-160" fmla="*/ 493664 h 1985875"/>
              <a:gd name="connsiteX4-161" fmla="*/ 1172451 w 1901727"/>
              <a:gd name="connsiteY4-162" fmla="*/ 605860 h 1985875"/>
              <a:gd name="connsiteX5-163" fmla="*/ 1351965 w 1901727"/>
              <a:gd name="connsiteY5-164" fmla="*/ 375858 h 1985875"/>
              <a:gd name="connsiteX6-165" fmla="*/ 1901727 w 1901727"/>
              <a:gd name="connsiteY6-166" fmla="*/ 1924167 h 1985875"/>
              <a:gd name="connsiteX7-167" fmla="*/ 992937 w 1901727"/>
              <a:gd name="connsiteY7-168" fmla="*/ 1480991 h 1985875"/>
              <a:gd name="connsiteX8-169" fmla="*/ 1054645 w 1901727"/>
              <a:gd name="connsiteY8-170" fmla="*/ 1121963 h 1985875"/>
              <a:gd name="connsiteX9-171" fmla="*/ 1088304 w 1901727"/>
              <a:gd name="connsiteY9-172" fmla="*/ 757325 h 1985875"/>
              <a:gd name="connsiteX10-173" fmla="*/ 920009 w 1901727"/>
              <a:gd name="connsiteY10-174" fmla="*/ 611470 h 1985875"/>
              <a:gd name="connsiteX11-175" fmla="*/ 729276 w 1901727"/>
              <a:gd name="connsiteY11-176" fmla="*/ 751715 h 1985875"/>
              <a:gd name="connsiteX12-177" fmla="*/ 740495 w 1901727"/>
              <a:gd name="connsiteY12-178" fmla="*/ 1161232 h 1985875"/>
              <a:gd name="connsiteX13-179" fmla="*/ 785374 w 1901727"/>
              <a:gd name="connsiteY13-180" fmla="*/ 1509040 h 1985875"/>
              <a:gd name="connsiteX14-181" fmla="*/ 0 w 1901727"/>
              <a:gd name="connsiteY14-182" fmla="*/ 1985875 h 1985875"/>
              <a:gd name="connsiteX15-183" fmla="*/ 437565 w 1901727"/>
              <a:gd name="connsiteY15-184" fmla="*/ 387077 h 1985875"/>
              <a:gd name="connsiteX16-185" fmla="*/ 650738 w 1901727"/>
              <a:gd name="connsiteY16-186" fmla="*/ 611470 h 1985875"/>
              <a:gd name="connsiteX17-187" fmla="*/ 813423 w 1901727"/>
              <a:gd name="connsiteY17-188" fmla="*/ 499274 h 1985875"/>
              <a:gd name="connsiteX18-189" fmla="*/ 790984 w 1901727"/>
              <a:gd name="connsiteY18-190" fmla="*/ 0 h 1985875"/>
              <a:gd name="connsiteX0-191" fmla="*/ 790984 w 1901727"/>
              <a:gd name="connsiteY0-192" fmla="*/ 0 h 1985875"/>
              <a:gd name="connsiteX1-193" fmla="*/ 790984 w 1901727"/>
              <a:gd name="connsiteY1-194" fmla="*/ 0 h 1985875"/>
              <a:gd name="connsiteX2-195" fmla="*/ 1026596 w 1901727"/>
              <a:gd name="connsiteY2-196" fmla="*/ 5610 h 1985875"/>
              <a:gd name="connsiteX3-197" fmla="*/ 1020986 w 1901727"/>
              <a:gd name="connsiteY3-198" fmla="*/ 493664 h 1985875"/>
              <a:gd name="connsiteX4-199" fmla="*/ 1155622 w 1901727"/>
              <a:gd name="connsiteY4-200" fmla="*/ 572201 h 1985875"/>
              <a:gd name="connsiteX5-201" fmla="*/ 1351965 w 1901727"/>
              <a:gd name="connsiteY5-202" fmla="*/ 375858 h 1985875"/>
              <a:gd name="connsiteX6-203" fmla="*/ 1901727 w 1901727"/>
              <a:gd name="connsiteY6-204" fmla="*/ 1924167 h 1985875"/>
              <a:gd name="connsiteX7-205" fmla="*/ 992937 w 1901727"/>
              <a:gd name="connsiteY7-206" fmla="*/ 1480991 h 1985875"/>
              <a:gd name="connsiteX8-207" fmla="*/ 1054645 w 1901727"/>
              <a:gd name="connsiteY8-208" fmla="*/ 1121963 h 1985875"/>
              <a:gd name="connsiteX9-209" fmla="*/ 1088304 w 1901727"/>
              <a:gd name="connsiteY9-210" fmla="*/ 757325 h 1985875"/>
              <a:gd name="connsiteX10-211" fmla="*/ 920009 w 1901727"/>
              <a:gd name="connsiteY10-212" fmla="*/ 611470 h 1985875"/>
              <a:gd name="connsiteX11-213" fmla="*/ 729276 w 1901727"/>
              <a:gd name="connsiteY11-214" fmla="*/ 751715 h 1985875"/>
              <a:gd name="connsiteX12-215" fmla="*/ 740495 w 1901727"/>
              <a:gd name="connsiteY12-216" fmla="*/ 1161232 h 1985875"/>
              <a:gd name="connsiteX13-217" fmla="*/ 785374 w 1901727"/>
              <a:gd name="connsiteY13-218" fmla="*/ 1509040 h 1985875"/>
              <a:gd name="connsiteX14-219" fmla="*/ 0 w 1901727"/>
              <a:gd name="connsiteY14-220" fmla="*/ 1985875 h 1985875"/>
              <a:gd name="connsiteX15-221" fmla="*/ 437565 w 1901727"/>
              <a:gd name="connsiteY15-222" fmla="*/ 387077 h 1985875"/>
              <a:gd name="connsiteX16-223" fmla="*/ 650738 w 1901727"/>
              <a:gd name="connsiteY16-224" fmla="*/ 611470 h 1985875"/>
              <a:gd name="connsiteX17-225" fmla="*/ 813423 w 1901727"/>
              <a:gd name="connsiteY17-226" fmla="*/ 499274 h 1985875"/>
              <a:gd name="connsiteX18-227" fmla="*/ 790984 w 1901727"/>
              <a:gd name="connsiteY18-228" fmla="*/ 0 h 1985875"/>
              <a:gd name="connsiteX0-229" fmla="*/ 790984 w 1901727"/>
              <a:gd name="connsiteY0-230" fmla="*/ 0 h 1985875"/>
              <a:gd name="connsiteX1-231" fmla="*/ 790984 w 1901727"/>
              <a:gd name="connsiteY1-232" fmla="*/ 0 h 1985875"/>
              <a:gd name="connsiteX2-233" fmla="*/ 1026596 w 1901727"/>
              <a:gd name="connsiteY2-234" fmla="*/ 5610 h 1985875"/>
              <a:gd name="connsiteX3-235" fmla="*/ 1020986 w 1901727"/>
              <a:gd name="connsiteY3-236" fmla="*/ 493664 h 1985875"/>
              <a:gd name="connsiteX4-237" fmla="*/ 1155622 w 1901727"/>
              <a:gd name="connsiteY4-238" fmla="*/ 572201 h 1985875"/>
              <a:gd name="connsiteX5-239" fmla="*/ 1351965 w 1901727"/>
              <a:gd name="connsiteY5-240" fmla="*/ 375858 h 1985875"/>
              <a:gd name="connsiteX6-241" fmla="*/ 1901727 w 1901727"/>
              <a:gd name="connsiteY6-242" fmla="*/ 1924167 h 1985875"/>
              <a:gd name="connsiteX7-243" fmla="*/ 992937 w 1901727"/>
              <a:gd name="connsiteY7-244" fmla="*/ 1480991 h 1985875"/>
              <a:gd name="connsiteX8-245" fmla="*/ 1054645 w 1901727"/>
              <a:gd name="connsiteY8-246" fmla="*/ 1121963 h 1985875"/>
              <a:gd name="connsiteX9-247" fmla="*/ 1088304 w 1901727"/>
              <a:gd name="connsiteY9-248" fmla="*/ 757325 h 1985875"/>
              <a:gd name="connsiteX10-249" fmla="*/ 920009 w 1901727"/>
              <a:gd name="connsiteY10-250" fmla="*/ 611470 h 1985875"/>
              <a:gd name="connsiteX11-251" fmla="*/ 729276 w 1901727"/>
              <a:gd name="connsiteY11-252" fmla="*/ 751715 h 1985875"/>
              <a:gd name="connsiteX12-253" fmla="*/ 740495 w 1901727"/>
              <a:gd name="connsiteY12-254" fmla="*/ 1161232 h 1985875"/>
              <a:gd name="connsiteX13-255" fmla="*/ 785374 w 1901727"/>
              <a:gd name="connsiteY13-256" fmla="*/ 1509040 h 1985875"/>
              <a:gd name="connsiteX14-257" fmla="*/ 0 w 1901727"/>
              <a:gd name="connsiteY14-258" fmla="*/ 1985875 h 1985875"/>
              <a:gd name="connsiteX15-259" fmla="*/ 437565 w 1901727"/>
              <a:gd name="connsiteY15-260" fmla="*/ 387077 h 1985875"/>
              <a:gd name="connsiteX16-261" fmla="*/ 650738 w 1901727"/>
              <a:gd name="connsiteY16-262" fmla="*/ 611470 h 1985875"/>
              <a:gd name="connsiteX17-263" fmla="*/ 813423 w 1901727"/>
              <a:gd name="connsiteY17-264" fmla="*/ 499274 h 1985875"/>
              <a:gd name="connsiteX18-265" fmla="*/ 790984 w 1901727"/>
              <a:gd name="connsiteY18-266" fmla="*/ 0 h 1985875"/>
              <a:gd name="connsiteX0-267" fmla="*/ 790984 w 1901727"/>
              <a:gd name="connsiteY0-268" fmla="*/ 0 h 1985875"/>
              <a:gd name="connsiteX1-269" fmla="*/ 790984 w 1901727"/>
              <a:gd name="connsiteY1-270" fmla="*/ 0 h 1985875"/>
              <a:gd name="connsiteX2-271" fmla="*/ 1026596 w 1901727"/>
              <a:gd name="connsiteY2-272" fmla="*/ 5610 h 1985875"/>
              <a:gd name="connsiteX3-273" fmla="*/ 1020986 w 1901727"/>
              <a:gd name="connsiteY3-274" fmla="*/ 493664 h 1985875"/>
              <a:gd name="connsiteX4-275" fmla="*/ 1155622 w 1901727"/>
              <a:gd name="connsiteY4-276" fmla="*/ 572201 h 1985875"/>
              <a:gd name="connsiteX5-277" fmla="*/ 1351965 w 1901727"/>
              <a:gd name="connsiteY5-278" fmla="*/ 375858 h 1985875"/>
              <a:gd name="connsiteX6-279" fmla="*/ 1901727 w 1901727"/>
              <a:gd name="connsiteY6-280" fmla="*/ 1924167 h 1985875"/>
              <a:gd name="connsiteX7-281" fmla="*/ 992937 w 1901727"/>
              <a:gd name="connsiteY7-282" fmla="*/ 1480991 h 1985875"/>
              <a:gd name="connsiteX8-283" fmla="*/ 1054645 w 1901727"/>
              <a:gd name="connsiteY8-284" fmla="*/ 1121963 h 1985875"/>
              <a:gd name="connsiteX9-285" fmla="*/ 1088304 w 1901727"/>
              <a:gd name="connsiteY9-286" fmla="*/ 757325 h 1985875"/>
              <a:gd name="connsiteX10-287" fmla="*/ 920009 w 1901727"/>
              <a:gd name="connsiteY10-288" fmla="*/ 611470 h 1985875"/>
              <a:gd name="connsiteX11-289" fmla="*/ 729276 w 1901727"/>
              <a:gd name="connsiteY11-290" fmla="*/ 751715 h 1985875"/>
              <a:gd name="connsiteX12-291" fmla="*/ 740495 w 1901727"/>
              <a:gd name="connsiteY12-292" fmla="*/ 1161232 h 1985875"/>
              <a:gd name="connsiteX13-293" fmla="*/ 785374 w 1901727"/>
              <a:gd name="connsiteY13-294" fmla="*/ 1509040 h 1985875"/>
              <a:gd name="connsiteX14-295" fmla="*/ 0 w 1901727"/>
              <a:gd name="connsiteY14-296" fmla="*/ 1985875 h 1985875"/>
              <a:gd name="connsiteX15-297" fmla="*/ 437565 w 1901727"/>
              <a:gd name="connsiteY15-298" fmla="*/ 387077 h 1985875"/>
              <a:gd name="connsiteX16-299" fmla="*/ 650738 w 1901727"/>
              <a:gd name="connsiteY16-300" fmla="*/ 611470 h 1985875"/>
              <a:gd name="connsiteX17-301" fmla="*/ 813423 w 1901727"/>
              <a:gd name="connsiteY17-302" fmla="*/ 499274 h 1985875"/>
              <a:gd name="connsiteX18-303" fmla="*/ 790984 w 1901727"/>
              <a:gd name="connsiteY18-304" fmla="*/ 0 h 1985875"/>
              <a:gd name="connsiteX0-305" fmla="*/ 790984 w 1942424"/>
              <a:gd name="connsiteY0-306" fmla="*/ 0 h 1985875"/>
              <a:gd name="connsiteX1-307" fmla="*/ 790984 w 1942424"/>
              <a:gd name="connsiteY1-308" fmla="*/ 0 h 1985875"/>
              <a:gd name="connsiteX2-309" fmla="*/ 1026596 w 1942424"/>
              <a:gd name="connsiteY2-310" fmla="*/ 5610 h 1985875"/>
              <a:gd name="connsiteX3-311" fmla="*/ 1020986 w 1942424"/>
              <a:gd name="connsiteY3-312" fmla="*/ 493664 h 1985875"/>
              <a:gd name="connsiteX4-313" fmla="*/ 1155622 w 1942424"/>
              <a:gd name="connsiteY4-314" fmla="*/ 572201 h 1985875"/>
              <a:gd name="connsiteX5-315" fmla="*/ 1351965 w 1942424"/>
              <a:gd name="connsiteY5-316" fmla="*/ 375858 h 1985875"/>
              <a:gd name="connsiteX6-317" fmla="*/ 1901727 w 1942424"/>
              <a:gd name="connsiteY6-318" fmla="*/ 1924167 h 1985875"/>
              <a:gd name="connsiteX7-319" fmla="*/ 992937 w 1942424"/>
              <a:gd name="connsiteY7-320" fmla="*/ 1480991 h 1985875"/>
              <a:gd name="connsiteX8-321" fmla="*/ 1054645 w 1942424"/>
              <a:gd name="connsiteY8-322" fmla="*/ 1121963 h 1985875"/>
              <a:gd name="connsiteX9-323" fmla="*/ 1088304 w 1942424"/>
              <a:gd name="connsiteY9-324" fmla="*/ 757325 h 1985875"/>
              <a:gd name="connsiteX10-325" fmla="*/ 920009 w 1942424"/>
              <a:gd name="connsiteY10-326" fmla="*/ 611470 h 1985875"/>
              <a:gd name="connsiteX11-327" fmla="*/ 729276 w 1942424"/>
              <a:gd name="connsiteY11-328" fmla="*/ 751715 h 1985875"/>
              <a:gd name="connsiteX12-329" fmla="*/ 740495 w 1942424"/>
              <a:gd name="connsiteY12-330" fmla="*/ 1161232 h 1985875"/>
              <a:gd name="connsiteX13-331" fmla="*/ 785374 w 1942424"/>
              <a:gd name="connsiteY13-332" fmla="*/ 1509040 h 1985875"/>
              <a:gd name="connsiteX14-333" fmla="*/ 0 w 1942424"/>
              <a:gd name="connsiteY14-334" fmla="*/ 1985875 h 1985875"/>
              <a:gd name="connsiteX15-335" fmla="*/ 437565 w 1942424"/>
              <a:gd name="connsiteY15-336" fmla="*/ 387077 h 1985875"/>
              <a:gd name="connsiteX16-337" fmla="*/ 650738 w 1942424"/>
              <a:gd name="connsiteY16-338" fmla="*/ 611470 h 1985875"/>
              <a:gd name="connsiteX17-339" fmla="*/ 813423 w 1942424"/>
              <a:gd name="connsiteY17-340" fmla="*/ 499274 h 1985875"/>
              <a:gd name="connsiteX18-341" fmla="*/ 790984 w 1942424"/>
              <a:gd name="connsiteY18-342" fmla="*/ 0 h 1985875"/>
              <a:gd name="connsiteX0-343" fmla="*/ 790984 w 1942424"/>
              <a:gd name="connsiteY0-344" fmla="*/ 0 h 1985875"/>
              <a:gd name="connsiteX1-345" fmla="*/ 790984 w 1942424"/>
              <a:gd name="connsiteY1-346" fmla="*/ 0 h 1985875"/>
              <a:gd name="connsiteX2-347" fmla="*/ 1026596 w 1942424"/>
              <a:gd name="connsiteY2-348" fmla="*/ 5610 h 1985875"/>
              <a:gd name="connsiteX3-349" fmla="*/ 1020986 w 1942424"/>
              <a:gd name="connsiteY3-350" fmla="*/ 493664 h 1985875"/>
              <a:gd name="connsiteX4-351" fmla="*/ 1155622 w 1942424"/>
              <a:gd name="connsiteY4-352" fmla="*/ 572201 h 1985875"/>
              <a:gd name="connsiteX5-353" fmla="*/ 1351965 w 1942424"/>
              <a:gd name="connsiteY5-354" fmla="*/ 375858 h 1985875"/>
              <a:gd name="connsiteX6-355" fmla="*/ 1901727 w 1942424"/>
              <a:gd name="connsiteY6-356" fmla="*/ 1924167 h 1985875"/>
              <a:gd name="connsiteX7-357" fmla="*/ 992937 w 1942424"/>
              <a:gd name="connsiteY7-358" fmla="*/ 1480991 h 1985875"/>
              <a:gd name="connsiteX8-359" fmla="*/ 1054645 w 1942424"/>
              <a:gd name="connsiteY8-360" fmla="*/ 1121963 h 1985875"/>
              <a:gd name="connsiteX9-361" fmla="*/ 1088304 w 1942424"/>
              <a:gd name="connsiteY9-362" fmla="*/ 757325 h 1985875"/>
              <a:gd name="connsiteX10-363" fmla="*/ 920009 w 1942424"/>
              <a:gd name="connsiteY10-364" fmla="*/ 611470 h 1985875"/>
              <a:gd name="connsiteX11-365" fmla="*/ 729276 w 1942424"/>
              <a:gd name="connsiteY11-366" fmla="*/ 751715 h 1985875"/>
              <a:gd name="connsiteX12-367" fmla="*/ 740495 w 1942424"/>
              <a:gd name="connsiteY12-368" fmla="*/ 1161232 h 1985875"/>
              <a:gd name="connsiteX13-369" fmla="*/ 785374 w 1942424"/>
              <a:gd name="connsiteY13-370" fmla="*/ 1509040 h 1985875"/>
              <a:gd name="connsiteX14-371" fmla="*/ 0 w 1942424"/>
              <a:gd name="connsiteY14-372" fmla="*/ 1985875 h 1985875"/>
              <a:gd name="connsiteX15-373" fmla="*/ 437565 w 1942424"/>
              <a:gd name="connsiteY15-374" fmla="*/ 387077 h 1985875"/>
              <a:gd name="connsiteX16-375" fmla="*/ 650738 w 1942424"/>
              <a:gd name="connsiteY16-376" fmla="*/ 611470 h 1985875"/>
              <a:gd name="connsiteX17-377" fmla="*/ 813423 w 1942424"/>
              <a:gd name="connsiteY17-378" fmla="*/ 499274 h 1985875"/>
              <a:gd name="connsiteX18-379" fmla="*/ 790984 w 1942424"/>
              <a:gd name="connsiteY18-380" fmla="*/ 0 h 1985875"/>
              <a:gd name="connsiteX0-381" fmla="*/ 790984 w 1946874"/>
              <a:gd name="connsiteY0-382" fmla="*/ 0 h 1985875"/>
              <a:gd name="connsiteX1-383" fmla="*/ 790984 w 1946874"/>
              <a:gd name="connsiteY1-384" fmla="*/ 0 h 1985875"/>
              <a:gd name="connsiteX2-385" fmla="*/ 1026596 w 1946874"/>
              <a:gd name="connsiteY2-386" fmla="*/ 5610 h 1985875"/>
              <a:gd name="connsiteX3-387" fmla="*/ 1020986 w 1946874"/>
              <a:gd name="connsiteY3-388" fmla="*/ 493664 h 1985875"/>
              <a:gd name="connsiteX4-389" fmla="*/ 1155622 w 1946874"/>
              <a:gd name="connsiteY4-390" fmla="*/ 572201 h 1985875"/>
              <a:gd name="connsiteX5-391" fmla="*/ 1351965 w 1946874"/>
              <a:gd name="connsiteY5-392" fmla="*/ 375858 h 1985875"/>
              <a:gd name="connsiteX6-393" fmla="*/ 1901727 w 1946874"/>
              <a:gd name="connsiteY6-394" fmla="*/ 1924167 h 1985875"/>
              <a:gd name="connsiteX7-395" fmla="*/ 992937 w 1946874"/>
              <a:gd name="connsiteY7-396" fmla="*/ 1480991 h 1985875"/>
              <a:gd name="connsiteX8-397" fmla="*/ 1054645 w 1946874"/>
              <a:gd name="connsiteY8-398" fmla="*/ 1121963 h 1985875"/>
              <a:gd name="connsiteX9-399" fmla="*/ 1088304 w 1946874"/>
              <a:gd name="connsiteY9-400" fmla="*/ 757325 h 1985875"/>
              <a:gd name="connsiteX10-401" fmla="*/ 920009 w 1946874"/>
              <a:gd name="connsiteY10-402" fmla="*/ 611470 h 1985875"/>
              <a:gd name="connsiteX11-403" fmla="*/ 729276 w 1946874"/>
              <a:gd name="connsiteY11-404" fmla="*/ 751715 h 1985875"/>
              <a:gd name="connsiteX12-405" fmla="*/ 740495 w 1946874"/>
              <a:gd name="connsiteY12-406" fmla="*/ 1161232 h 1985875"/>
              <a:gd name="connsiteX13-407" fmla="*/ 785374 w 1946874"/>
              <a:gd name="connsiteY13-408" fmla="*/ 1509040 h 1985875"/>
              <a:gd name="connsiteX14-409" fmla="*/ 0 w 1946874"/>
              <a:gd name="connsiteY14-410" fmla="*/ 1985875 h 1985875"/>
              <a:gd name="connsiteX15-411" fmla="*/ 437565 w 1946874"/>
              <a:gd name="connsiteY15-412" fmla="*/ 387077 h 1985875"/>
              <a:gd name="connsiteX16-413" fmla="*/ 650738 w 1946874"/>
              <a:gd name="connsiteY16-414" fmla="*/ 611470 h 1985875"/>
              <a:gd name="connsiteX17-415" fmla="*/ 813423 w 1946874"/>
              <a:gd name="connsiteY17-416" fmla="*/ 499274 h 1985875"/>
              <a:gd name="connsiteX18-417" fmla="*/ 790984 w 1946874"/>
              <a:gd name="connsiteY18-418" fmla="*/ 0 h 1985875"/>
              <a:gd name="connsiteX0-419" fmla="*/ 790984 w 1946874"/>
              <a:gd name="connsiteY0-420" fmla="*/ 0 h 1985875"/>
              <a:gd name="connsiteX1-421" fmla="*/ 790984 w 1946874"/>
              <a:gd name="connsiteY1-422" fmla="*/ 0 h 1985875"/>
              <a:gd name="connsiteX2-423" fmla="*/ 1026596 w 1946874"/>
              <a:gd name="connsiteY2-424" fmla="*/ 5610 h 1985875"/>
              <a:gd name="connsiteX3-425" fmla="*/ 1020986 w 1946874"/>
              <a:gd name="connsiteY3-426" fmla="*/ 493664 h 1985875"/>
              <a:gd name="connsiteX4-427" fmla="*/ 1155622 w 1946874"/>
              <a:gd name="connsiteY4-428" fmla="*/ 572201 h 1985875"/>
              <a:gd name="connsiteX5-429" fmla="*/ 1351965 w 1946874"/>
              <a:gd name="connsiteY5-430" fmla="*/ 375858 h 1985875"/>
              <a:gd name="connsiteX6-431" fmla="*/ 1901727 w 1946874"/>
              <a:gd name="connsiteY6-432" fmla="*/ 1924167 h 1985875"/>
              <a:gd name="connsiteX7-433" fmla="*/ 992937 w 1946874"/>
              <a:gd name="connsiteY7-434" fmla="*/ 1480991 h 1985875"/>
              <a:gd name="connsiteX8-435" fmla="*/ 1054645 w 1946874"/>
              <a:gd name="connsiteY8-436" fmla="*/ 1121963 h 1985875"/>
              <a:gd name="connsiteX9-437" fmla="*/ 1088304 w 1946874"/>
              <a:gd name="connsiteY9-438" fmla="*/ 757325 h 1985875"/>
              <a:gd name="connsiteX10-439" fmla="*/ 920009 w 1946874"/>
              <a:gd name="connsiteY10-440" fmla="*/ 611470 h 1985875"/>
              <a:gd name="connsiteX11-441" fmla="*/ 729276 w 1946874"/>
              <a:gd name="connsiteY11-442" fmla="*/ 751715 h 1985875"/>
              <a:gd name="connsiteX12-443" fmla="*/ 740495 w 1946874"/>
              <a:gd name="connsiteY12-444" fmla="*/ 1161232 h 1985875"/>
              <a:gd name="connsiteX13-445" fmla="*/ 785374 w 1946874"/>
              <a:gd name="connsiteY13-446" fmla="*/ 1509040 h 1985875"/>
              <a:gd name="connsiteX14-447" fmla="*/ 0 w 1946874"/>
              <a:gd name="connsiteY14-448" fmla="*/ 1985875 h 1985875"/>
              <a:gd name="connsiteX15-449" fmla="*/ 437565 w 1946874"/>
              <a:gd name="connsiteY15-450" fmla="*/ 387077 h 1985875"/>
              <a:gd name="connsiteX16-451" fmla="*/ 650738 w 1946874"/>
              <a:gd name="connsiteY16-452" fmla="*/ 611470 h 1985875"/>
              <a:gd name="connsiteX17-453" fmla="*/ 813423 w 1946874"/>
              <a:gd name="connsiteY17-454" fmla="*/ 499274 h 1985875"/>
              <a:gd name="connsiteX18-455" fmla="*/ 790984 w 1946874"/>
              <a:gd name="connsiteY18-456" fmla="*/ 0 h 1985875"/>
              <a:gd name="connsiteX0-457" fmla="*/ 790984 w 1946874"/>
              <a:gd name="connsiteY0-458" fmla="*/ 0 h 1985875"/>
              <a:gd name="connsiteX1-459" fmla="*/ 790984 w 1946874"/>
              <a:gd name="connsiteY1-460" fmla="*/ 0 h 1985875"/>
              <a:gd name="connsiteX2-461" fmla="*/ 1026596 w 1946874"/>
              <a:gd name="connsiteY2-462" fmla="*/ 5610 h 1985875"/>
              <a:gd name="connsiteX3-463" fmla="*/ 1020986 w 1946874"/>
              <a:gd name="connsiteY3-464" fmla="*/ 493664 h 1985875"/>
              <a:gd name="connsiteX4-465" fmla="*/ 1155622 w 1946874"/>
              <a:gd name="connsiteY4-466" fmla="*/ 572201 h 1985875"/>
              <a:gd name="connsiteX5-467" fmla="*/ 1351965 w 1946874"/>
              <a:gd name="connsiteY5-468" fmla="*/ 375858 h 1985875"/>
              <a:gd name="connsiteX6-469" fmla="*/ 1901727 w 1946874"/>
              <a:gd name="connsiteY6-470" fmla="*/ 1924167 h 1985875"/>
              <a:gd name="connsiteX7-471" fmla="*/ 992937 w 1946874"/>
              <a:gd name="connsiteY7-472" fmla="*/ 1480991 h 1985875"/>
              <a:gd name="connsiteX8-473" fmla="*/ 1037816 w 1946874"/>
              <a:gd name="connsiteY8-474" fmla="*/ 1161232 h 1985875"/>
              <a:gd name="connsiteX9-475" fmla="*/ 1088304 w 1946874"/>
              <a:gd name="connsiteY9-476" fmla="*/ 757325 h 1985875"/>
              <a:gd name="connsiteX10-477" fmla="*/ 920009 w 1946874"/>
              <a:gd name="connsiteY10-478" fmla="*/ 611470 h 1985875"/>
              <a:gd name="connsiteX11-479" fmla="*/ 729276 w 1946874"/>
              <a:gd name="connsiteY11-480" fmla="*/ 751715 h 1985875"/>
              <a:gd name="connsiteX12-481" fmla="*/ 740495 w 1946874"/>
              <a:gd name="connsiteY12-482" fmla="*/ 1161232 h 1985875"/>
              <a:gd name="connsiteX13-483" fmla="*/ 785374 w 1946874"/>
              <a:gd name="connsiteY13-484" fmla="*/ 1509040 h 1985875"/>
              <a:gd name="connsiteX14-485" fmla="*/ 0 w 1946874"/>
              <a:gd name="connsiteY14-486" fmla="*/ 1985875 h 1985875"/>
              <a:gd name="connsiteX15-487" fmla="*/ 437565 w 1946874"/>
              <a:gd name="connsiteY15-488" fmla="*/ 387077 h 1985875"/>
              <a:gd name="connsiteX16-489" fmla="*/ 650738 w 1946874"/>
              <a:gd name="connsiteY16-490" fmla="*/ 611470 h 1985875"/>
              <a:gd name="connsiteX17-491" fmla="*/ 813423 w 1946874"/>
              <a:gd name="connsiteY17-492" fmla="*/ 499274 h 1985875"/>
              <a:gd name="connsiteX18-493" fmla="*/ 790984 w 1946874"/>
              <a:gd name="connsiteY18-494" fmla="*/ 0 h 1985875"/>
              <a:gd name="connsiteX0-495" fmla="*/ 790984 w 1946874"/>
              <a:gd name="connsiteY0-496" fmla="*/ 0 h 1985875"/>
              <a:gd name="connsiteX1-497" fmla="*/ 790984 w 1946874"/>
              <a:gd name="connsiteY1-498" fmla="*/ 0 h 1985875"/>
              <a:gd name="connsiteX2-499" fmla="*/ 1026596 w 1946874"/>
              <a:gd name="connsiteY2-500" fmla="*/ 5610 h 1985875"/>
              <a:gd name="connsiteX3-501" fmla="*/ 1020986 w 1946874"/>
              <a:gd name="connsiteY3-502" fmla="*/ 493664 h 1985875"/>
              <a:gd name="connsiteX4-503" fmla="*/ 1155622 w 1946874"/>
              <a:gd name="connsiteY4-504" fmla="*/ 572201 h 1985875"/>
              <a:gd name="connsiteX5-505" fmla="*/ 1351965 w 1946874"/>
              <a:gd name="connsiteY5-506" fmla="*/ 375858 h 1985875"/>
              <a:gd name="connsiteX6-507" fmla="*/ 1901727 w 1946874"/>
              <a:gd name="connsiteY6-508" fmla="*/ 1924167 h 1985875"/>
              <a:gd name="connsiteX7-509" fmla="*/ 992937 w 1946874"/>
              <a:gd name="connsiteY7-510" fmla="*/ 1480991 h 1985875"/>
              <a:gd name="connsiteX8-511" fmla="*/ 1037816 w 1946874"/>
              <a:gd name="connsiteY8-512" fmla="*/ 1161232 h 1985875"/>
              <a:gd name="connsiteX9-513" fmla="*/ 1088304 w 1946874"/>
              <a:gd name="connsiteY9-514" fmla="*/ 757325 h 1985875"/>
              <a:gd name="connsiteX10-515" fmla="*/ 920009 w 1946874"/>
              <a:gd name="connsiteY10-516" fmla="*/ 611470 h 1985875"/>
              <a:gd name="connsiteX11-517" fmla="*/ 729276 w 1946874"/>
              <a:gd name="connsiteY11-518" fmla="*/ 751715 h 1985875"/>
              <a:gd name="connsiteX12-519" fmla="*/ 740495 w 1946874"/>
              <a:gd name="connsiteY12-520" fmla="*/ 1161232 h 1985875"/>
              <a:gd name="connsiteX13-521" fmla="*/ 785374 w 1946874"/>
              <a:gd name="connsiteY13-522" fmla="*/ 1509040 h 1985875"/>
              <a:gd name="connsiteX14-523" fmla="*/ 0 w 1946874"/>
              <a:gd name="connsiteY14-524" fmla="*/ 1985875 h 1985875"/>
              <a:gd name="connsiteX15-525" fmla="*/ 437565 w 1946874"/>
              <a:gd name="connsiteY15-526" fmla="*/ 387077 h 1985875"/>
              <a:gd name="connsiteX16-527" fmla="*/ 650738 w 1946874"/>
              <a:gd name="connsiteY16-528" fmla="*/ 611470 h 1985875"/>
              <a:gd name="connsiteX17-529" fmla="*/ 813423 w 1946874"/>
              <a:gd name="connsiteY17-530" fmla="*/ 499274 h 1985875"/>
              <a:gd name="connsiteX18-531" fmla="*/ 790984 w 1946874"/>
              <a:gd name="connsiteY18-532" fmla="*/ 0 h 1985875"/>
              <a:gd name="connsiteX0-533" fmla="*/ 790984 w 1946874"/>
              <a:gd name="connsiteY0-534" fmla="*/ 0 h 1985875"/>
              <a:gd name="connsiteX1-535" fmla="*/ 790984 w 1946874"/>
              <a:gd name="connsiteY1-536" fmla="*/ 0 h 1985875"/>
              <a:gd name="connsiteX2-537" fmla="*/ 1026596 w 1946874"/>
              <a:gd name="connsiteY2-538" fmla="*/ 5610 h 1985875"/>
              <a:gd name="connsiteX3-539" fmla="*/ 1020986 w 1946874"/>
              <a:gd name="connsiteY3-540" fmla="*/ 493664 h 1985875"/>
              <a:gd name="connsiteX4-541" fmla="*/ 1155622 w 1946874"/>
              <a:gd name="connsiteY4-542" fmla="*/ 572201 h 1985875"/>
              <a:gd name="connsiteX5-543" fmla="*/ 1351965 w 1946874"/>
              <a:gd name="connsiteY5-544" fmla="*/ 375858 h 1985875"/>
              <a:gd name="connsiteX6-545" fmla="*/ 1901727 w 1946874"/>
              <a:gd name="connsiteY6-546" fmla="*/ 1924167 h 1985875"/>
              <a:gd name="connsiteX7-547" fmla="*/ 992937 w 1946874"/>
              <a:gd name="connsiteY7-548" fmla="*/ 1480991 h 1985875"/>
              <a:gd name="connsiteX8-549" fmla="*/ 1037816 w 1946874"/>
              <a:gd name="connsiteY8-550" fmla="*/ 1161232 h 1985875"/>
              <a:gd name="connsiteX9-551" fmla="*/ 1088304 w 1946874"/>
              <a:gd name="connsiteY9-552" fmla="*/ 757325 h 1985875"/>
              <a:gd name="connsiteX10-553" fmla="*/ 920009 w 1946874"/>
              <a:gd name="connsiteY10-554" fmla="*/ 611470 h 1985875"/>
              <a:gd name="connsiteX11-555" fmla="*/ 729276 w 1946874"/>
              <a:gd name="connsiteY11-556" fmla="*/ 751715 h 1985875"/>
              <a:gd name="connsiteX12-557" fmla="*/ 740495 w 1946874"/>
              <a:gd name="connsiteY12-558" fmla="*/ 1161232 h 1985875"/>
              <a:gd name="connsiteX13-559" fmla="*/ 785374 w 1946874"/>
              <a:gd name="connsiteY13-560" fmla="*/ 1509040 h 1985875"/>
              <a:gd name="connsiteX14-561" fmla="*/ 0 w 1946874"/>
              <a:gd name="connsiteY14-562" fmla="*/ 1985875 h 1985875"/>
              <a:gd name="connsiteX15-563" fmla="*/ 437565 w 1946874"/>
              <a:gd name="connsiteY15-564" fmla="*/ 387077 h 1985875"/>
              <a:gd name="connsiteX16-565" fmla="*/ 650738 w 1946874"/>
              <a:gd name="connsiteY16-566" fmla="*/ 611470 h 1985875"/>
              <a:gd name="connsiteX17-567" fmla="*/ 813423 w 1946874"/>
              <a:gd name="connsiteY17-568" fmla="*/ 499274 h 1985875"/>
              <a:gd name="connsiteX18-569" fmla="*/ 790984 w 1946874"/>
              <a:gd name="connsiteY18-570" fmla="*/ 0 h 1985875"/>
              <a:gd name="connsiteX0-571" fmla="*/ 790984 w 1946874"/>
              <a:gd name="connsiteY0-572" fmla="*/ 0 h 1985875"/>
              <a:gd name="connsiteX1-573" fmla="*/ 790984 w 1946874"/>
              <a:gd name="connsiteY1-574" fmla="*/ 0 h 1985875"/>
              <a:gd name="connsiteX2-575" fmla="*/ 1026596 w 1946874"/>
              <a:gd name="connsiteY2-576" fmla="*/ 5610 h 1985875"/>
              <a:gd name="connsiteX3-577" fmla="*/ 1020986 w 1946874"/>
              <a:gd name="connsiteY3-578" fmla="*/ 493664 h 1985875"/>
              <a:gd name="connsiteX4-579" fmla="*/ 1155622 w 1946874"/>
              <a:gd name="connsiteY4-580" fmla="*/ 572201 h 1985875"/>
              <a:gd name="connsiteX5-581" fmla="*/ 1351965 w 1946874"/>
              <a:gd name="connsiteY5-582" fmla="*/ 375858 h 1985875"/>
              <a:gd name="connsiteX6-583" fmla="*/ 1901727 w 1946874"/>
              <a:gd name="connsiteY6-584" fmla="*/ 1924167 h 1985875"/>
              <a:gd name="connsiteX7-585" fmla="*/ 992937 w 1946874"/>
              <a:gd name="connsiteY7-586" fmla="*/ 1480991 h 1985875"/>
              <a:gd name="connsiteX8-587" fmla="*/ 1037816 w 1946874"/>
              <a:gd name="connsiteY8-588" fmla="*/ 1161232 h 1985875"/>
              <a:gd name="connsiteX9-589" fmla="*/ 1088304 w 1946874"/>
              <a:gd name="connsiteY9-590" fmla="*/ 757325 h 1985875"/>
              <a:gd name="connsiteX10-591" fmla="*/ 920009 w 1946874"/>
              <a:gd name="connsiteY10-592" fmla="*/ 611470 h 1985875"/>
              <a:gd name="connsiteX11-593" fmla="*/ 729276 w 1946874"/>
              <a:gd name="connsiteY11-594" fmla="*/ 751715 h 1985875"/>
              <a:gd name="connsiteX12-595" fmla="*/ 740495 w 1946874"/>
              <a:gd name="connsiteY12-596" fmla="*/ 1161232 h 1985875"/>
              <a:gd name="connsiteX13-597" fmla="*/ 785374 w 1946874"/>
              <a:gd name="connsiteY13-598" fmla="*/ 1509040 h 1985875"/>
              <a:gd name="connsiteX14-599" fmla="*/ 0 w 1946874"/>
              <a:gd name="connsiteY14-600" fmla="*/ 1985875 h 1985875"/>
              <a:gd name="connsiteX15-601" fmla="*/ 437565 w 1946874"/>
              <a:gd name="connsiteY15-602" fmla="*/ 387077 h 1985875"/>
              <a:gd name="connsiteX16-603" fmla="*/ 650738 w 1946874"/>
              <a:gd name="connsiteY16-604" fmla="*/ 611470 h 1985875"/>
              <a:gd name="connsiteX17-605" fmla="*/ 813423 w 1946874"/>
              <a:gd name="connsiteY17-606" fmla="*/ 499274 h 1985875"/>
              <a:gd name="connsiteX18-607" fmla="*/ 790984 w 1946874"/>
              <a:gd name="connsiteY18-608" fmla="*/ 0 h 1985875"/>
              <a:gd name="connsiteX0-609" fmla="*/ 790984 w 1946874"/>
              <a:gd name="connsiteY0-610" fmla="*/ 0 h 1985875"/>
              <a:gd name="connsiteX1-611" fmla="*/ 790984 w 1946874"/>
              <a:gd name="connsiteY1-612" fmla="*/ 0 h 1985875"/>
              <a:gd name="connsiteX2-613" fmla="*/ 1026596 w 1946874"/>
              <a:gd name="connsiteY2-614" fmla="*/ 5610 h 1985875"/>
              <a:gd name="connsiteX3-615" fmla="*/ 1020986 w 1946874"/>
              <a:gd name="connsiteY3-616" fmla="*/ 493664 h 1985875"/>
              <a:gd name="connsiteX4-617" fmla="*/ 1155622 w 1946874"/>
              <a:gd name="connsiteY4-618" fmla="*/ 572201 h 1985875"/>
              <a:gd name="connsiteX5-619" fmla="*/ 1351965 w 1946874"/>
              <a:gd name="connsiteY5-620" fmla="*/ 375858 h 1985875"/>
              <a:gd name="connsiteX6-621" fmla="*/ 1901727 w 1946874"/>
              <a:gd name="connsiteY6-622" fmla="*/ 1924167 h 1985875"/>
              <a:gd name="connsiteX7-623" fmla="*/ 992937 w 1946874"/>
              <a:gd name="connsiteY7-624" fmla="*/ 1480991 h 1985875"/>
              <a:gd name="connsiteX8-625" fmla="*/ 1037816 w 1946874"/>
              <a:gd name="connsiteY8-626" fmla="*/ 1161232 h 1985875"/>
              <a:gd name="connsiteX9-627" fmla="*/ 1088304 w 1946874"/>
              <a:gd name="connsiteY9-628" fmla="*/ 757325 h 1985875"/>
              <a:gd name="connsiteX10-629" fmla="*/ 920009 w 1946874"/>
              <a:gd name="connsiteY10-630" fmla="*/ 611470 h 1985875"/>
              <a:gd name="connsiteX11-631" fmla="*/ 729276 w 1946874"/>
              <a:gd name="connsiteY11-632" fmla="*/ 751715 h 1985875"/>
              <a:gd name="connsiteX12-633" fmla="*/ 740495 w 1946874"/>
              <a:gd name="connsiteY12-634" fmla="*/ 1161232 h 1985875"/>
              <a:gd name="connsiteX13-635" fmla="*/ 785374 w 1946874"/>
              <a:gd name="connsiteY13-636" fmla="*/ 1509040 h 1985875"/>
              <a:gd name="connsiteX14-637" fmla="*/ 0 w 1946874"/>
              <a:gd name="connsiteY14-638" fmla="*/ 1985875 h 1985875"/>
              <a:gd name="connsiteX15-639" fmla="*/ 437565 w 1946874"/>
              <a:gd name="connsiteY15-640" fmla="*/ 387077 h 1985875"/>
              <a:gd name="connsiteX16-641" fmla="*/ 650738 w 1946874"/>
              <a:gd name="connsiteY16-642" fmla="*/ 611470 h 1985875"/>
              <a:gd name="connsiteX17-643" fmla="*/ 813423 w 1946874"/>
              <a:gd name="connsiteY17-644" fmla="*/ 499274 h 1985875"/>
              <a:gd name="connsiteX18-645" fmla="*/ 790984 w 1946874"/>
              <a:gd name="connsiteY18-646" fmla="*/ 0 h 1985875"/>
              <a:gd name="connsiteX0-647" fmla="*/ 790984 w 1946874"/>
              <a:gd name="connsiteY0-648" fmla="*/ 0 h 1985875"/>
              <a:gd name="connsiteX1-649" fmla="*/ 790984 w 1946874"/>
              <a:gd name="connsiteY1-650" fmla="*/ 0 h 1985875"/>
              <a:gd name="connsiteX2-651" fmla="*/ 1026596 w 1946874"/>
              <a:gd name="connsiteY2-652" fmla="*/ 5610 h 1985875"/>
              <a:gd name="connsiteX3-653" fmla="*/ 1020986 w 1946874"/>
              <a:gd name="connsiteY3-654" fmla="*/ 493664 h 1985875"/>
              <a:gd name="connsiteX4-655" fmla="*/ 1155622 w 1946874"/>
              <a:gd name="connsiteY4-656" fmla="*/ 572201 h 1985875"/>
              <a:gd name="connsiteX5-657" fmla="*/ 1351965 w 1946874"/>
              <a:gd name="connsiteY5-658" fmla="*/ 375858 h 1985875"/>
              <a:gd name="connsiteX6-659" fmla="*/ 1901727 w 1946874"/>
              <a:gd name="connsiteY6-660" fmla="*/ 1924167 h 1985875"/>
              <a:gd name="connsiteX7-661" fmla="*/ 992937 w 1946874"/>
              <a:gd name="connsiteY7-662" fmla="*/ 1480991 h 1985875"/>
              <a:gd name="connsiteX8-663" fmla="*/ 1037816 w 1946874"/>
              <a:gd name="connsiteY8-664" fmla="*/ 1161232 h 1985875"/>
              <a:gd name="connsiteX9-665" fmla="*/ 1088304 w 1946874"/>
              <a:gd name="connsiteY9-666" fmla="*/ 757325 h 1985875"/>
              <a:gd name="connsiteX10-667" fmla="*/ 920009 w 1946874"/>
              <a:gd name="connsiteY10-668" fmla="*/ 611470 h 1985875"/>
              <a:gd name="connsiteX11-669" fmla="*/ 729276 w 1946874"/>
              <a:gd name="connsiteY11-670" fmla="*/ 751715 h 1985875"/>
              <a:gd name="connsiteX12-671" fmla="*/ 740495 w 1946874"/>
              <a:gd name="connsiteY12-672" fmla="*/ 1161232 h 1985875"/>
              <a:gd name="connsiteX13-673" fmla="*/ 785374 w 1946874"/>
              <a:gd name="connsiteY13-674" fmla="*/ 1509040 h 1985875"/>
              <a:gd name="connsiteX14-675" fmla="*/ 0 w 1946874"/>
              <a:gd name="connsiteY14-676" fmla="*/ 1985875 h 1985875"/>
              <a:gd name="connsiteX15-677" fmla="*/ 437565 w 1946874"/>
              <a:gd name="connsiteY15-678" fmla="*/ 387077 h 1985875"/>
              <a:gd name="connsiteX16-679" fmla="*/ 650738 w 1946874"/>
              <a:gd name="connsiteY16-680" fmla="*/ 611470 h 1985875"/>
              <a:gd name="connsiteX17-681" fmla="*/ 813423 w 1946874"/>
              <a:gd name="connsiteY17-682" fmla="*/ 499274 h 1985875"/>
              <a:gd name="connsiteX18-683" fmla="*/ 790984 w 1946874"/>
              <a:gd name="connsiteY18-684" fmla="*/ 0 h 1985875"/>
              <a:gd name="connsiteX0-685" fmla="*/ 790984 w 1946874"/>
              <a:gd name="connsiteY0-686" fmla="*/ 0 h 1985875"/>
              <a:gd name="connsiteX1-687" fmla="*/ 790984 w 1946874"/>
              <a:gd name="connsiteY1-688" fmla="*/ 0 h 1985875"/>
              <a:gd name="connsiteX2-689" fmla="*/ 1026596 w 1946874"/>
              <a:gd name="connsiteY2-690" fmla="*/ 5610 h 1985875"/>
              <a:gd name="connsiteX3-691" fmla="*/ 1020986 w 1946874"/>
              <a:gd name="connsiteY3-692" fmla="*/ 493664 h 1985875"/>
              <a:gd name="connsiteX4-693" fmla="*/ 1155622 w 1946874"/>
              <a:gd name="connsiteY4-694" fmla="*/ 572201 h 1985875"/>
              <a:gd name="connsiteX5-695" fmla="*/ 1351965 w 1946874"/>
              <a:gd name="connsiteY5-696" fmla="*/ 375858 h 1985875"/>
              <a:gd name="connsiteX6-697" fmla="*/ 1901727 w 1946874"/>
              <a:gd name="connsiteY6-698" fmla="*/ 1924167 h 1985875"/>
              <a:gd name="connsiteX7-699" fmla="*/ 1071474 w 1946874"/>
              <a:gd name="connsiteY7-700" fmla="*/ 1480991 h 1985875"/>
              <a:gd name="connsiteX8-701" fmla="*/ 1037816 w 1946874"/>
              <a:gd name="connsiteY8-702" fmla="*/ 1161232 h 1985875"/>
              <a:gd name="connsiteX9-703" fmla="*/ 1088304 w 1946874"/>
              <a:gd name="connsiteY9-704" fmla="*/ 757325 h 1985875"/>
              <a:gd name="connsiteX10-705" fmla="*/ 920009 w 1946874"/>
              <a:gd name="connsiteY10-706" fmla="*/ 611470 h 1985875"/>
              <a:gd name="connsiteX11-707" fmla="*/ 729276 w 1946874"/>
              <a:gd name="connsiteY11-708" fmla="*/ 751715 h 1985875"/>
              <a:gd name="connsiteX12-709" fmla="*/ 740495 w 1946874"/>
              <a:gd name="connsiteY12-710" fmla="*/ 1161232 h 1985875"/>
              <a:gd name="connsiteX13-711" fmla="*/ 785374 w 1946874"/>
              <a:gd name="connsiteY13-712" fmla="*/ 1509040 h 1985875"/>
              <a:gd name="connsiteX14-713" fmla="*/ 0 w 1946874"/>
              <a:gd name="connsiteY14-714" fmla="*/ 1985875 h 1985875"/>
              <a:gd name="connsiteX15-715" fmla="*/ 437565 w 1946874"/>
              <a:gd name="connsiteY15-716" fmla="*/ 387077 h 1985875"/>
              <a:gd name="connsiteX16-717" fmla="*/ 650738 w 1946874"/>
              <a:gd name="connsiteY16-718" fmla="*/ 611470 h 1985875"/>
              <a:gd name="connsiteX17-719" fmla="*/ 813423 w 1946874"/>
              <a:gd name="connsiteY17-720" fmla="*/ 499274 h 1985875"/>
              <a:gd name="connsiteX18-721" fmla="*/ 790984 w 1946874"/>
              <a:gd name="connsiteY18-722" fmla="*/ 0 h 1985875"/>
              <a:gd name="connsiteX0-723" fmla="*/ 790984 w 1946874"/>
              <a:gd name="connsiteY0-724" fmla="*/ 0 h 1985875"/>
              <a:gd name="connsiteX1-725" fmla="*/ 790984 w 1946874"/>
              <a:gd name="connsiteY1-726" fmla="*/ 0 h 1985875"/>
              <a:gd name="connsiteX2-727" fmla="*/ 1026596 w 1946874"/>
              <a:gd name="connsiteY2-728" fmla="*/ 5610 h 1985875"/>
              <a:gd name="connsiteX3-729" fmla="*/ 1020986 w 1946874"/>
              <a:gd name="connsiteY3-730" fmla="*/ 493664 h 1985875"/>
              <a:gd name="connsiteX4-731" fmla="*/ 1155622 w 1946874"/>
              <a:gd name="connsiteY4-732" fmla="*/ 572201 h 1985875"/>
              <a:gd name="connsiteX5-733" fmla="*/ 1351965 w 1946874"/>
              <a:gd name="connsiteY5-734" fmla="*/ 375858 h 1985875"/>
              <a:gd name="connsiteX6-735" fmla="*/ 1901727 w 1946874"/>
              <a:gd name="connsiteY6-736" fmla="*/ 1924167 h 1985875"/>
              <a:gd name="connsiteX7-737" fmla="*/ 1054644 w 1946874"/>
              <a:gd name="connsiteY7-738" fmla="*/ 1486600 h 1985875"/>
              <a:gd name="connsiteX8-739" fmla="*/ 1037816 w 1946874"/>
              <a:gd name="connsiteY8-740" fmla="*/ 1161232 h 1985875"/>
              <a:gd name="connsiteX9-741" fmla="*/ 1088304 w 1946874"/>
              <a:gd name="connsiteY9-742" fmla="*/ 757325 h 1985875"/>
              <a:gd name="connsiteX10-743" fmla="*/ 920009 w 1946874"/>
              <a:gd name="connsiteY10-744" fmla="*/ 611470 h 1985875"/>
              <a:gd name="connsiteX11-745" fmla="*/ 729276 w 1946874"/>
              <a:gd name="connsiteY11-746" fmla="*/ 751715 h 1985875"/>
              <a:gd name="connsiteX12-747" fmla="*/ 740495 w 1946874"/>
              <a:gd name="connsiteY12-748" fmla="*/ 1161232 h 1985875"/>
              <a:gd name="connsiteX13-749" fmla="*/ 785374 w 1946874"/>
              <a:gd name="connsiteY13-750" fmla="*/ 1509040 h 1985875"/>
              <a:gd name="connsiteX14-751" fmla="*/ 0 w 1946874"/>
              <a:gd name="connsiteY14-752" fmla="*/ 1985875 h 1985875"/>
              <a:gd name="connsiteX15-753" fmla="*/ 437565 w 1946874"/>
              <a:gd name="connsiteY15-754" fmla="*/ 387077 h 1985875"/>
              <a:gd name="connsiteX16-755" fmla="*/ 650738 w 1946874"/>
              <a:gd name="connsiteY16-756" fmla="*/ 611470 h 1985875"/>
              <a:gd name="connsiteX17-757" fmla="*/ 813423 w 1946874"/>
              <a:gd name="connsiteY17-758" fmla="*/ 499274 h 1985875"/>
              <a:gd name="connsiteX18-759" fmla="*/ 790984 w 1946874"/>
              <a:gd name="connsiteY18-760" fmla="*/ 0 h 1985875"/>
              <a:gd name="connsiteX0-761" fmla="*/ 790984 w 1946874"/>
              <a:gd name="connsiteY0-762" fmla="*/ 0 h 1985875"/>
              <a:gd name="connsiteX1-763" fmla="*/ 790984 w 1946874"/>
              <a:gd name="connsiteY1-764" fmla="*/ 0 h 1985875"/>
              <a:gd name="connsiteX2-765" fmla="*/ 1026596 w 1946874"/>
              <a:gd name="connsiteY2-766" fmla="*/ 5610 h 1985875"/>
              <a:gd name="connsiteX3-767" fmla="*/ 1020986 w 1946874"/>
              <a:gd name="connsiteY3-768" fmla="*/ 493664 h 1985875"/>
              <a:gd name="connsiteX4-769" fmla="*/ 1155622 w 1946874"/>
              <a:gd name="connsiteY4-770" fmla="*/ 572201 h 1985875"/>
              <a:gd name="connsiteX5-771" fmla="*/ 1351965 w 1946874"/>
              <a:gd name="connsiteY5-772" fmla="*/ 375858 h 1985875"/>
              <a:gd name="connsiteX6-773" fmla="*/ 1901727 w 1946874"/>
              <a:gd name="connsiteY6-774" fmla="*/ 1924167 h 1985875"/>
              <a:gd name="connsiteX7-775" fmla="*/ 1054644 w 1946874"/>
              <a:gd name="connsiteY7-776" fmla="*/ 1486600 h 1985875"/>
              <a:gd name="connsiteX8-777" fmla="*/ 1037816 w 1946874"/>
              <a:gd name="connsiteY8-778" fmla="*/ 1161232 h 1985875"/>
              <a:gd name="connsiteX9-779" fmla="*/ 1088304 w 1946874"/>
              <a:gd name="connsiteY9-780" fmla="*/ 757325 h 1985875"/>
              <a:gd name="connsiteX10-781" fmla="*/ 920009 w 1946874"/>
              <a:gd name="connsiteY10-782" fmla="*/ 611470 h 1985875"/>
              <a:gd name="connsiteX11-783" fmla="*/ 729276 w 1946874"/>
              <a:gd name="connsiteY11-784" fmla="*/ 751715 h 1985875"/>
              <a:gd name="connsiteX12-785" fmla="*/ 740495 w 1946874"/>
              <a:gd name="connsiteY12-786" fmla="*/ 1161232 h 1985875"/>
              <a:gd name="connsiteX13-787" fmla="*/ 785374 w 1946874"/>
              <a:gd name="connsiteY13-788" fmla="*/ 1509040 h 1985875"/>
              <a:gd name="connsiteX14-789" fmla="*/ 0 w 1946874"/>
              <a:gd name="connsiteY14-790" fmla="*/ 1985875 h 1985875"/>
              <a:gd name="connsiteX15-791" fmla="*/ 437565 w 1946874"/>
              <a:gd name="connsiteY15-792" fmla="*/ 387077 h 1985875"/>
              <a:gd name="connsiteX16-793" fmla="*/ 650738 w 1946874"/>
              <a:gd name="connsiteY16-794" fmla="*/ 611470 h 1985875"/>
              <a:gd name="connsiteX17-795" fmla="*/ 813423 w 1946874"/>
              <a:gd name="connsiteY17-796" fmla="*/ 499274 h 1985875"/>
              <a:gd name="connsiteX18-797" fmla="*/ 790984 w 1946874"/>
              <a:gd name="connsiteY18-798" fmla="*/ 0 h 1985875"/>
              <a:gd name="connsiteX0-799" fmla="*/ 790984 w 1946874"/>
              <a:gd name="connsiteY0-800" fmla="*/ 0 h 1985875"/>
              <a:gd name="connsiteX1-801" fmla="*/ 790984 w 1946874"/>
              <a:gd name="connsiteY1-802" fmla="*/ 0 h 1985875"/>
              <a:gd name="connsiteX2-803" fmla="*/ 1026596 w 1946874"/>
              <a:gd name="connsiteY2-804" fmla="*/ 5610 h 1985875"/>
              <a:gd name="connsiteX3-805" fmla="*/ 1020986 w 1946874"/>
              <a:gd name="connsiteY3-806" fmla="*/ 493664 h 1985875"/>
              <a:gd name="connsiteX4-807" fmla="*/ 1155622 w 1946874"/>
              <a:gd name="connsiteY4-808" fmla="*/ 572201 h 1985875"/>
              <a:gd name="connsiteX5-809" fmla="*/ 1351965 w 1946874"/>
              <a:gd name="connsiteY5-810" fmla="*/ 375858 h 1985875"/>
              <a:gd name="connsiteX6-811" fmla="*/ 1901727 w 1946874"/>
              <a:gd name="connsiteY6-812" fmla="*/ 1924167 h 1985875"/>
              <a:gd name="connsiteX7-813" fmla="*/ 1054644 w 1946874"/>
              <a:gd name="connsiteY7-814" fmla="*/ 1486600 h 1985875"/>
              <a:gd name="connsiteX8-815" fmla="*/ 1037816 w 1946874"/>
              <a:gd name="connsiteY8-816" fmla="*/ 1161232 h 1985875"/>
              <a:gd name="connsiteX9-817" fmla="*/ 1088304 w 1946874"/>
              <a:gd name="connsiteY9-818" fmla="*/ 757325 h 1985875"/>
              <a:gd name="connsiteX10-819" fmla="*/ 920009 w 1946874"/>
              <a:gd name="connsiteY10-820" fmla="*/ 611470 h 1985875"/>
              <a:gd name="connsiteX11-821" fmla="*/ 729276 w 1946874"/>
              <a:gd name="connsiteY11-822" fmla="*/ 751715 h 1985875"/>
              <a:gd name="connsiteX12-823" fmla="*/ 740495 w 1946874"/>
              <a:gd name="connsiteY12-824" fmla="*/ 1161232 h 1985875"/>
              <a:gd name="connsiteX13-825" fmla="*/ 785374 w 1946874"/>
              <a:gd name="connsiteY13-826" fmla="*/ 1509040 h 1985875"/>
              <a:gd name="connsiteX14-827" fmla="*/ 0 w 1946874"/>
              <a:gd name="connsiteY14-828" fmla="*/ 1985875 h 1985875"/>
              <a:gd name="connsiteX15-829" fmla="*/ 437565 w 1946874"/>
              <a:gd name="connsiteY15-830" fmla="*/ 387077 h 1985875"/>
              <a:gd name="connsiteX16-831" fmla="*/ 650738 w 1946874"/>
              <a:gd name="connsiteY16-832" fmla="*/ 611470 h 1985875"/>
              <a:gd name="connsiteX17-833" fmla="*/ 813423 w 1946874"/>
              <a:gd name="connsiteY17-834" fmla="*/ 499274 h 1985875"/>
              <a:gd name="connsiteX18-835" fmla="*/ 790984 w 1946874"/>
              <a:gd name="connsiteY18-836" fmla="*/ 0 h 1985875"/>
              <a:gd name="connsiteX0-837" fmla="*/ 790984 w 1946874"/>
              <a:gd name="connsiteY0-838" fmla="*/ 0 h 1985875"/>
              <a:gd name="connsiteX1-839" fmla="*/ 790984 w 1946874"/>
              <a:gd name="connsiteY1-840" fmla="*/ 0 h 1985875"/>
              <a:gd name="connsiteX2-841" fmla="*/ 1026596 w 1946874"/>
              <a:gd name="connsiteY2-842" fmla="*/ 5610 h 1985875"/>
              <a:gd name="connsiteX3-843" fmla="*/ 1020986 w 1946874"/>
              <a:gd name="connsiteY3-844" fmla="*/ 493664 h 1985875"/>
              <a:gd name="connsiteX4-845" fmla="*/ 1155622 w 1946874"/>
              <a:gd name="connsiteY4-846" fmla="*/ 572201 h 1985875"/>
              <a:gd name="connsiteX5-847" fmla="*/ 1351965 w 1946874"/>
              <a:gd name="connsiteY5-848" fmla="*/ 375858 h 1985875"/>
              <a:gd name="connsiteX6-849" fmla="*/ 1901727 w 1946874"/>
              <a:gd name="connsiteY6-850" fmla="*/ 1924167 h 1985875"/>
              <a:gd name="connsiteX7-851" fmla="*/ 1054644 w 1946874"/>
              <a:gd name="connsiteY7-852" fmla="*/ 1486600 h 1985875"/>
              <a:gd name="connsiteX8-853" fmla="*/ 1037816 w 1946874"/>
              <a:gd name="connsiteY8-854" fmla="*/ 1161232 h 1985875"/>
              <a:gd name="connsiteX9-855" fmla="*/ 1088304 w 1946874"/>
              <a:gd name="connsiteY9-856" fmla="*/ 757325 h 1985875"/>
              <a:gd name="connsiteX10-857" fmla="*/ 920009 w 1946874"/>
              <a:gd name="connsiteY10-858" fmla="*/ 611470 h 1985875"/>
              <a:gd name="connsiteX11-859" fmla="*/ 729276 w 1946874"/>
              <a:gd name="connsiteY11-860" fmla="*/ 751715 h 1985875"/>
              <a:gd name="connsiteX12-861" fmla="*/ 740495 w 1946874"/>
              <a:gd name="connsiteY12-862" fmla="*/ 1161232 h 1985875"/>
              <a:gd name="connsiteX13-863" fmla="*/ 785374 w 1946874"/>
              <a:gd name="connsiteY13-864" fmla="*/ 1509040 h 1985875"/>
              <a:gd name="connsiteX14-865" fmla="*/ 0 w 1946874"/>
              <a:gd name="connsiteY14-866" fmla="*/ 1985875 h 1985875"/>
              <a:gd name="connsiteX15-867" fmla="*/ 437565 w 1946874"/>
              <a:gd name="connsiteY15-868" fmla="*/ 387077 h 1985875"/>
              <a:gd name="connsiteX16-869" fmla="*/ 650738 w 1946874"/>
              <a:gd name="connsiteY16-870" fmla="*/ 611470 h 1985875"/>
              <a:gd name="connsiteX17-871" fmla="*/ 813423 w 1946874"/>
              <a:gd name="connsiteY17-872" fmla="*/ 499274 h 1985875"/>
              <a:gd name="connsiteX18-873" fmla="*/ 790984 w 1946874"/>
              <a:gd name="connsiteY18-874" fmla="*/ 0 h 1985875"/>
              <a:gd name="connsiteX0-875" fmla="*/ 790984 w 1946874"/>
              <a:gd name="connsiteY0-876" fmla="*/ 0 h 1985875"/>
              <a:gd name="connsiteX1-877" fmla="*/ 790984 w 1946874"/>
              <a:gd name="connsiteY1-878" fmla="*/ 0 h 1985875"/>
              <a:gd name="connsiteX2-879" fmla="*/ 1026596 w 1946874"/>
              <a:gd name="connsiteY2-880" fmla="*/ 5610 h 1985875"/>
              <a:gd name="connsiteX3-881" fmla="*/ 1020986 w 1946874"/>
              <a:gd name="connsiteY3-882" fmla="*/ 493664 h 1985875"/>
              <a:gd name="connsiteX4-883" fmla="*/ 1155622 w 1946874"/>
              <a:gd name="connsiteY4-884" fmla="*/ 572201 h 1985875"/>
              <a:gd name="connsiteX5-885" fmla="*/ 1351965 w 1946874"/>
              <a:gd name="connsiteY5-886" fmla="*/ 375858 h 1985875"/>
              <a:gd name="connsiteX6-887" fmla="*/ 1901727 w 1946874"/>
              <a:gd name="connsiteY6-888" fmla="*/ 1924167 h 1985875"/>
              <a:gd name="connsiteX7-889" fmla="*/ 1054644 w 1946874"/>
              <a:gd name="connsiteY7-890" fmla="*/ 1486600 h 1985875"/>
              <a:gd name="connsiteX8-891" fmla="*/ 1037816 w 1946874"/>
              <a:gd name="connsiteY8-892" fmla="*/ 1161232 h 1985875"/>
              <a:gd name="connsiteX9-893" fmla="*/ 1088304 w 1946874"/>
              <a:gd name="connsiteY9-894" fmla="*/ 757325 h 1985875"/>
              <a:gd name="connsiteX10-895" fmla="*/ 920009 w 1946874"/>
              <a:gd name="connsiteY10-896" fmla="*/ 611470 h 1985875"/>
              <a:gd name="connsiteX11-897" fmla="*/ 729276 w 1946874"/>
              <a:gd name="connsiteY11-898" fmla="*/ 751715 h 1985875"/>
              <a:gd name="connsiteX12-899" fmla="*/ 740495 w 1946874"/>
              <a:gd name="connsiteY12-900" fmla="*/ 1161232 h 1985875"/>
              <a:gd name="connsiteX13-901" fmla="*/ 785374 w 1946874"/>
              <a:gd name="connsiteY13-902" fmla="*/ 1509040 h 1985875"/>
              <a:gd name="connsiteX14-903" fmla="*/ 0 w 1946874"/>
              <a:gd name="connsiteY14-904" fmla="*/ 1985875 h 1985875"/>
              <a:gd name="connsiteX15-905" fmla="*/ 437565 w 1946874"/>
              <a:gd name="connsiteY15-906" fmla="*/ 387077 h 1985875"/>
              <a:gd name="connsiteX16-907" fmla="*/ 650738 w 1946874"/>
              <a:gd name="connsiteY16-908" fmla="*/ 611470 h 1985875"/>
              <a:gd name="connsiteX17-909" fmla="*/ 813423 w 1946874"/>
              <a:gd name="connsiteY17-910" fmla="*/ 499274 h 1985875"/>
              <a:gd name="connsiteX18-911" fmla="*/ 790984 w 1946874"/>
              <a:gd name="connsiteY18-912" fmla="*/ 0 h 1985875"/>
              <a:gd name="connsiteX0-913" fmla="*/ 790984 w 1946874"/>
              <a:gd name="connsiteY0-914" fmla="*/ 0 h 1985875"/>
              <a:gd name="connsiteX1-915" fmla="*/ 790984 w 1946874"/>
              <a:gd name="connsiteY1-916" fmla="*/ 0 h 1985875"/>
              <a:gd name="connsiteX2-917" fmla="*/ 1026596 w 1946874"/>
              <a:gd name="connsiteY2-918" fmla="*/ 5610 h 1985875"/>
              <a:gd name="connsiteX3-919" fmla="*/ 1020986 w 1946874"/>
              <a:gd name="connsiteY3-920" fmla="*/ 493664 h 1985875"/>
              <a:gd name="connsiteX4-921" fmla="*/ 1155622 w 1946874"/>
              <a:gd name="connsiteY4-922" fmla="*/ 572201 h 1985875"/>
              <a:gd name="connsiteX5-923" fmla="*/ 1351965 w 1946874"/>
              <a:gd name="connsiteY5-924" fmla="*/ 375858 h 1985875"/>
              <a:gd name="connsiteX6-925" fmla="*/ 1901727 w 1946874"/>
              <a:gd name="connsiteY6-926" fmla="*/ 1924167 h 1985875"/>
              <a:gd name="connsiteX7-927" fmla="*/ 1054644 w 1946874"/>
              <a:gd name="connsiteY7-928" fmla="*/ 1486600 h 1985875"/>
              <a:gd name="connsiteX8-929" fmla="*/ 1037816 w 1946874"/>
              <a:gd name="connsiteY8-930" fmla="*/ 1144403 h 1985875"/>
              <a:gd name="connsiteX9-931" fmla="*/ 1088304 w 1946874"/>
              <a:gd name="connsiteY9-932" fmla="*/ 757325 h 1985875"/>
              <a:gd name="connsiteX10-933" fmla="*/ 920009 w 1946874"/>
              <a:gd name="connsiteY10-934" fmla="*/ 611470 h 1985875"/>
              <a:gd name="connsiteX11-935" fmla="*/ 729276 w 1946874"/>
              <a:gd name="connsiteY11-936" fmla="*/ 751715 h 1985875"/>
              <a:gd name="connsiteX12-937" fmla="*/ 740495 w 1946874"/>
              <a:gd name="connsiteY12-938" fmla="*/ 1161232 h 1985875"/>
              <a:gd name="connsiteX13-939" fmla="*/ 785374 w 1946874"/>
              <a:gd name="connsiteY13-940" fmla="*/ 1509040 h 1985875"/>
              <a:gd name="connsiteX14-941" fmla="*/ 0 w 1946874"/>
              <a:gd name="connsiteY14-942" fmla="*/ 1985875 h 1985875"/>
              <a:gd name="connsiteX15-943" fmla="*/ 437565 w 1946874"/>
              <a:gd name="connsiteY15-944" fmla="*/ 387077 h 1985875"/>
              <a:gd name="connsiteX16-945" fmla="*/ 650738 w 1946874"/>
              <a:gd name="connsiteY16-946" fmla="*/ 611470 h 1985875"/>
              <a:gd name="connsiteX17-947" fmla="*/ 813423 w 1946874"/>
              <a:gd name="connsiteY17-948" fmla="*/ 499274 h 1985875"/>
              <a:gd name="connsiteX18-949" fmla="*/ 790984 w 1946874"/>
              <a:gd name="connsiteY18-950" fmla="*/ 0 h 1985875"/>
              <a:gd name="connsiteX0-951" fmla="*/ 790984 w 1946874"/>
              <a:gd name="connsiteY0-952" fmla="*/ 0 h 1985875"/>
              <a:gd name="connsiteX1-953" fmla="*/ 790984 w 1946874"/>
              <a:gd name="connsiteY1-954" fmla="*/ 0 h 1985875"/>
              <a:gd name="connsiteX2-955" fmla="*/ 1026596 w 1946874"/>
              <a:gd name="connsiteY2-956" fmla="*/ 5610 h 1985875"/>
              <a:gd name="connsiteX3-957" fmla="*/ 1020986 w 1946874"/>
              <a:gd name="connsiteY3-958" fmla="*/ 493664 h 1985875"/>
              <a:gd name="connsiteX4-959" fmla="*/ 1155622 w 1946874"/>
              <a:gd name="connsiteY4-960" fmla="*/ 572201 h 1985875"/>
              <a:gd name="connsiteX5-961" fmla="*/ 1351965 w 1946874"/>
              <a:gd name="connsiteY5-962" fmla="*/ 375858 h 1985875"/>
              <a:gd name="connsiteX6-963" fmla="*/ 1901727 w 1946874"/>
              <a:gd name="connsiteY6-964" fmla="*/ 1924167 h 1985875"/>
              <a:gd name="connsiteX7-965" fmla="*/ 1054644 w 1946874"/>
              <a:gd name="connsiteY7-966" fmla="*/ 1486600 h 1985875"/>
              <a:gd name="connsiteX8-967" fmla="*/ 1037816 w 1946874"/>
              <a:gd name="connsiteY8-968" fmla="*/ 1144403 h 1985875"/>
              <a:gd name="connsiteX9-969" fmla="*/ 1088304 w 1946874"/>
              <a:gd name="connsiteY9-970" fmla="*/ 757325 h 1985875"/>
              <a:gd name="connsiteX10-971" fmla="*/ 920009 w 1946874"/>
              <a:gd name="connsiteY10-972" fmla="*/ 611470 h 1985875"/>
              <a:gd name="connsiteX11-973" fmla="*/ 729276 w 1946874"/>
              <a:gd name="connsiteY11-974" fmla="*/ 751715 h 1985875"/>
              <a:gd name="connsiteX12-975" fmla="*/ 740495 w 1946874"/>
              <a:gd name="connsiteY12-976" fmla="*/ 1161232 h 1985875"/>
              <a:gd name="connsiteX13-977" fmla="*/ 785374 w 1946874"/>
              <a:gd name="connsiteY13-978" fmla="*/ 1509040 h 1985875"/>
              <a:gd name="connsiteX14-979" fmla="*/ 0 w 1946874"/>
              <a:gd name="connsiteY14-980" fmla="*/ 1985875 h 1985875"/>
              <a:gd name="connsiteX15-981" fmla="*/ 437565 w 1946874"/>
              <a:gd name="connsiteY15-982" fmla="*/ 387077 h 1985875"/>
              <a:gd name="connsiteX16-983" fmla="*/ 650738 w 1946874"/>
              <a:gd name="connsiteY16-984" fmla="*/ 611470 h 1985875"/>
              <a:gd name="connsiteX17-985" fmla="*/ 813423 w 1946874"/>
              <a:gd name="connsiteY17-986" fmla="*/ 499274 h 1985875"/>
              <a:gd name="connsiteX18-987" fmla="*/ 790984 w 1946874"/>
              <a:gd name="connsiteY18-988" fmla="*/ 0 h 1985875"/>
              <a:gd name="connsiteX0-989" fmla="*/ 790984 w 1946874"/>
              <a:gd name="connsiteY0-990" fmla="*/ 0 h 1985875"/>
              <a:gd name="connsiteX1-991" fmla="*/ 790984 w 1946874"/>
              <a:gd name="connsiteY1-992" fmla="*/ 0 h 1985875"/>
              <a:gd name="connsiteX2-993" fmla="*/ 1026596 w 1946874"/>
              <a:gd name="connsiteY2-994" fmla="*/ 5610 h 1985875"/>
              <a:gd name="connsiteX3-995" fmla="*/ 1020986 w 1946874"/>
              <a:gd name="connsiteY3-996" fmla="*/ 493664 h 1985875"/>
              <a:gd name="connsiteX4-997" fmla="*/ 1155622 w 1946874"/>
              <a:gd name="connsiteY4-998" fmla="*/ 572201 h 1985875"/>
              <a:gd name="connsiteX5-999" fmla="*/ 1351965 w 1946874"/>
              <a:gd name="connsiteY5-1000" fmla="*/ 375858 h 1985875"/>
              <a:gd name="connsiteX6-1001" fmla="*/ 1901727 w 1946874"/>
              <a:gd name="connsiteY6-1002" fmla="*/ 1924167 h 1985875"/>
              <a:gd name="connsiteX7-1003" fmla="*/ 1054644 w 1946874"/>
              <a:gd name="connsiteY7-1004" fmla="*/ 1486600 h 1985875"/>
              <a:gd name="connsiteX8-1005" fmla="*/ 1037816 w 1946874"/>
              <a:gd name="connsiteY8-1006" fmla="*/ 1144403 h 1985875"/>
              <a:gd name="connsiteX9-1007" fmla="*/ 1088304 w 1946874"/>
              <a:gd name="connsiteY9-1008" fmla="*/ 757325 h 1985875"/>
              <a:gd name="connsiteX10-1009" fmla="*/ 920009 w 1946874"/>
              <a:gd name="connsiteY10-1010" fmla="*/ 611470 h 1985875"/>
              <a:gd name="connsiteX11-1011" fmla="*/ 729276 w 1946874"/>
              <a:gd name="connsiteY11-1012" fmla="*/ 751715 h 1985875"/>
              <a:gd name="connsiteX12-1013" fmla="*/ 740495 w 1946874"/>
              <a:gd name="connsiteY12-1014" fmla="*/ 1161232 h 1985875"/>
              <a:gd name="connsiteX13-1015" fmla="*/ 785374 w 1946874"/>
              <a:gd name="connsiteY13-1016" fmla="*/ 1509040 h 1985875"/>
              <a:gd name="connsiteX14-1017" fmla="*/ 0 w 1946874"/>
              <a:gd name="connsiteY14-1018" fmla="*/ 1985875 h 1985875"/>
              <a:gd name="connsiteX15-1019" fmla="*/ 437565 w 1946874"/>
              <a:gd name="connsiteY15-1020" fmla="*/ 387077 h 1985875"/>
              <a:gd name="connsiteX16-1021" fmla="*/ 650738 w 1946874"/>
              <a:gd name="connsiteY16-1022" fmla="*/ 611470 h 1985875"/>
              <a:gd name="connsiteX17-1023" fmla="*/ 813423 w 1946874"/>
              <a:gd name="connsiteY17-1024" fmla="*/ 499274 h 1985875"/>
              <a:gd name="connsiteX18-1025" fmla="*/ 790984 w 1946874"/>
              <a:gd name="connsiteY18-1026" fmla="*/ 0 h 1985875"/>
              <a:gd name="connsiteX0-1027" fmla="*/ 790984 w 1946874"/>
              <a:gd name="connsiteY0-1028" fmla="*/ 0 h 1985875"/>
              <a:gd name="connsiteX1-1029" fmla="*/ 790984 w 1946874"/>
              <a:gd name="connsiteY1-1030" fmla="*/ 0 h 1985875"/>
              <a:gd name="connsiteX2-1031" fmla="*/ 1026596 w 1946874"/>
              <a:gd name="connsiteY2-1032" fmla="*/ 5610 h 1985875"/>
              <a:gd name="connsiteX3-1033" fmla="*/ 1020986 w 1946874"/>
              <a:gd name="connsiteY3-1034" fmla="*/ 493664 h 1985875"/>
              <a:gd name="connsiteX4-1035" fmla="*/ 1155622 w 1946874"/>
              <a:gd name="connsiteY4-1036" fmla="*/ 572201 h 1985875"/>
              <a:gd name="connsiteX5-1037" fmla="*/ 1351965 w 1946874"/>
              <a:gd name="connsiteY5-1038" fmla="*/ 375858 h 1985875"/>
              <a:gd name="connsiteX6-1039" fmla="*/ 1901727 w 1946874"/>
              <a:gd name="connsiteY6-1040" fmla="*/ 1924167 h 1985875"/>
              <a:gd name="connsiteX7-1041" fmla="*/ 1054644 w 1946874"/>
              <a:gd name="connsiteY7-1042" fmla="*/ 1486600 h 1985875"/>
              <a:gd name="connsiteX8-1043" fmla="*/ 1037816 w 1946874"/>
              <a:gd name="connsiteY8-1044" fmla="*/ 1144403 h 1985875"/>
              <a:gd name="connsiteX9-1045" fmla="*/ 1088304 w 1946874"/>
              <a:gd name="connsiteY9-1046" fmla="*/ 757325 h 1985875"/>
              <a:gd name="connsiteX10-1047" fmla="*/ 920009 w 1946874"/>
              <a:gd name="connsiteY10-1048" fmla="*/ 611470 h 1985875"/>
              <a:gd name="connsiteX11-1049" fmla="*/ 729276 w 1946874"/>
              <a:gd name="connsiteY11-1050" fmla="*/ 751715 h 1985875"/>
              <a:gd name="connsiteX12-1051" fmla="*/ 740495 w 1946874"/>
              <a:gd name="connsiteY12-1052" fmla="*/ 1161232 h 1985875"/>
              <a:gd name="connsiteX13-1053" fmla="*/ 785374 w 1946874"/>
              <a:gd name="connsiteY13-1054" fmla="*/ 1509040 h 1985875"/>
              <a:gd name="connsiteX14-1055" fmla="*/ 0 w 1946874"/>
              <a:gd name="connsiteY14-1056" fmla="*/ 1985875 h 1985875"/>
              <a:gd name="connsiteX15-1057" fmla="*/ 420736 w 1946874"/>
              <a:gd name="connsiteY15-1058" fmla="*/ 375858 h 1985875"/>
              <a:gd name="connsiteX16-1059" fmla="*/ 650738 w 1946874"/>
              <a:gd name="connsiteY16-1060" fmla="*/ 611470 h 1985875"/>
              <a:gd name="connsiteX17-1061" fmla="*/ 813423 w 1946874"/>
              <a:gd name="connsiteY17-1062" fmla="*/ 499274 h 1985875"/>
              <a:gd name="connsiteX18-1063" fmla="*/ 790984 w 1946874"/>
              <a:gd name="connsiteY18-1064" fmla="*/ 0 h 1985875"/>
              <a:gd name="connsiteX0-1065" fmla="*/ 790984 w 1946874"/>
              <a:gd name="connsiteY0-1066" fmla="*/ 0 h 1985875"/>
              <a:gd name="connsiteX1-1067" fmla="*/ 790984 w 1946874"/>
              <a:gd name="connsiteY1-1068" fmla="*/ 0 h 1985875"/>
              <a:gd name="connsiteX2-1069" fmla="*/ 1026596 w 1946874"/>
              <a:gd name="connsiteY2-1070" fmla="*/ 5610 h 1985875"/>
              <a:gd name="connsiteX3-1071" fmla="*/ 1020986 w 1946874"/>
              <a:gd name="connsiteY3-1072" fmla="*/ 493664 h 1985875"/>
              <a:gd name="connsiteX4-1073" fmla="*/ 1155622 w 1946874"/>
              <a:gd name="connsiteY4-1074" fmla="*/ 572201 h 1985875"/>
              <a:gd name="connsiteX5-1075" fmla="*/ 1351965 w 1946874"/>
              <a:gd name="connsiteY5-1076" fmla="*/ 375858 h 1985875"/>
              <a:gd name="connsiteX6-1077" fmla="*/ 1901727 w 1946874"/>
              <a:gd name="connsiteY6-1078" fmla="*/ 1924167 h 1985875"/>
              <a:gd name="connsiteX7-1079" fmla="*/ 1054644 w 1946874"/>
              <a:gd name="connsiteY7-1080" fmla="*/ 1486600 h 1985875"/>
              <a:gd name="connsiteX8-1081" fmla="*/ 1037816 w 1946874"/>
              <a:gd name="connsiteY8-1082" fmla="*/ 1144403 h 1985875"/>
              <a:gd name="connsiteX9-1083" fmla="*/ 1088304 w 1946874"/>
              <a:gd name="connsiteY9-1084" fmla="*/ 757325 h 1985875"/>
              <a:gd name="connsiteX10-1085" fmla="*/ 920009 w 1946874"/>
              <a:gd name="connsiteY10-1086" fmla="*/ 611470 h 1985875"/>
              <a:gd name="connsiteX11-1087" fmla="*/ 729276 w 1946874"/>
              <a:gd name="connsiteY11-1088" fmla="*/ 751715 h 1985875"/>
              <a:gd name="connsiteX12-1089" fmla="*/ 740495 w 1946874"/>
              <a:gd name="connsiteY12-1090" fmla="*/ 1161232 h 1985875"/>
              <a:gd name="connsiteX13-1091" fmla="*/ 785374 w 1946874"/>
              <a:gd name="connsiteY13-1092" fmla="*/ 1509040 h 1985875"/>
              <a:gd name="connsiteX14-1093" fmla="*/ 0 w 1946874"/>
              <a:gd name="connsiteY14-1094" fmla="*/ 1985875 h 1985875"/>
              <a:gd name="connsiteX15-1095" fmla="*/ 420736 w 1946874"/>
              <a:gd name="connsiteY15-1096" fmla="*/ 375858 h 1985875"/>
              <a:gd name="connsiteX16-1097" fmla="*/ 650738 w 1946874"/>
              <a:gd name="connsiteY16-1098" fmla="*/ 611470 h 1985875"/>
              <a:gd name="connsiteX17-1099" fmla="*/ 813423 w 1946874"/>
              <a:gd name="connsiteY17-1100" fmla="*/ 499274 h 1985875"/>
              <a:gd name="connsiteX18-1101" fmla="*/ 790984 w 1946874"/>
              <a:gd name="connsiteY18-1102" fmla="*/ 0 h 1985875"/>
              <a:gd name="connsiteX0-1103" fmla="*/ 858302 w 2014192"/>
              <a:gd name="connsiteY0-1104" fmla="*/ 0 h 1958316"/>
              <a:gd name="connsiteX1-1105" fmla="*/ 858302 w 2014192"/>
              <a:gd name="connsiteY1-1106" fmla="*/ 0 h 1958316"/>
              <a:gd name="connsiteX2-1107" fmla="*/ 1093914 w 2014192"/>
              <a:gd name="connsiteY2-1108" fmla="*/ 5610 h 1958316"/>
              <a:gd name="connsiteX3-1109" fmla="*/ 1088304 w 2014192"/>
              <a:gd name="connsiteY3-1110" fmla="*/ 493664 h 1958316"/>
              <a:gd name="connsiteX4-1111" fmla="*/ 1222940 w 2014192"/>
              <a:gd name="connsiteY4-1112" fmla="*/ 572201 h 1958316"/>
              <a:gd name="connsiteX5-1113" fmla="*/ 1419283 w 2014192"/>
              <a:gd name="connsiteY5-1114" fmla="*/ 375858 h 1958316"/>
              <a:gd name="connsiteX6-1115" fmla="*/ 1969045 w 2014192"/>
              <a:gd name="connsiteY6-1116" fmla="*/ 1924167 h 1958316"/>
              <a:gd name="connsiteX7-1117" fmla="*/ 1121962 w 2014192"/>
              <a:gd name="connsiteY7-1118" fmla="*/ 1486600 h 1958316"/>
              <a:gd name="connsiteX8-1119" fmla="*/ 1105134 w 2014192"/>
              <a:gd name="connsiteY8-1120" fmla="*/ 1144403 h 1958316"/>
              <a:gd name="connsiteX9-1121" fmla="*/ 1155622 w 2014192"/>
              <a:gd name="connsiteY9-1122" fmla="*/ 757325 h 1958316"/>
              <a:gd name="connsiteX10-1123" fmla="*/ 987327 w 2014192"/>
              <a:gd name="connsiteY10-1124" fmla="*/ 611470 h 1958316"/>
              <a:gd name="connsiteX11-1125" fmla="*/ 796594 w 2014192"/>
              <a:gd name="connsiteY11-1126" fmla="*/ 751715 h 1958316"/>
              <a:gd name="connsiteX12-1127" fmla="*/ 807813 w 2014192"/>
              <a:gd name="connsiteY12-1128" fmla="*/ 1161232 h 1958316"/>
              <a:gd name="connsiteX13-1129" fmla="*/ 852692 w 2014192"/>
              <a:gd name="connsiteY13-1130" fmla="*/ 1509040 h 1958316"/>
              <a:gd name="connsiteX14-1131" fmla="*/ 0 w 2014192"/>
              <a:gd name="connsiteY14-1132" fmla="*/ 1952216 h 1958316"/>
              <a:gd name="connsiteX15-1133" fmla="*/ 488054 w 2014192"/>
              <a:gd name="connsiteY15-1134" fmla="*/ 375858 h 1958316"/>
              <a:gd name="connsiteX16-1135" fmla="*/ 718056 w 2014192"/>
              <a:gd name="connsiteY16-1136" fmla="*/ 611470 h 1958316"/>
              <a:gd name="connsiteX17-1137" fmla="*/ 880741 w 2014192"/>
              <a:gd name="connsiteY17-1138" fmla="*/ 499274 h 1958316"/>
              <a:gd name="connsiteX18-1139" fmla="*/ 858302 w 2014192"/>
              <a:gd name="connsiteY18-1140" fmla="*/ 0 h 1958316"/>
              <a:gd name="connsiteX0-1141" fmla="*/ 947503 w 2103393"/>
              <a:gd name="connsiteY0-1142" fmla="*/ 0 h 1958316"/>
              <a:gd name="connsiteX1-1143" fmla="*/ 947503 w 2103393"/>
              <a:gd name="connsiteY1-1144" fmla="*/ 0 h 1958316"/>
              <a:gd name="connsiteX2-1145" fmla="*/ 1183115 w 2103393"/>
              <a:gd name="connsiteY2-1146" fmla="*/ 5610 h 1958316"/>
              <a:gd name="connsiteX3-1147" fmla="*/ 1177505 w 2103393"/>
              <a:gd name="connsiteY3-1148" fmla="*/ 493664 h 1958316"/>
              <a:gd name="connsiteX4-1149" fmla="*/ 1312141 w 2103393"/>
              <a:gd name="connsiteY4-1150" fmla="*/ 572201 h 1958316"/>
              <a:gd name="connsiteX5-1151" fmla="*/ 1508484 w 2103393"/>
              <a:gd name="connsiteY5-1152" fmla="*/ 375858 h 1958316"/>
              <a:gd name="connsiteX6-1153" fmla="*/ 2058246 w 2103393"/>
              <a:gd name="connsiteY6-1154" fmla="*/ 1924167 h 1958316"/>
              <a:gd name="connsiteX7-1155" fmla="*/ 1211163 w 2103393"/>
              <a:gd name="connsiteY7-1156" fmla="*/ 1486600 h 1958316"/>
              <a:gd name="connsiteX8-1157" fmla="*/ 1194335 w 2103393"/>
              <a:gd name="connsiteY8-1158" fmla="*/ 1144403 h 1958316"/>
              <a:gd name="connsiteX9-1159" fmla="*/ 1244823 w 2103393"/>
              <a:gd name="connsiteY9-1160" fmla="*/ 757325 h 1958316"/>
              <a:gd name="connsiteX10-1161" fmla="*/ 1076528 w 2103393"/>
              <a:gd name="connsiteY10-1162" fmla="*/ 611470 h 1958316"/>
              <a:gd name="connsiteX11-1163" fmla="*/ 885795 w 2103393"/>
              <a:gd name="connsiteY11-1164" fmla="*/ 751715 h 1958316"/>
              <a:gd name="connsiteX12-1165" fmla="*/ 897014 w 2103393"/>
              <a:gd name="connsiteY12-1166" fmla="*/ 1161232 h 1958316"/>
              <a:gd name="connsiteX13-1167" fmla="*/ 941893 w 2103393"/>
              <a:gd name="connsiteY13-1168" fmla="*/ 1509040 h 1958316"/>
              <a:gd name="connsiteX14-1169" fmla="*/ 89201 w 2103393"/>
              <a:gd name="connsiteY14-1170" fmla="*/ 1952216 h 1958316"/>
              <a:gd name="connsiteX15-1171" fmla="*/ 577255 w 2103393"/>
              <a:gd name="connsiteY15-1172" fmla="*/ 375858 h 1958316"/>
              <a:gd name="connsiteX16-1173" fmla="*/ 807257 w 2103393"/>
              <a:gd name="connsiteY16-1174" fmla="*/ 611470 h 1958316"/>
              <a:gd name="connsiteX17-1175" fmla="*/ 969942 w 2103393"/>
              <a:gd name="connsiteY17-1176" fmla="*/ 499274 h 1958316"/>
              <a:gd name="connsiteX18-1177" fmla="*/ 947503 w 2103393"/>
              <a:gd name="connsiteY18-1178" fmla="*/ 0 h 1958316"/>
              <a:gd name="connsiteX0-1179" fmla="*/ 947503 w 2103393"/>
              <a:gd name="connsiteY0-1180" fmla="*/ 0 h 1958316"/>
              <a:gd name="connsiteX1-1181" fmla="*/ 947503 w 2103393"/>
              <a:gd name="connsiteY1-1182" fmla="*/ 0 h 1958316"/>
              <a:gd name="connsiteX2-1183" fmla="*/ 1183115 w 2103393"/>
              <a:gd name="connsiteY2-1184" fmla="*/ 5610 h 1958316"/>
              <a:gd name="connsiteX3-1185" fmla="*/ 1177505 w 2103393"/>
              <a:gd name="connsiteY3-1186" fmla="*/ 493664 h 1958316"/>
              <a:gd name="connsiteX4-1187" fmla="*/ 1312141 w 2103393"/>
              <a:gd name="connsiteY4-1188" fmla="*/ 572201 h 1958316"/>
              <a:gd name="connsiteX5-1189" fmla="*/ 1508484 w 2103393"/>
              <a:gd name="connsiteY5-1190" fmla="*/ 375858 h 1958316"/>
              <a:gd name="connsiteX6-1191" fmla="*/ 2058246 w 2103393"/>
              <a:gd name="connsiteY6-1192" fmla="*/ 1924167 h 1958316"/>
              <a:gd name="connsiteX7-1193" fmla="*/ 1211163 w 2103393"/>
              <a:gd name="connsiteY7-1194" fmla="*/ 1486600 h 1958316"/>
              <a:gd name="connsiteX8-1195" fmla="*/ 1194335 w 2103393"/>
              <a:gd name="connsiteY8-1196" fmla="*/ 1144403 h 1958316"/>
              <a:gd name="connsiteX9-1197" fmla="*/ 1244823 w 2103393"/>
              <a:gd name="connsiteY9-1198" fmla="*/ 757325 h 1958316"/>
              <a:gd name="connsiteX10-1199" fmla="*/ 1076528 w 2103393"/>
              <a:gd name="connsiteY10-1200" fmla="*/ 611470 h 1958316"/>
              <a:gd name="connsiteX11-1201" fmla="*/ 885795 w 2103393"/>
              <a:gd name="connsiteY11-1202" fmla="*/ 751715 h 1958316"/>
              <a:gd name="connsiteX12-1203" fmla="*/ 897014 w 2103393"/>
              <a:gd name="connsiteY12-1204" fmla="*/ 1161232 h 1958316"/>
              <a:gd name="connsiteX13-1205" fmla="*/ 941893 w 2103393"/>
              <a:gd name="connsiteY13-1206" fmla="*/ 1509040 h 1958316"/>
              <a:gd name="connsiteX14-1207" fmla="*/ 89201 w 2103393"/>
              <a:gd name="connsiteY14-1208" fmla="*/ 1952216 h 1958316"/>
              <a:gd name="connsiteX15-1209" fmla="*/ 577255 w 2103393"/>
              <a:gd name="connsiteY15-1210" fmla="*/ 375858 h 1958316"/>
              <a:gd name="connsiteX16-1211" fmla="*/ 807257 w 2103393"/>
              <a:gd name="connsiteY16-1212" fmla="*/ 611470 h 1958316"/>
              <a:gd name="connsiteX17-1213" fmla="*/ 969942 w 2103393"/>
              <a:gd name="connsiteY17-1214" fmla="*/ 499274 h 1958316"/>
              <a:gd name="connsiteX18-1215" fmla="*/ 947503 w 2103393"/>
              <a:gd name="connsiteY18-1216" fmla="*/ 0 h 1958316"/>
              <a:gd name="connsiteX0-1217" fmla="*/ 947503 w 2103393"/>
              <a:gd name="connsiteY0-1218" fmla="*/ 0 h 1958316"/>
              <a:gd name="connsiteX1-1219" fmla="*/ 947503 w 2103393"/>
              <a:gd name="connsiteY1-1220" fmla="*/ 0 h 1958316"/>
              <a:gd name="connsiteX2-1221" fmla="*/ 1183115 w 2103393"/>
              <a:gd name="connsiteY2-1222" fmla="*/ 5610 h 1958316"/>
              <a:gd name="connsiteX3-1223" fmla="*/ 1177505 w 2103393"/>
              <a:gd name="connsiteY3-1224" fmla="*/ 493664 h 1958316"/>
              <a:gd name="connsiteX4-1225" fmla="*/ 1312141 w 2103393"/>
              <a:gd name="connsiteY4-1226" fmla="*/ 572201 h 1958316"/>
              <a:gd name="connsiteX5-1227" fmla="*/ 1508484 w 2103393"/>
              <a:gd name="connsiteY5-1228" fmla="*/ 375858 h 1958316"/>
              <a:gd name="connsiteX6-1229" fmla="*/ 2058246 w 2103393"/>
              <a:gd name="connsiteY6-1230" fmla="*/ 1924167 h 1958316"/>
              <a:gd name="connsiteX7-1231" fmla="*/ 1211163 w 2103393"/>
              <a:gd name="connsiteY7-1232" fmla="*/ 1486600 h 1958316"/>
              <a:gd name="connsiteX8-1233" fmla="*/ 1194335 w 2103393"/>
              <a:gd name="connsiteY8-1234" fmla="*/ 1144403 h 1958316"/>
              <a:gd name="connsiteX9-1235" fmla="*/ 1244823 w 2103393"/>
              <a:gd name="connsiteY9-1236" fmla="*/ 757325 h 1958316"/>
              <a:gd name="connsiteX10-1237" fmla="*/ 1076528 w 2103393"/>
              <a:gd name="connsiteY10-1238" fmla="*/ 611470 h 1958316"/>
              <a:gd name="connsiteX11-1239" fmla="*/ 885795 w 2103393"/>
              <a:gd name="connsiteY11-1240" fmla="*/ 751715 h 1958316"/>
              <a:gd name="connsiteX12-1241" fmla="*/ 897014 w 2103393"/>
              <a:gd name="connsiteY12-1242" fmla="*/ 1161232 h 1958316"/>
              <a:gd name="connsiteX13-1243" fmla="*/ 930674 w 2103393"/>
              <a:gd name="connsiteY13-1244" fmla="*/ 1480991 h 1958316"/>
              <a:gd name="connsiteX14-1245" fmla="*/ 89201 w 2103393"/>
              <a:gd name="connsiteY14-1246" fmla="*/ 1952216 h 1958316"/>
              <a:gd name="connsiteX15-1247" fmla="*/ 577255 w 2103393"/>
              <a:gd name="connsiteY15-1248" fmla="*/ 375858 h 1958316"/>
              <a:gd name="connsiteX16-1249" fmla="*/ 807257 w 2103393"/>
              <a:gd name="connsiteY16-1250" fmla="*/ 611470 h 1958316"/>
              <a:gd name="connsiteX17-1251" fmla="*/ 969942 w 2103393"/>
              <a:gd name="connsiteY17-1252" fmla="*/ 499274 h 1958316"/>
              <a:gd name="connsiteX18-1253" fmla="*/ 947503 w 2103393"/>
              <a:gd name="connsiteY18-1254" fmla="*/ 0 h 1958316"/>
              <a:gd name="connsiteX0-1255" fmla="*/ 947503 w 2103393"/>
              <a:gd name="connsiteY0-1256" fmla="*/ 0 h 1958316"/>
              <a:gd name="connsiteX1-1257" fmla="*/ 947503 w 2103393"/>
              <a:gd name="connsiteY1-1258" fmla="*/ 0 h 1958316"/>
              <a:gd name="connsiteX2-1259" fmla="*/ 1183115 w 2103393"/>
              <a:gd name="connsiteY2-1260" fmla="*/ 5610 h 1958316"/>
              <a:gd name="connsiteX3-1261" fmla="*/ 1177505 w 2103393"/>
              <a:gd name="connsiteY3-1262" fmla="*/ 493664 h 1958316"/>
              <a:gd name="connsiteX4-1263" fmla="*/ 1312141 w 2103393"/>
              <a:gd name="connsiteY4-1264" fmla="*/ 572201 h 1958316"/>
              <a:gd name="connsiteX5-1265" fmla="*/ 1508484 w 2103393"/>
              <a:gd name="connsiteY5-1266" fmla="*/ 375858 h 1958316"/>
              <a:gd name="connsiteX6-1267" fmla="*/ 2058246 w 2103393"/>
              <a:gd name="connsiteY6-1268" fmla="*/ 1924167 h 1958316"/>
              <a:gd name="connsiteX7-1269" fmla="*/ 1211163 w 2103393"/>
              <a:gd name="connsiteY7-1270" fmla="*/ 1486600 h 1958316"/>
              <a:gd name="connsiteX8-1271" fmla="*/ 1194335 w 2103393"/>
              <a:gd name="connsiteY8-1272" fmla="*/ 1144403 h 1958316"/>
              <a:gd name="connsiteX9-1273" fmla="*/ 1244823 w 2103393"/>
              <a:gd name="connsiteY9-1274" fmla="*/ 757325 h 1958316"/>
              <a:gd name="connsiteX10-1275" fmla="*/ 1076528 w 2103393"/>
              <a:gd name="connsiteY10-1276" fmla="*/ 611470 h 1958316"/>
              <a:gd name="connsiteX11-1277" fmla="*/ 885795 w 2103393"/>
              <a:gd name="connsiteY11-1278" fmla="*/ 751715 h 1958316"/>
              <a:gd name="connsiteX12-1279" fmla="*/ 897014 w 2103393"/>
              <a:gd name="connsiteY12-1280" fmla="*/ 1161232 h 1958316"/>
              <a:gd name="connsiteX13-1281" fmla="*/ 930674 w 2103393"/>
              <a:gd name="connsiteY13-1282" fmla="*/ 1480991 h 1958316"/>
              <a:gd name="connsiteX14-1283" fmla="*/ 89201 w 2103393"/>
              <a:gd name="connsiteY14-1284" fmla="*/ 1952216 h 1958316"/>
              <a:gd name="connsiteX15-1285" fmla="*/ 577255 w 2103393"/>
              <a:gd name="connsiteY15-1286" fmla="*/ 375858 h 1958316"/>
              <a:gd name="connsiteX16-1287" fmla="*/ 807257 w 2103393"/>
              <a:gd name="connsiteY16-1288" fmla="*/ 611470 h 1958316"/>
              <a:gd name="connsiteX17-1289" fmla="*/ 969942 w 2103393"/>
              <a:gd name="connsiteY17-1290" fmla="*/ 499274 h 1958316"/>
              <a:gd name="connsiteX18-1291" fmla="*/ 947503 w 2103393"/>
              <a:gd name="connsiteY18-1292" fmla="*/ 0 h 1958316"/>
              <a:gd name="connsiteX0-1293" fmla="*/ 947503 w 2103393"/>
              <a:gd name="connsiteY0-1294" fmla="*/ 0 h 1958316"/>
              <a:gd name="connsiteX1-1295" fmla="*/ 947503 w 2103393"/>
              <a:gd name="connsiteY1-1296" fmla="*/ 0 h 1958316"/>
              <a:gd name="connsiteX2-1297" fmla="*/ 1183115 w 2103393"/>
              <a:gd name="connsiteY2-1298" fmla="*/ 5610 h 1958316"/>
              <a:gd name="connsiteX3-1299" fmla="*/ 1177505 w 2103393"/>
              <a:gd name="connsiteY3-1300" fmla="*/ 493664 h 1958316"/>
              <a:gd name="connsiteX4-1301" fmla="*/ 1312141 w 2103393"/>
              <a:gd name="connsiteY4-1302" fmla="*/ 572201 h 1958316"/>
              <a:gd name="connsiteX5-1303" fmla="*/ 1508484 w 2103393"/>
              <a:gd name="connsiteY5-1304" fmla="*/ 375858 h 1958316"/>
              <a:gd name="connsiteX6-1305" fmla="*/ 2058246 w 2103393"/>
              <a:gd name="connsiteY6-1306" fmla="*/ 1924167 h 1958316"/>
              <a:gd name="connsiteX7-1307" fmla="*/ 1211163 w 2103393"/>
              <a:gd name="connsiteY7-1308" fmla="*/ 1486600 h 1958316"/>
              <a:gd name="connsiteX8-1309" fmla="*/ 1194335 w 2103393"/>
              <a:gd name="connsiteY8-1310" fmla="*/ 1144403 h 1958316"/>
              <a:gd name="connsiteX9-1311" fmla="*/ 1244823 w 2103393"/>
              <a:gd name="connsiteY9-1312" fmla="*/ 757325 h 1958316"/>
              <a:gd name="connsiteX10-1313" fmla="*/ 1076528 w 2103393"/>
              <a:gd name="connsiteY10-1314" fmla="*/ 611470 h 1958316"/>
              <a:gd name="connsiteX11-1315" fmla="*/ 885795 w 2103393"/>
              <a:gd name="connsiteY11-1316" fmla="*/ 751715 h 1958316"/>
              <a:gd name="connsiteX12-1317" fmla="*/ 897014 w 2103393"/>
              <a:gd name="connsiteY12-1318" fmla="*/ 1161232 h 1958316"/>
              <a:gd name="connsiteX13-1319" fmla="*/ 930674 w 2103393"/>
              <a:gd name="connsiteY13-1320" fmla="*/ 1480991 h 1958316"/>
              <a:gd name="connsiteX14-1321" fmla="*/ 89201 w 2103393"/>
              <a:gd name="connsiteY14-1322" fmla="*/ 1952216 h 1958316"/>
              <a:gd name="connsiteX15-1323" fmla="*/ 577255 w 2103393"/>
              <a:gd name="connsiteY15-1324" fmla="*/ 375858 h 1958316"/>
              <a:gd name="connsiteX16-1325" fmla="*/ 807257 w 2103393"/>
              <a:gd name="connsiteY16-1326" fmla="*/ 611470 h 1958316"/>
              <a:gd name="connsiteX17-1327" fmla="*/ 969942 w 2103393"/>
              <a:gd name="connsiteY17-1328" fmla="*/ 499274 h 1958316"/>
              <a:gd name="connsiteX18-1329" fmla="*/ 947503 w 2103393"/>
              <a:gd name="connsiteY18-1330" fmla="*/ 0 h 1958316"/>
              <a:gd name="connsiteX0-1331" fmla="*/ 947503 w 2103393"/>
              <a:gd name="connsiteY0-1332" fmla="*/ 0 h 1958316"/>
              <a:gd name="connsiteX1-1333" fmla="*/ 947503 w 2103393"/>
              <a:gd name="connsiteY1-1334" fmla="*/ 0 h 1958316"/>
              <a:gd name="connsiteX2-1335" fmla="*/ 1183115 w 2103393"/>
              <a:gd name="connsiteY2-1336" fmla="*/ 5610 h 1958316"/>
              <a:gd name="connsiteX3-1337" fmla="*/ 1177505 w 2103393"/>
              <a:gd name="connsiteY3-1338" fmla="*/ 493664 h 1958316"/>
              <a:gd name="connsiteX4-1339" fmla="*/ 1312141 w 2103393"/>
              <a:gd name="connsiteY4-1340" fmla="*/ 572201 h 1958316"/>
              <a:gd name="connsiteX5-1341" fmla="*/ 1508484 w 2103393"/>
              <a:gd name="connsiteY5-1342" fmla="*/ 375858 h 1958316"/>
              <a:gd name="connsiteX6-1343" fmla="*/ 2058246 w 2103393"/>
              <a:gd name="connsiteY6-1344" fmla="*/ 1924167 h 1958316"/>
              <a:gd name="connsiteX7-1345" fmla="*/ 1211163 w 2103393"/>
              <a:gd name="connsiteY7-1346" fmla="*/ 1486600 h 1958316"/>
              <a:gd name="connsiteX8-1347" fmla="*/ 1194335 w 2103393"/>
              <a:gd name="connsiteY8-1348" fmla="*/ 1144403 h 1958316"/>
              <a:gd name="connsiteX9-1349" fmla="*/ 1244823 w 2103393"/>
              <a:gd name="connsiteY9-1350" fmla="*/ 757325 h 1958316"/>
              <a:gd name="connsiteX10-1351" fmla="*/ 1076528 w 2103393"/>
              <a:gd name="connsiteY10-1352" fmla="*/ 611470 h 1958316"/>
              <a:gd name="connsiteX11-1353" fmla="*/ 885795 w 2103393"/>
              <a:gd name="connsiteY11-1354" fmla="*/ 751715 h 1958316"/>
              <a:gd name="connsiteX12-1355" fmla="*/ 897014 w 2103393"/>
              <a:gd name="connsiteY12-1356" fmla="*/ 1161232 h 1958316"/>
              <a:gd name="connsiteX13-1357" fmla="*/ 930674 w 2103393"/>
              <a:gd name="connsiteY13-1358" fmla="*/ 1480991 h 1958316"/>
              <a:gd name="connsiteX14-1359" fmla="*/ 89201 w 2103393"/>
              <a:gd name="connsiteY14-1360" fmla="*/ 1952216 h 1958316"/>
              <a:gd name="connsiteX15-1361" fmla="*/ 577255 w 2103393"/>
              <a:gd name="connsiteY15-1362" fmla="*/ 375858 h 1958316"/>
              <a:gd name="connsiteX16-1363" fmla="*/ 807257 w 2103393"/>
              <a:gd name="connsiteY16-1364" fmla="*/ 611470 h 1958316"/>
              <a:gd name="connsiteX17-1365" fmla="*/ 969942 w 2103393"/>
              <a:gd name="connsiteY17-1366" fmla="*/ 499274 h 1958316"/>
              <a:gd name="connsiteX18-1367" fmla="*/ 947503 w 2103393"/>
              <a:gd name="connsiteY18-1368" fmla="*/ 0 h 1958316"/>
              <a:gd name="connsiteX0-1369" fmla="*/ 947503 w 2103393"/>
              <a:gd name="connsiteY0-1370" fmla="*/ 0 h 1958316"/>
              <a:gd name="connsiteX1-1371" fmla="*/ 947503 w 2103393"/>
              <a:gd name="connsiteY1-1372" fmla="*/ 0 h 1958316"/>
              <a:gd name="connsiteX2-1373" fmla="*/ 1183115 w 2103393"/>
              <a:gd name="connsiteY2-1374" fmla="*/ 5610 h 1958316"/>
              <a:gd name="connsiteX3-1375" fmla="*/ 1177505 w 2103393"/>
              <a:gd name="connsiteY3-1376" fmla="*/ 493664 h 1958316"/>
              <a:gd name="connsiteX4-1377" fmla="*/ 1312141 w 2103393"/>
              <a:gd name="connsiteY4-1378" fmla="*/ 572201 h 1958316"/>
              <a:gd name="connsiteX5-1379" fmla="*/ 1508484 w 2103393"/>
              <a:gd name="connsiteY5-1380" fmla="*/ 375858 h 1958316"/>
              <a:gd name="connsiteX6-1381" fmla="*/ 2058246 w 2103393"/>
              <a:gd name="connsiteY6-1382" fmla="*/ 1924167 h 1958316"/>
              <a:gd name="connsiteX7-1383" fmla="*/ 1211163 w 2103393"/>
              <a:gd name="connsiteY7-1384" fmla="*/ 1486600 h 1958316"/>
              <a:gd name="connsiteX8-1385" fmla="*/ 1194335 w 2103393"/>
              <a:gd name="connsiteY8-1386" fmla="*/ 1144403 h 1958316"/>
              <a:gd name="connsiteX9-1387" fmla="*/ 1244823 w 2103393"/>
              <a:gd name="connsiteY9-1388" fmla="*/ 757325 h 1958316"/>
              <a:gd name="connsiteX10-1389" fmla="*/ 1076528 w 2103393"/>
              <a:gd name="connsiteY10-1390" fmla="*/ 611470 h 1958316"/>
              <a:gd name="connsiteX11-1391" fmla="*/ 885795 w 2103393"/>
              <a:gd name="connsiteY11-1392" fmla="*/ 751715 h 1958316"/>
              <a:gd name="connsiteX12-1393" fmla="*/ 897014 w 2103393"/>
              <a:gd name="connsiteY12-1394" fmla="*/ 1161232 h 1958316"/>
              <a:gd name="connsiteX13-1395" fmla="*/ 930674 w 2103393"/>
              <a:gd name="connsiteY13-1396" fmla="*/ 1480991 h 1958316"/>
              <a:gd name="connsiteX14-1397" fmla="*/ 89201 w 2103393"/>
              <a:gd name="connsiteY14-1398" fmla="*/ 1952216 h 1958316"/>
              <a:gd name="connsiteX15-1399" fmla="*/ 577255 w 2103393"/>
              <a:gd name="connsiteY15-1400" fmla="*/ 375858 h 1958316"/>
              <a:gd name="connsiteX16-1401" fmla="*/ 807257 w 2103393"/>
              <a:gd name="connsiteY16-1402" fmla="*/ 611470 h 1958316"/>
              <a:gd name="connsiteX17-1403" fmla="*/ 969942 w 2103393"/>
              <a:gd name="connsiteY17-1404" fmla="*/ 499274 h 1958316"/>
              <a:gd name="connsiteX18-1405" fmla="*/ 947503 w 2103393"/>
              <a:gd name="connsiteY18-1406" fmla="*/ 0 h 1958316"/>
              <a:gd name="connsiteX0-1407" fmla="*/ 947503 w 2103393"/>
              <a:gd name="connsiteY0-1408" fmla="*/ 0 h 1958316"/>
              <a:gd name="connsiteX1-1409" fmla="*/ 947503 w 2103393"/>
              <a:gd name="connsiteY1-1410" fmla="*/ 0 h 1958316"/>
              <a:gd name="connsiteX2-1411" fmla="*/ 1183115 w 2103393"/>
              <a:gd name="connsiteY2-1412" fmla="*/ 5610 h 1958316"/>
              <a:gd name="connsiteX3-1413" fmla="*/ 1177505 w 2103393"/>
              <a:gd name="connsiteY3-1414" fmla="*/ 493664 h 1958316"/>
              <a:gd name="connsiteX4-1415" fmla="*/ 1312141 w 2103393"/>
              <a:gd name="connsiteY4-1416" fmla="*/ 572201 h 1958316"/>
              <a:gd name="connsiteX5-1417" fmla="*/ 1508484 w 2103393"/>
              <a:gd name="connsiteY5-1418" fmla="*/ 375858 h 1958316"/>
              <a:gd name="connsiteX6-1419" fmla="*/ 2058246 w 2103393"/>
              <a:gd name="connsiteY6-1420" fmla="*/ 1924167 h 1958316"/>
              <a:gd name="connsiteX7-1421" fmla="*/ 1211163 w 2103393"/>
              <a:gd name="connsiteY7-1422" fmla="*/ 1486600 h 1958316"/>
              <a:gd name="connsiteX8-1423" fmla="*/ 1194335 w 2103393"/>
              <a:gd name="connsiteY8-1424" fmla="*/ 1144403 h 1958316"/>
              <a:gd name="connsiteX9-1425" fmla="*/ 1244823 w 2103393"/>
              <a:gd name="connsiteY9-1426" fmla="*/ 757325 h 1958316"/>
              <a:gd name="connsiteX10-1427" fmla="*/ 1076528 w 2103393"/>
              <a:gd name="connsiteY10-1428" fmla="*/ 611470 h 1958316"/>
              <a:gd name="connsiteX11-1429" fmla="*/ 885795 w 2103393"/>
              <a:gd name="connsiteY11-1430" fmla="*/ 751715 h 1958316"/>
              <a:gd name="connsiteX12-1431" fmla="*/ 897014 w 2103393"/>
              <a:gd name="connsiteY12-1432" fmla="*/ 1161232 h 1958316"/>
              <a:gd name="connsiteX13-1433" fmla="*/ 891405 w 2103393"/>
              <a:gd name="connsiteY13-1434" fmla="*/ 1509040 h 1958316"/>
              <a:gd name="connsiteX14-1435" fmla="*/ 89201 w 2103393"/>
              <a:gd name="connsiteY14-1436" fmla="*/ 1952216 h 1958316"/>
              <a:gd name="connsiteX15-1437" fmla="*/ 577255 w 2103393"/>
              <a:gd name="connsiteY15-1438" fmla="*/ 375858 h 1958316"/>
              <a:gd name="connsiteX16-1439" fmla="*/ 807257 w 2103393"/>
              <a:gd name="connsiteY16-1440" fmla="*/ 611470 h 1958316"/>
              <a:gd name="connsiteX17-1441" fmla="*/ 969942 w 2103393"/>
              <a:gd name="connsiteY17-1442" fmla="*/ 499274 h 1958316"/>
              <a:gd name="connsiteX18-1443" fmla="*/ 947503 w 2103393"/>
              <a:gd name="connsiteY18-1444" fmla="*/ 0 h 1958316"/>
              <a:gd name="connsiteX0-1445" fmla="*/ 947503 w 2103393"/>
              <a:gd name="connsiteY0-1446" fmla="*/ 0 h 1958316"/>
              <a:gd name="connsiteX1-1447" fmla="*/ 947503 w 2103393"/>
              <a:gd name="connsiteY1-1448" fmla="*/ 0 h 1958316"/>
              <a:gd name="connsiteX2-1449" fmla="*/ 1183115 w 2103393"/>
              <a:gd name="connsiteY2-1450" fmla="*/ 5610 h 1958316"/>
              <a:gd name="connsiteX3-1451" fmla="*/ 1177505 w 2103393"/>
              <a:gd name="connsiteY3-1452" fmla="*/ 493664 h 1958316"/>
              <a:gd name="connsiteX4-1453" fmla="*/ 1312141 w 2103393"/>
              <a:gd name="connsiteY4-1454" fmla="*/ 572201 h 1958316"/>
              <a:gd name="connsiteX5-1455" fmla="*/ 1508484 w 2103393"/>
              <a:gd name="connsiteY5-1456" fmla="*/ 375858 h 1958316"/>
              <a:gd name="connsiteX6-1457" fmla="*/ 2058246 w 2103393"/>
              <a:gd name="connsiteY6-1458" fmla="*/ 1924167 h 1958316"/>
              <a:gd name="connsiteX7-1459" fmla="*/ 1211163 w 2103393"/>
              <a:gd name="connsiteY7-1460" fmla="*/ 1486600 h 1958316"/>
              <a:gd name="connsiteX8-1461" fmla="*/ 1194335 w 2103393"/>
              <a:gd name="connsiteY8-1462" fmla="*/ 1144403 h 1958316"/>
              <a:gd name="connsiteX9-1463" fmla="*/ 1244823 w 2103393"/>
              <a:gd name="connsiteY9-1464" fmla="*/ 757325 h 1958316"/>
              <a:gd name="connsiteX10-1465" fmla="*/ 1076528 w 2103393"/>
              <a:gd name="connsiteY10-1466" fmla="*/ 611470 h 1958316"/>
              <a:gd name="connsiteX11-1467" fmla="*/ 885795 w 2103393"/>
              <a:gd name="connsiteY11-1468" fmla="*/ 751715 h 1958316"/>
              <a:gd name="connsiteX12-1469" fmla="*/ 897014 w 2103393"/>
              <a:gd name="connsiteY12-1470" fmla="*/ 1161232 h 1958316"/>
              <a:gd name="connsiteX13-1471" fmla="*/ 891405 w 2103393"/>
              <a:gd name="connsiteY13-1472" fmla="*/ 1509040 h 1958316"/>
              <a:gd name="connsiteX14-1473" fmla="*/ 89201 w 2103393"/>
              <a:gd name="connsiteY14-1474" fmla="*/ 1952216 h 1958316"/>
              <a:gd name="connsiteX15-1475" fmla="*/ 577255 w 2103393"/>
              <a:gd name="connsiteY15-1476" fmla="*/ 375858 h 1958316"/>
              <a:gd name="connsiteX16-1477" fmla="*/ 807257 w 2103393"/>
              <a:gd name="connsiteY16-1478" fmla="*/ 611470 h 1958316"/>
              <a:gd name="connsiteX17-1479" fmla="*/ 969942 w 2103393"/>
              <a:gd name="connsiteY17-1480" fmla="*/ 499274 h 1958316"/>
              <a:gd name="connsiteX18-1481" fmla="*/ 947503 w 2103393"/>
              <a:gd name="connsiteY18-1482" fmla="*/ 0 h 1958316"/>
              <a:gd name="connsiteX0-1483" fmla="*/ 947503 w 2103393"/>
              <a:gd name="connsiteY0-1484" fmla="*/ 0 h 1958316"/>
              <a:gd name="connsiteX1-1485" fmla="*/ 947503 w 2103393"/>
              <a:gd name="connsiteY1-1486" fmla="*/ 0 h 1958316"/>
              <a:gd name="connsiteX2-1487" fmla="*/ 1183115 w 2103393"/>
              <a:gd name="connsiteY2-1488" fmla="*/ 5610 h 1958316"/>
              <a:gd name="connsiteX3-1489" fmla="*/ 1177505 w 2103393"/>
              <a:gd name="connsiteY3-1490" fmla="*/ 493664 h 1958316"/>
              <a:gd name="connsiteX4-1491" fmla="*/ 1312141 w 2103393"/>
              <a:gd name="connsiteY4-1492" fmla="*/ 572201 h 1958316"/>
              <a:gd name="connsiteX5-1493" fmla="*/ 1508484 w 2103393"/>
              <a:gd name="connsiteY5-1494" fmla="*/ 375858 h 1958316"/>
              <a:gd name="connsiteX6-1495" fmla="*/ 2058246 w 2103393"/>
              <a:gd name="connsiteY6-1496" fmla="*/ 1924167 h 1958316"/>
              <a:gd name="connsiteX7-1497" fmla="*/ 1211163 w 2103393"/>
              <a:gd name="connsiteY7-1498" fmla="*/ 1486600 h 1958316"/>
              <a:gd name="connsiteX8-1499" fmla="*/ 1194335 w 2103393"/>
              <a:gd name="connsiteY8-1500" fmla="*/ 1144403 h 1958316"/>
              <a:gd name="connsiteX9-1501" fmla="*/ 1244823 w 2103393"/>
              <a:gd name="connsiteY9-1502" fmla="*/ 757325 h 1958316"/>
              <a:gd name="connsiteX10-1503" fmla="*/ 1076528 w 2103393"/>
              <a:gd name="connsiteY10-1504" fmla="*/ 611470 h 1958316"/>
              <a:gd name="connsiteX11-1505" fmla="*/ 885795 w 2103393"/>
              <a:gd name="connsiteY11-1506" fmla="*/ 751715 h 1958316"/>
              <a:gd name="connsiteX12-1507" fmla="*/ 897014 w 2103393"/>
              <a:gd name="connsiteY12-1508" fmla="*/ 1161232 h 1958316"/>
              <a:gd name="connsiteX13-1509" fmla="*/ 891405 w 2103393"/>
              <a:gd name="connsiteY13-1510" fmla="*/ 1509040 h 1958316"/>
              <a:gd name="connsiteX14-1511" fmla="*/ 89201 w 2103393"/>
              <a:gd name="connsiteY14-1512" fmla="*/ 1952216 h 1958316"/>
              <a:gd name="connsiteX15-1513" fmla="*/ 577255 w 2103393"/>
              <a:gd name="connsiteY15-1514" fmla="*/ 375858 h 1958316"/>
              <a:gd name="connsiteX16-1515" fmla="*/ 807257 w 2103393"/>
              <a:gd name="connsiteY16-1516" fmla="*/ 611470 h 1958316"/>
              <a:gd name="connsiteX17-1517" fmla="*/ 969942 w 2103393"/>
              <a:gd name="connsiteY17-1518" fmla="*/ 499274 h 1958316"/>
              <a:gd name="connsiteX18-1519" fmla="*/ 947503 w 2103393"/>
              <a:gd name="connsiteY18-1520" fmla="*/ 0 h 1958316"/>
              <a:gd name="connsiteX0-1521" fmla="*/ 947503 w 2103393"/>
              <a:gd name="connsiteY0-1522" fmla="*/ 0 h 1958316"/>
              <a:gd name="connsiteX1-1523" fmla="*/ 947503 w 2103393"/>
              <a:gd name="connsiteY1-1524" fmla="*/ 0 h 1958316"/>
              <a:gd name="connsiteX2-1525" fmla="*/ 1183115 w 2103393"/>
              <a:gd name="connsiteY2-1526" fmla="*/ 5610 h 1958316"/>
              <a:gd name="connsiteX3-1527" fmla="*/ 1177505 w 2103393"/>
              <a:gd name="connsiteY3-1528" fmla="*/ 493664 h 1958316"/>
              <a:gd name="connsiteX4-1529" fmla="*/ 1312141 w 2103393"/>
              <a:gd name="connsiteY4-1530" fmla="*/ 572201 h 1958316"/>
              <a:gd name="connsiteX5-1531" fmla="*/ 1508484 w 2103393"/>
              <a:gd name="connsiteY5-1532" fmla="*/ 375858 h 1958316"/>
              <a:gd name="connsiteX6-1533" fmla="*/ 2058246 w 2103393"/>
              <a:gd name="connsiteY6-1534" fmla="*/ 1924167 h 1958316"/>
              <a:gd name="connsiteX7-1535" fmla="*/ 1211163 w 2103393"/>
              <a:gd name="connsiteY7-1536" fmla="*/ 1486600 h 1958316"/>
              <a:gd name="connsiteX8-1537" fmla="*/ 1194335 w 2103393"/>
              <a:gd name="connsiteY8-1538" fmla="*/ 1144403 h 1958316"/>
              <a:gd name="connsiteX9-1539" fmla="*/ 1244823 w 2103393"/>
              <a:gd name="connsiteY9-1540" fmla="*/ 757325 h 1958316"/>
              <a:gd name="connsiteX10-1541" fmla="*/ 1076528 w 2103393"/>
              <a:gd name="connsiteY10-1542" fmla="*/ 611470 h 1958316"/>
              <a:gd name="connsiteX11-1543" fmla="*/ 885795 w 2103393"/>
              <a:gd name="connsiteY11-1544" fmla="*/ 751715 h 1958316"/>
              <a:gd name="connsiteX12-1545" fmla="*/ 897014 w 2103393"/>
              <a:gd name="connsiteY12-1546" fmla="*/ 1161232 h 1958316"/>
              <a:gd name="connsiteX13-1547" fmla="*/ 891405 w 2103393"/>
              <a:gd name="connsiteY13-1548" fmla="*/ 1509040 h 1958316"/>
              <a:gd name="connsiteX14-1549" fmla="*/ 89201 w 2103393"/>
              <a:gd name="connsiteY14-1550" fmla="*/ 1952216 h 1958316"/>
              <a:gd name="connsiteX15-1551" fmla="*/ 577255 w 2103393"/>
              <a:gd name="connsiteY15-1552" fmla="*/ 375858 h 1958316"/>
              <a:gd name="connsiteX16-1553" fmla="*/ 807257 w 2103393"/>
              <a:gd name="connsiteY16-1554" fmla="*/ 611470 h 1958316"/>
              <a:gd name="connsiteX17-1555" fmla="*/ 969942 w 2103393"/>
              <a:gd name="connsiteY17-1556" fmla="*/ 499274 h 1958316"/>
              <a:gd name="connsiteX18-1557" fmla="*/ 947503 w 2103393"/>
              <a:gd name="connsiteY18-1558" fmla="*/ 0 h 1958316"/>
              <a:gd name="connsiteX0-1559" fmla="*/ 947503 w 2103393"/>
              <a:gd name="connsiteY0-1560" fmla="*/ 0 h 1958316"/>
              <a:gd name="connsiteX1-1561" fmla="*/ 947503 w 2103393"/>
              <a:gd name="connsiteY1-1562" fmla="*/ 0 h 1958316"/>
              <a:gd name="connsiteX2-1563" fmla="*/ 1183115 w 2103393"/>
              <a:gd name="connsiteY2-1564" fmla="*/ 5610 h 1958316"/>
              <a:gd name="connsiteX3-1565" fmla="*/ 1177505 w 2103393"/>
              <a:gd name="connsiteY3-1566" fmla="*/ 493664 h 1958316"/>
              <a:gd name="connsiteX4-1567" fmla="*/ 1312141 w 2103393"/>
              <a:gd name="connsiteY4-1568" fmla="*/ 572201 h 1958316"/>
              <a:gd name="connsiteX5-1569" fmla="*/ 1508484 w 2103393"/>
              <a:gd name="connsiteY5-1570" fmla="*/ 375858 h 1958316"/>
              <a:gd name="connsiteX6-1571" fmla="*/ 2058246 w 2103393"/>
              <a:gd name="connsiteY6-1572" fmla="*/ 1924167 h 1958316"/>
              <a:gd name="connsiteX7-1573" fmla="*/ 1211163 w 2103393"/>
              <a:gd name="connsiteY7-1574" fmla="*/ 1486600 h 1958316"/>
              <a:gd name="connsiteX8-1575" fmla="*/ 1194335 w 2103393"/>
              <a:gd name="connsiteY8-1576" fmla="*/ 1144403 h 1958316"/>
              <a:gd name="connsiteX9-1577" fmla="*/ 1244823 w 2103393"/>
              <a:gd name="connsiteY9-1578" fmla="*/ 757325 h 1958316"/>
              <a:gd name="connsiteX10-1579" fmla="*/ 1076528 w 2103393"/>
              <a:gd name="connsiteY10-1580" fmla="*/ 611470 h 1958316"/>
              <a:gd name="connsiteX11-1581" fmla="*/ 885795 w 2103393"/>
              <a:gd name="connsiteY11-1582" fmla="*/ 751715 h 1958316"/>
              <a:gd name="connsiteX12-1583" fmla="*/ 897014 w 2103393"/>
              <a:gd name="connsiteY12-1584" fmla="*/ 1161232 h 1958316"/>
              <a:gd name="connsiteX13-1585" fmla="*/ 891405 w 2103393"/>
              <a:gd name="connsiteY13-1586" fmla="*/ 1509040 h 1958316"/>
              <a:gd name="connsiteX14-1587" fmla="*/ 89201 w 2103393"/>
              <a:gd name="connsiteY14-1588" fmla="*/ 1952216 h 1958316"/>
              <a:gd name="connsiteX15-1589" fmla="*/ 577255 w 2103393"/>
              <a:gd name="connsiteY15-1590" fmla="*/ 375858 h 1958316"/>
              <a:gd name="connsiteX16-1591" fmla="*/ 807257 w 2103393"/>
              <a:gd name="connsiteY16-1592" fmla="*/ 611470 h 1958316"/>
              <a:gd name="connsiteX17-1593" fmla="*/ 969942 w 2103393"/>
              <a:gd name="connsiteY17-1594" fmla="*/ 499274 h 1958316"/>
              <a:gd name="connsiteX18-1595" fmla="*/ 947503 w 2103393"/>
              <a:gd name="connsiteY18-1596" fmla="*/ 0 h 1958316"/>
              <a:gd name="connsiteX0-1597" fmla="*/ 947503 w 2103393"/>
              <a:gd name="connsiteY0-1598" fmla="*/ 0 h 1958316"/>
              <a:gd name="connsiteX1-1599" fmla="*/ 947503 w 2103393"/>
              <a:gd name="connsiteY1-1600" fmla="*/ 0 h 1958316"/>
              <a:gd name="connsiteX2-1601" fmla="*/ 1183115 w 2103393"/>
              <a:gd name="connsiteY2-1602" fmla="*/ 5610 h 1958316"/>
              <a:gd name="connsiteX3-1603" fmla="*/ 1177505 w 2103393"/>
              <a:gd name="connsiteY3-1604" fmla="*/ 493664 h 1958316"/>
              <a:gd name="connsiteX4-1605" fmla="*/ 1312141 w 2103393"/>
              <a:gd name="connsiteY4-1606" fmla="*/ 572201 h 1958316"/>
              <a:gd name="connsiteX5-1607" fmla="*/ 1508484 w 2103393"/>
              <a:gd name="connsiteY5-1608" fmla="*/ 375858 h 1958316"/>
              <a:gd name="connsiteX6-1609" fmla="*/ 2058246 w 2103393"/>
              <a:gd name="connsiteY6-1610" fmla="*/ 1924167 h 1958316"/>
              <a:gd name="connsiteX7-1611" fmla="*/ 1211163 w 2103393"/>
              <a:gd name="connsiteY7-1612" fmla="*/ 1486600 h 1958316"/>
              <a:gd name="connsiteX8-1613" fmla="*/ 1194335 w 2103393"/>
              <a:gd name="connsiteY8-1614" fmla="*/ 1144403 h 1958316"/>
              <a:gd name="connsiteX9-1615" fmla="*/ 1244823 w 2103393"/>
              <a:gd name="connsiteY9-1616" fmla="*/ 757325 h 1958316"/>
              <a:gd name="connsiteX10-1617" fmla="*/ 1076528 w 2103393"/>
              <a:gd name="connsiteY10-1618" fmla="*/ 611470 h 1958316"/>
              <a:gd name="connsiteX11-1619" fmla="*/ 885795 w 2103393"/>
              <a:gd name="connsiteY11-1620" fmla="*/ 751715 h 1958316"/>
              <a:gd name="connsiteX12-1621" fmla="*/ 897014 w 2103393"/>
              <a:gd name="connsiteY12-1622" fmla="*/ 1161232 h 1958316"/>
              <a:gd name="connsiteX13-1623" fmla="*/ 891405 w 2103393"/>
              <a:gd name="connsiteY13-1624" fmla="*/ 1509040 h 1958316"/>
              <a:gd name="connsiteX14-1625" fmla="*/ 89201 w 2103393"/>
              <a:gd name="connsiteY14-1626" fmla="*/ 1952216 h 1958316"/>
              <a:gd name="connsiteX15-1627" fmla="*/ 577255 w 2103393"/>
              <a:gd name="connsiteY15-1628" fmla="*/ 375858 h 1958316"/>
              <a:gd name="connsiteX16-1629" fmla="*/ 807257 w 2103393"/>
              <a:gd name="connsiteY16-1630" fmla="*/ 611470 h 1958316"/>
              <a:gd name="connsiteX17-1631" fmla="*/ 969942 w 2103393"/>
              <a:gd name="connsiteY17-1632" fmla="*/ 499274 h 1958316"/>
              <a:gd name="connsiteX18-1633" fmla="*/ 947503 w 2103393"/>
              <a:gd name="connsiteY18-1634" fmla="*/ 0 h 1958316"/>
              <a:gd name="connsiteX0-1635" fmla="*/ 947503 w 2103393"/>
              <a:gd name="connsiteY0-1636" fmla="*/ 0 h 1958316"/>
              <a:gd name="connsiteX1-1637" fmla="*/ 947503 w 2103393"/>
              <a:gd name="connsiteY1-1638" fmla="*/ 0 h 1958316"/>
              <a:gd name="connsiteX2-1639" fmla="*/ 1183115 w 2103393"/>
              <a:gd name="connsiteY2-1640" fmla="*/ 5610 h 1958316"/>
              <a:gd name="connsiteX3-1641" fmla="*/ 1177505 w 2103393"/>
              <a:gd name="connsiteY3-1642" fmla="*/ 493664 h 1958316"/>
              <a:gd name="connsiteX4-1643" fmla="*/ 1312141 w 2103393"/>
              <a:gd name="connsiteY4-1644" fmla="*/ 572201 h 1958316"/>
              <a:gd name="connsiteX5-1645" fmla="*/ 1508484 w 2103393"/>
              <a:gd name="connsiteY5-1646" fmla="*/ 375858 h 1958316"/>
              <a:gd name="connsiteX6-1647" fmla="*/ 2058246 w 2103393"/>
              <a:gd name="connsiteY6-1648" fmla="*/ 1924167 h 1958316"/>
              <a:gd name="connsiteX7-1649" fmla="*/ 1211163 w 2103393"/>
              <a:gd name="connsiteY7-1650" fmla="*/ 1486600 h 1958316"/>
              <a:gd name="connsiteX8-1651" fmla="*/ 1194335 w 2103393"/>
              <a:gd name="connsiteY8-1652" fmla="*/ 1144403 h 1958316"/>
              <a:gd name="connsiteX9-1653" fmla="*/ 1244823 w 2103393"/>
              <a:gd name="connsiteY9-1654" fmla="*/ 757325 h 1958316"/>
              <a:gd name="connsiteX10-1655" fmla="*/ 1076528 w 2103393"/>
              <a:gd name="connsiteY10-1656" fmla="*/ 611470 h 1958316"/>
              <a:gd name="connsiteX11-1657" fmla="*/ 885795 w 2103393"/>
              <a:gd name="connsiteY11-1658" fmla="*/ 751715 h 1958316"/>
              <a:gd name="connsiteX12-1659" fmla="*/ 897014 w 2103393"/>
              <a:gd name="connsiteY12-1660" fmla="*/ 1161232 h 1958316"/>
              <a:gd name="connsiteX13-1661" fmla="*/ 891405 w 2103393"/>
              <a:gd name="connsiteY13-1662" fmla="*/ 1509040 h 1958316"/>
              <a:gd name="connsiteX14-1663" fmla="*/ 89201 w 2103393"/>
              <a:gd name="connsiteY14-1664" fmla="*/ 1952216 h 1958316"/>
              <a:gd name="connsiteX15-1665" fmla="*/ 577255 w 2103393"/>
              <a:gd name="connsiteY15-1666" fmla="*/ 375858 h 1958316"/>
              <a:gd name="connsiteX16-1667" fmla="*/ 807257 w 2103393"/>
              <a:gd name="connsiteY16-1668" fmla="*/ 611470 h 1958316"/>
              <a:gd name="connsiteX17-1669" fmla="*/ 969942 w 2103393"/>
              <a:gd name="connsiteY17-1670" fmla="*/ 499274 h 1958316"/>
              <a:gd name="connsiteX18-1671" fmla="*/ 947503 w 2103393"/>
              <a:gd name="connsiteY18-1672" fmla="*/ 0 h 1958316"/>
              <a:gd name="connsiteX0-1673" fmla="*/ 947503 w 2103393"/>
              <a:gd name="connsiteY0-1674" fmla="*/ 0 h 1958316"/>
              <a:gd name="connsiteX1-1675" fmla="*/ 947503 w 2103393"/>
              <a:gd name="connsiteY1-1676" fmla="*/ 0 h 1958316"/>
              <a:gd name="connsiteX2-1677" fmla="*/ 1183115 w 2103393"/>
              <a:gd name="connsiteY2-1678" fmla="*/ 5610 h 1958316"/>
              <a:gd name="connsiteX3-1679" fmla="*/ 1177505 w 2103393"/>
              <a:gd name="connsiteY3-1680" fmla="*/ 493664 h 1958316"/>
              <a:gd name="connsiteX4-1681" fmla="*/ 1312141 w 2103393"/>
              <a:gd name="connsiteY4-1682" fmla="*/ 572201 h 1958316"/>
              <a:gd name="connsiteX5-1683" fmla="*/ 1508484 w 2103393"/>
              <a:gd name="connsiteY5-1684" fmla="*/ 375858 h 1958316"/>
              <a:gd name="connsiteX6-1685" fmla="*/ 2058246 w 2103393"/>
              <a:gd name="connsiteY6-1686" fmla="*/ 1924167 h 1958316"/>
              <a:gd name="connsiteX7-1687" fmla="*/ 1211163 w 2103393"/>
              <a:gd name="connsiteY7-1688" fmla="*/ 1486600 h 1958316"/>
              <a:gd name="connsiteX8-1689" fmla="*/ 1194335 w 2103393"/>
              <a:gd name="connsiteY8-1690" fmla="*/ 1144403 h 1958316"/>
              <a:gd name="connsiteX9-1691" fmla="*/ 1244823 w 2103393"/>
              <a:gd name="connsiteY9-1692" fmla="*/ 757325 h 1958316"/>
              <a:gd name="connsiteX10-1693" fmla="*/ 1076528 w 2103393"/>
              <a:gd name="connsiteY10-1694" fmla="*/ 611470 h 1958316"/>
              <a:gd name="connsiteX11-1695" fmla="*/ 885795 w 2103393"/>
              <a:gd name="connsiteY11-1696" fmla="*/ 751715 h 1958316"/>
              <a:gd name="connsiteX12-1697" fmla="*/ 919453 w 2103393"/>
              <a:gd name="connsiteY12-1698" fmla="*/ 1189281 h 1958316"/>
              <a:gd name="connsiteX13-1699" fmla="*/ 891405 w 2103393"/>
              <a:gd name="connsiteY13-1700" fmla="*/ 1509040 h 1958316"/>
              <a:gd name="connsiteX14-1701" fmla="*/ 89201 w 2103393"/>
              <a:gd name="connsiteY14-1702" fmla="*/ 1952216 h 1958316"/>
              <a:gd name="connsiteX15-1703" fmla="*/ 577255 w 2103393"/>
              <a:gd name="connsiteY15-1704" fmla="*/ 375858 h 1958316"/>
              <a:gd name="connsiteX16-1705" fmla="*/ 807257 w 2103393"/>
              <a:gd name="connsiteY16-1706" fmla="*/ 611470 h 1958316"/>
              <a:gd name="connsiteX17-1707" fmla="*/ 969942 w 2103393"/>
              <a:gd name="connsiteY17-1708" fmla="*/ 499274 h 1958316"/>
              <a:gd name="connsiteX18-1709" fmla="*/ 947503 w 2103393"/>
              <a:gd name="connsiteY18-1710" fmla="*/ 0 h 1958316"/>
              <a:gd name="connsiteX0-1711" fmla="*/ 947503 w 2103393"/>
              <a:gd name="connsiteY0-1712" fmla="*/ 0 h 1958316"/>
              <a:gd name="connsiteX1-1713" fmla="*/ 947503 w 2103393"/>
              <a:gd name="connsiteY1-1714" fmla="*/ 0 h 1958316"/>
              <a:gd name="connsiteX2-1715" fmla="*/ 1183115 w 2103393"/>
              <a:gd name="connsiteY2-1716" fmla="*/ 5610 h 1958316"/>
              <a:gd name="connsiteX3-1717" fmla="*/ 1177505 w 2103393"/>
              <a:gd name="connsiteY3-1718" fmla="*/ 493664 h 1958316"/>
              <a:gd name="connsiteX4-1719" fmla="*/ 1312141 w 2103393"/>
              <a:gd name="connsiteY4-1720" fmla="*/ 572201 h 1958316"/>
              <a:gd name="connsiteX5-1721" fmla="*/ 1508484 w 2103393"/>
              <a:gd name="connsiteY5-1722" fmla="*/ 375858 h 1958316"/>
              <a:gd name="connsiteX6-1723" fmla="*/ 2058246 w 2103393"/>
              <a:gd name="connsiteY6-1724" fmla="*/ 1924167 h 1958316"/>
              <a:gd name="connsiteX7-1725" fmla="*/ 1211163 w 2103393"/>
              <a:gd name="connsiteY7-1726" fmla="*/ 1486600 h 1958316"/>
              <a:gd name="connsiteX8-1727" fmla="*/ 1194335 w 2103393"/>
              <a:gd name="connsiteY8-1728" fmla="*/ 1144403 h 1958316"/>
              <a:gd name="connsiteX9-1729" fmla="*/ 1244823 w 2103393"/>
              <a:gd name="connsiteY9-1730" fmla="*/ 757325 h 1958316"/>
              <a:gd name="connsiteX10-1731" fmla="*/ 1076528 w 2103393"/>
              <a:gd name="connsiteY10-1732" fmla="*/ 611470 h 1958316"/>
              <a:gd name="connsiteX11-1733" fmla="*/ 885795 w 2103393"/>
              <a:gd name="connsiteY11-1734" fmla="*/ 751715 h 1958316"/>
              <a:gd name="connsiteX12-1735" fmla="*/ 919453 w 2103393"/>
              <a:gd name="connsiteY12-1736" fmla="*/ 1189281 h 1958316"/>
              <a:gd name="connsiteX13-1737" fmla="*/ 891405 w 2103393"/>
              <a:gd name="connsiteY13-1738" fmla="*/ 1509040 h 1958316"/>
              <a:gd name="connsiteX14-1739" fmla="*/ 89201 w 2103393"/>
              <a:gd name="connsiteY14-1740" fmla="*/ 1952216 h 1958316"/>
              <a:gd name="connsiteX15-1741" fmla="*/ 577255 w 2103393"/>
              <a:gd name="connsiteY15-1742" fmla="*/ 375858 h 1958316"/>
              <a:gd name="connsiteX16-1743" fmla="*/ 807257 w 2103393"/>
              <a:gd name="connsiteY16-1744" fmla="*/ 611470 h 1958316"/>
              <a:gd name="connsiteX17-1745" fmla="*/ 969942 w 2103393"/>
              <a:gd name="connsiteY17-1746" fmla="*/ 499274 h 1958316"/>
              <a:gd name="connsiteX18-1747" fmla="*/ 947503 w 2103393"/>
              <a:gd name="connsiteY18-1748" fmla="*/ 0 h 1958316"/>
              <a:gd name="connsiteX0-1749" fmla="*/ 947503 w 2103393"/>
              <a:gd name="connsiteY0-1750" fmla="*/ 0 h 1958316"/>
              <a:gd name="connsiteX1-1751" fmla="*/ 947503 w 2103393"/>
              <a:gd name="connsiteY1-1752" fmla="*/ 0 h 1958316"/>
              <a:gd name="connsiteX2-1753" fmla="*/ 1183115 w 2103393"/>
              <a:gd name="connsiteY2-1754" fmla="*/ 5610 h 1958316"/>
              <a:gd name="connsiteX3-1755" fmla="*/ 1177505 w 2103393"/>
              <a:gd name="connsiteY3-1756" fmla="*/ 493664 h 1958316"/>
              <a:gd name="connsiteX4-1757" fmla="*/ 1312141 w 2103393"/>
              <a:gd name="connsiteY4-1758" fmla="*/ 572201 h 1958316"/>
              <a:gd name="connsiteX5-1759" fmla="*/ 1508484 w 2103393"/>
              <a:gd name="connsiteY5-1760" fmla="*/ 375858 h 1958316"/>
              <a:gd name="connsiteX6-1761" fmla="*/ 2058246 w 2103393"/>
              <a:gd name="connsiteY6-1762" fmla="*/ 1924167 h 1958316"/>
              <a:gd name="connsiteX7-1763" fmla="*/ 1211163 w 2103393"/>
              <a:gd name="connsiteY7-1764" fmla="*/ 1486600 h 1958316"/>
              <a:gd name="connsiteX8-1765" fmla="*/ 1194335 w 2103393"/>
              <a:gd name="connsiteY8-1766" fmla="*/ 1144403 h 1958316"/>
              <a:gd name="connsiteX9-1767" fmla="*/ 1244823 w 2103393"/>
              <a:gd name="connsiteY9-1768" fmla="*/ 757325 h 1958316"/>
              <a:gd name="connsiteX10-1769" fmla="*/ 1076528 w 2103393"/>
              <a:gd name="connsiteY10-1770" fmla="*/ 611470 h 1958316"/>
              <a:gd name="connsiteX11-1771" fmla="*/ 885795 w 2103393"/>
              <a:gd name="connsiteY11-1772" fmla="*/ 751715 h 1958316"/>
              <a:gd name="connsiteX12-1773" fmla="*/ 919453 w 2103393"/>
              <a:gd name="connsiteY12-1774" fmla="*/ 1189281 h 1958316"/>
              <a:gd name="connsiteX13-1775" fmla="*/ 891405 w 2103393"/>
              <a:gd name="connsiteY13-1776" fmla="*/ 1509040 h 1958316"/>
              <a:gd name="connsiteX14-1777" fmla="*/ 89201 w 2103393"/>
              <a:gd name="connsiteY14-1778" fmla="*/ 1952216 h 1958316"/>
              <a:gd name="connsiteX15-1779" fmla="*/ 577255 w 2103393"/>
              <a:gd name="connsiteY15-1780" fmla="*/ 375858 h 1958316"/>
              <a:gd name="connsiteX16-1781" fmla="*/ 807257 w 2103393"/>
              <a:gd name="connsiteY16-1782" fmla="*/ 611470 h 1958316"/>
              <a:gd name="connsiteX17-1783" fmla="*/ 969942 w 2103393"/>
              <a:gd name="connsiteY17-1784" fmla="*/ 499274 h 1958316"/>
              <a:gd name="connsiteX18-1785" fmla="*/ 947503 w 2103393"/>
              <a:gd name="connsiteY18-1786" fmla="*/ 0 h 1958316"/>
              <a:gd name="connsiteX0-1787" fmla="*/ 947503 w 2103393"/>
              <a:gd name="connsiteY0-1788" fmla="*/ 0 h 1958316"/>
              <a:gd name="connsiteX1-1789" fmla="*/ 947503 w 2103393"/>
              <a:gd name="connsiteY1-1790" fmla="*/ 0 h 1958316"/>
              <a:gd name="connsiteX2-1791" fmla="*/ 1183115 w 2103393"/>
              <a:gd name="connsiteY2-1792" fmla="*/ 5610 h 1958316"/>
              <a:gd name="connsiteX3-1793" fmla="*/ 1177505 w 2103393"/>
              <a:gd name="connsiteY3-1794" fmla="*/ 493664 h 1958316"/>
              <a:gd name="connsiteX4-1795" fmla="*/ 1312141 w 2103393"/>
              <a:gd name="connsiteY4-1796" fmla="*/ 572201 h 1958316"/>
              <a:gd name="connsiteX5-1797" fmla="*/ 1508484 w 2103393"/>
              <a:gd name="connsiteY5-1798" fmla="*/ 375858 h 1958316"/>
              <a:gd name="connsiteX6-1799" fmla="*/ 2058246 w 2103393"/>
              <a:gd name="connsiteY6-1800" fmla="*/ 1924167 h 1958316"/>
              <a:gd name="connsiteX7-1801" fmla="*/ 1211163 w 2103393"/>
              <a:gd name="connsiteY7-1802" fmla="*/ 1486600 h 1958316"/>
              <a:gd name="connsiteX8-1803" fmla="*/ 1227994 w 2103393"/>
              <a:gd name="connsiteY8-1804" fmla="*/ 1194891 h 1958316"/>
              <a:gd name="connsiteX9-1805" fmla="*/ 1244823 w 2103393"/>
              <a:gd name="connsiteY9-1806" fmla="*/ 757325 h 1958316"/>
              <a:gd name="connsiteX10-1807" fmla="*/ 1076528 w 2103393"/>
              <a:gd name="connsiteY10-1808" fmla="*/ 611470 h 1958316"/>
              <a:gd name="connsiteX11-1809" fmla="*/ 885795 w 2103393"/>
              <a:gd name="connsiteY11-1810" fmla="*/ 751715 h 1958316"/>
              <a:gd name="connsiteX12-1811" fmla="*/ 919453 w 2103393"/>
              <a:gd name="connsiteY12-1812" fmla="*/ 1189281 h 1958316"/>
              <a:gd name="connsiteX13-1813" fmla="*/ 891405 w 2103393"/>
              <a:gd name="connsiteY13-1814" fmla="*/ 1509040 h 1958316"/>
              <a:gd name="connsiteX14-1815" fmla="*/ 89201 w 2103393"/>
              <a:gd name="connsiteY14-1816" fmla="*/ 1952216 h 1958316"/>
              <a:gd name="connsiteX15-1817" fmla="*/ 577255 w 2103393"/>
              <a:gd name="connsiteY15-1818" fmla="*/ 375858 h 1958316"/>
              <a:gd name="connsiteX16-1819" fmla="*/ 807257 w 2103393"/>
              <a:gd name="connsiteY16-1820" fmla="*/ 611470 h 1958316"/>
              <a:gd name="connsiteX17-1821" fmla="*/ 969942 w 2103393"/>
              <a:gd name="connsiteY17-1822" fmla="*/ 499274 h 1958316"/>
              <a:gd name="connsiteX18-1823" fmla="*/ 947503 w 2103393"/>
              <a:gd name="connsiteY18-1824" fmla="*/ 0 h 1958316"/>
              <a:gd name="connsiteX0-1825" fmla="*/ 947503 w 2103393"/>
              <a:gd name="connsiteY0-1826" fmla="*/ 0 h 1958316"/>
              <a:gd name="connsiteX1-1827" fmla="*/ 947503 w 2103393"/>
              <a:gd name="connsiteY1-1828" fmla="*/ 0 h 1958316"/>
              <a:gd name="connsiteX2-1829" fmla="*/ 1183115 w 2103393"/>
              <a:gd name="connsiteY2-1830" fmla="*/ 5610 h 1958316"/>
              <a:gd name="connsiteX3-1831" fmla="*/ 1177505 w 2103393"/>
              <a:gd name="connsiteY3-1832" fmla="*/ 493664 h 1958316"/>
              <a:gd name="connsiteX4-1833" fmla="*/ 1312141 w 2103393"/>
              <a:gd name="connsiteY4-1834" fmla="*/ 572201 h 1958316"/>
              <a:gd name="connsiteX5-1835" fmla="*/ 1508484 w 2103393"/>
              <a:gd name="connsiteY5-1836" fmla="*/ 375858 h 1958316"/>
              <a:gd name="connsiteX6-1837" fmla="*/ 2058246 w 2103393"/>
              <a:gd name="connsiteY6-1838" fmla="*/ 1924167 h 1958316"/>
              <a:gd name="connsiteX7-1839" fmla="*/ 1211163 w 2103393"/>
              <a:gd name="connsiteY7-1840" fmla="*/ 1486600 h 1958316"/>
              <a:gd name="connsiteX8-1841" fmla="*/ 1227994 w 2103393"/>
              <a:gd name="connsiteY8-1842" fmla="*/ 1194891 h 1958316"/>
              <a:gd name="connsiteX9-1843" fmla="*/ 1244823 w 2103393"/>
              <a:gd name="connsiteY9-1844" fmla="*/ 757325 h 1958316"/>
              <a:gd name="connsiteX10-1845" fmla="*/ 1076528 w 2103393"/>
              <a:gd name="connsiteY10-1846" fmla="*/ 611470 h 1958316"/>
              <a:gd name="connsiteX11-1847" fmla="*/ 885795 w 2103393"/>
              <a:gd name="connsiteY11-1848" fmla="*/ 751715 h 1958316"/>
              <a:gd name="connsiteX12-1849" fmla="*/ 919453 w 2103393"/>
              <a:gd name="connsiteY12-1850" fmla="*/ 1189281 h 1958316"/>
              <a:gd name="connsiteX13-1851" fmla="*/ 891405 w 2103393"/>
              <a:gd name="connsiteY13-1852" fmla="*/ 1509040 h 1958316"/>
              <a:gd name="connsiteX14-1853" fmla="*/ 89201 w 2103393"/>
              <a:gd name="connsiteY14-1854" fmla="*/ 1952216 h 1958316"/>
              <a:gd name="connsiteX15-1855" fmla="*/ 577255 w 2103393"/>
              <a:gd name="connsiteY15-1856" fmla="*/ 375858 h 1958316"/>
              <a:gd name="connsiteX16-1857" fmla="*/ 807257 w 2103393"/>
              <a:gd name="connsiteY16-1858" fmla="*/ 611470 h 1958316"/>
              <a:gd name="connsiteX17-1859" fmla="*/ 969942 w 2103393"/>
              <a:gd name="connsiteY17-1860" fmla="*/ 499274 h 1958316"/>
              <a:gd name="connsiteX18-1861" fmla="*/ 947503 w 2103393"/>
              <a:gd name="connsiteY18-1862" fmla="*/ 0 h 1958316"/>
              <a:gd name="connsiteX0-1863" fmla="*/ 947503 w 2103393"/>
              <a:gd name="connsiteY0-1864" fmla="*/ 0 h 1959848"/>
              <a:gd name="connsiteX1-1865" fmla="*/ 947503 w 2103393"/>
              <a:gd name="connsiteY1-1866" fmla="*/ 0 h 1959848"/>
              <a:gd name="connsiteX2-1867" fmla="*/ 1183115 w 2103393"/>
              <a:gd name="connsiteY2-1868" fmla="*/ 5610 h 1959848"/>
              <a:gd name="connsiteX3-1869" fmla="*/ 1177505 w 2103393"/>
              <a:gd name="connsiteY3-1870" fmla="*/ 493664 h 1959848"/>
              <a:gd name="connsiteX4-1871" fmla="*/ 1312141 w 2103393"/>
              <a:gd name="connsiteY4-1872" fmla="*/ 572201 h 1959848"/>
              <a:gd name="connsiteX5-1873" fmla="*/ 1508484 w 2103393"/>
              <a:gd name="connsiteY5-1874" fmla="*/ 375858 h 1959848"/>
              <a:gd name="connsiteX6-1875" fmla="*/ 2058246 w 2103393"/>
              <a:gd name="connsiteY6-1876" fmla="*/ 1924167 h 1959848"/>
              <a:gd name="connsiteX7-1877" fmla="*/ 1211163 w 2103393"/>
              <a:gd name="connsiteY7-1878" fmla="*/ 1486600 h 1959848"/>
              <a:gd name="connsiteX8-1879" fmla="*/ 1227994 w 2103393"/>
              <a:gd name="connsiteY8-1880" fmla="*/ 1194891 h 1959848"/>
              <a:gd name="connsiteX9-1881" fmla="*/ 1244823 w 2103393"/>
              <a:gd name="connsiteY9-1882" fmla="*/ 757325 h 1959848"/>
              <a:gd name="connsiteX10-1883" fmla="*/ 1076528 w 2103393"/>
              <a:gd name="connsiteY10-1884" fmla="*/ 611470 h 1959848"/>
              <a:gd name="connsiteX11-1885" fmla="*/ 885795 w 2103393"/>
              <a:gd name="connsiteY11-1886" fmla="*/ 751715 h 1959848"/>
              <a:gd name="connsiteX12-1887" fmla="*/ 919453 w 2103393"/>
              <a:gd name="connsiteY12-1888" fmla="*/ 1189281 h 1959848"/>
              <a:gd name="connsiteX13-1889" fmla="*/ 891405 w 2103393"/>
              <a:gd name="connsiteY13-1890" fmla="*/ 1509040 h 1959848"/>
              <a:gd name="connsiteX14-1891" fmla="*/ 89201 w 2103393"/>
              <a:gd name="connsiteY14-1892" fmla="*/ 1952216 h 1959848"/>
              <a:gd name="connsiteX15-1893" fmla="*/ 577255 w 2103393"/>
              <a:gd name="connsiteY15-1894" fmla="*/ 375858 h 1959848"/>
              <a:gd name="connsiteX16-1895" fmla="*/ 807257 w 2103393"/>
              <a:gd name="connsiteY16-1896" fmla="*/ 611470 h 1959848"/>
              <a:gd name="connsiteX17-1897" fmla="*/ 969942 w 2103393"/>
              <a:gd name="connsiteY17-1898" fmla="*/ 499274 h 1959848"/>
              <a:gd name="connsiteX18-1899" fmla="*/ 947503 w 2103393"/>
              <a:gd name="connsiteY18-1900" fmla="*/ 0 h 1959848"/>
              <a:gd name="connsiteX0-1901" fmla="*/ 947503 w 2103393"/>
              <a:gd name="connsiteY0-1902" fmla="*/ 0 h 1959848"/>
              <a:gd name="connsiteX1-1903" fmla="*/ 947503 w 2103393"/>
              <a:gd name="connsiteY1-1904" fmla="*/ 0 h 1959848"/>
              <a:gd name="connsiteX2-1905" fmla="*/ 1183115 w 2103393"/>
              <a:gd name="connsiteY2-1906" fmla="*/ 5610 h 1959848"/>
              <a:gd name="connsiteX3-1907" fmla="*/ 1177505 w 2103393"/>
              <a:gd name="connsiteY3-1908" fmla="*/ 493664 h 1959848"/>
              <a:gd name="connsiteX4-1909" fmla="*/ 1312141 w 2103393"/>
              <a:gd name="connsiteY4-1910" fmla="*/ 572201 h 1959848"/>
              <a:gd name="connsiteX5-1911" fmla="*/ 1508484 w 2103393"/>
              <a:gd name="connsiteY5-1912" fmla="*/ 375858 h 1959848"/>
              <a:gd name="connsiteX6-1913" fmla="*/ 2058246 w 2103393"/>
              <a:gd name="connsiteY6-1914" fmla="*/ 1924167 h 1959848"/>
              <a:gd name="connsiteX7-1915" fmla="*/ 1211163 w 2103393"/>
              <a:gd name="connsiteY7-1916" fmla="*/ 1486600 h 1959848"/>
              <a:gd name="connsiteX8-1917" fmla="*/ 1222384 w 2103393"/>
              <a:gd name="connsiteY8-1918" fmla="*/ 1178062 h 1959848"/>
              <a:gd name="connsiteX9-1919" fmla="*/ 1244823 w 2103393"/>
              <a:gd name="connsiteY9-1920" fmla="*/ 757325 h 1959848"/>
              <a:gd name="connsiteX10-1921" fmla="*/ 1076528 w 2103393"/>
              <a:gd name="connsiteY10-1922" fmla="*/ 611470 h 1959848"/>
              <a:gd name="connsiteX11-1923" fmla="*/ 885795 w 2103393"/>
              <a:gd name="connsiteY11-1924" fmla="*/ 751715 h 1959848"/>
              <a:gd name="connsiteX12-1925" fmla="*/ 919453 w 2103393"/>
              <a:gd name="connsiteY12-1926" fmla="*/ 1189281 h 1959848"/>
              <a:gd name="connsiteX13-1927" fmla="*/ 891405 w 2103393"/>
              <a:gd name="connsiteY13-1928" fmla="*/ 1509040 h 1959848"/>
              <a:gd name="connsiteX14-1929" fmla="*/ 89201 w 2103393"/>
              <a:gd name="connsiteY14-1930" fmla="*/ 1952216 h 1959848"/>
              <a:gd name="connsiteX15-1931" fmla="*/ 577255 w 2103393"/>
              <a:gd name="connsiteY15-1932" fmla="*/ 375858 h 1959848"/>
              <a:gd name="connsiteX16-1933" fmla="*/ 807257 w 2103393"/>
              <a:gd name="connsiteY16-1934" fmla="*/ 611470 h 1959848"/>
              <a:gd name="connsiteX17-1935" fmla="*/ 969942 w 2103393"/>
              <a:gd name="connsiteY17-1936" fmla="*/ 499274 h 1959848"/>
              <a:gd name="connsiteX18-1937" fmla="*/ 947503 w 2103393"/>
              <a:gd name="connsiteY18-1938" fmla="*/ 0 h 1959848"/>
              <a:gd name="connsiteX0-1939" fmla="*/ 947503 w 2103393"/>
              <a:gd name="connsiteY0-1940" fmla="*/ 0 h 1959848"/>
              <a:gd name="connsiteX1-1941" fmla="*/ 947503 w 2103393"/>
              <a:gd name="connsiteY1-1942" fmla="*/ 0 h 1959848"/>
              <a:gd name="connsiteX2-1943" fmla="*/ 1183115 w 2103393"/>
              <a:gd name="connsiteY2-1944" fmla="*/ 5610 h 1959848"/>
              <a:gd name="connsiteX3-1945" fmla="*/ 1177505 w 2103393"/>
              <a:gd name="connsiteY3-1946" fmla="*/ 493664 h 1959848"/>
              <a:gd name="connsiteX4-1947" fmla="*/ 1312141 w 2103393"/>
              <a:gd name="connsiteY4-1948" fmla="*/ 572201 h 1959848"/>
              <a:gd name="connsiteX5-1949" fmla="*/ 1508484 w 2103393"/>
              <a:gd name="connsiteY5-1950" fmla="*/ 375858 h 1959848"/>
              <a:gd name="connsiteX6-1951" fmla="*/ 2058246 w 2103393"/>
              <a:gd name="connsiteY6-1952" fmla="*/ 1924167 h 1959848"/>
              <a:gd name="connsiteX7-1953" fmla="*/ 1211163 w 2103393"/>
              <a:gd name="connsiteY7-1954" fmla="*/ 1486600 h 1959848"/>
              <a:gd name="connsiteX8-1955" fmla="*/ 1205554 w 2103393"/>
              <a:gd name="connsiteY8-1956" fmla="*/ 1200502 h 1959848"/>
              <a:gd name="connsiteX9-1957" fmla="*/ 1244823 w 2103393"/>
              <a:gd name="connsiteY9-1958" fmla="*/ 757325 h 1959848"/>
              <a:gd name="connsiteX10-1959" fmla="*/ 1076528 w 2103393"/>
              <a:gd name="connsiteY10-1960" fmla="*/ 611470 h 1959848"/>
              <a:gd name="connsiteX11-1961" fmla="*/ 885795 w 2103393"/>
              <a:gd name="connsiteY11-1962" fmla="*/ 751715 h 1959848"/>
              <a:gd name="connsiteX12-1963" fmla="*/ 919453 w 2103393"/>
              <a:gd name="connsiteY12-1964" fmla="*/ 1189281 h 1959848"/>
              <a:gd name="connsiteX13-1965" fmla="*/ 891405 w 2103393"/>
              <a:gd name="connsiteY13-1966" fmla="*/ 1509040 h 1959848"/>
              <a:gd name="connsiteX14-1967" fmla="*/ 89201 w 2103393"/>
              <a:gd name="connsiteY14-1968" fmla="*/ 1952216 h 1959848"/>
              <a:gd name="connsiteX15-1969" fmla="*/ 577255 w 2103393"/>
              <a:gd name="connsiteY15-1970" fmla="*/ 375858 h 1959848"/>
              <a:gd name="connsiteX16-1971" fmla="*/ 807257 w 2103393"/>
              <a:gd name="connsiteY16-1972" fmla="*/ 611470 h 1959848"/>
              <a:gd name="connsiteX17-1973" fmla="*/ 969942 w 2103393"/>
              <a:gd name="connsiteY17-1974" fmla="*/ 499274 h 1959848"/>
              <a:gd name="connsiteX18-1975" fmla="*/ 947503 w 2103393"/>
              <a:gd name="connsiteY18-1976" fmla="*/ 0 h 1959848"/>
              <a:gd name="connsiteX0-1977" fmla="*/ 947503 w 2103393"/>
              <a:gd name="connsiteY0-1978" fmla="*/ 0 h 1959848"/>
              <a:gd name="connsiteX1-1979" fmla="*/ 947503 w 2103393"/>
              <a:gd name="connsiteY1-1980" fmla="*/ 0 h 1959848"/>
              <a:gd name="connsiteX2-1981" fmla="*/ 1183115 w 2103393"/>
              <a:gd name="connsiteY2-1982" fmla="*/ 5610 h 1959848"/>
              <a:gd name="connsiteX3-1983" fmla="*/ 1177505 w 2103393"/>
              <a:gd name="connsiteY3-1984" fmla="*/ 493664 h 1959848"/>
              <a:gd name="connsiteX4-1985" fmla="*/ 1312141 w 2103393"/>
              <a:gd name="connsiteY4-1986" fmla="*/ 572201 h 1959848"/>
              <a:gd name="connsiteX5-1987" fmla="*/ 1508484 w 2103393"/>
              <a:gd name="connsiteY5-1988" fmla="*/ 375858 h 1959848"/>
              <a:gd name="connsiteX6-1989" fmla="*/ 2058246 w 2103393"/>
              <a:gd name="connsiteY6-1990" fmla="*/ 1924167 h 1959848"/>
              <a:gd name="connsiteX7-1991" fmla="*/ 1211163 w 2103393"/>
              <a:gd name="connsiteY7-1992" fmla="*/ 1486600 h 1959848"/>
              <a:gd name="connsiteX8-1993" fmla="*/ 1205554 w 2103393"/>
              <a:gd name="connsiteY8-1994" fmla="*/ 1200502 h 1959848"/>
              <a:gd name="connsiteX9-1995" fmla="*/ 1244823 w 2103393"/>
              <a:gd name="connsiteY9-1996" fmla="*/ 757325 h 1959848"/>
              <a:gd name="connsiteX10-1997" fmla="*/ 1076528 w 2103393"/>
              <a:gd name="connsiteY10-1998" fmla="*/ 611470 h 1959848"/>
              <a:gd name="connsiteX11-1999" fmla="*/ 885795 w 2103393"/>
              <a:gd name="connsiteY11-2000" fmla="*/ 751715 h 1959848"/>
              <a:gd name="connsiteX12-2001" fmla="*/ 919453 w 2103393"/>
              <a:gd name="connsiteY12-2002" fmla="*/ 1189281 h 1959848"/>
              <a:gd name="connsiteX13-2003" fmla="*/ 891405 w 2103393"/>
              <a:gd name="connsiteY13-2004" fmla="*/ 1509040 h 1959848"/>
              <a:gd name="connsiteX14-2005" fmla="*/ 89201 w 2103393"/>
              <a:gd name="connsiteY14-2006" fmla="*/ 1952216 h 1959848"/>
              <a:gd name="connsiteX15-2007" fmla="*/ 577255 w 2103393"/>
              <a:gd name="connsiteY15-2008" fmla="*/ 375858 h 1959848"/>
              <a:gd name="connsiteX16-2009" fmla="*/ 807257 w 2103393"/>
              <a:gd name="connsiteY16-2010" fmla="*/ 611470 h 1959848"/>
              <a:gd name="connsiteX17-2011" fmla="*/ 969942 w 2103393"/>
              <a:gd name="connsiteY17-2012" fmla="*/ 499274 h 1959848"/>
              <a:gd name="connsiteX18-2013" fmla="*/ 947503 w 2103393"/>
              <a:gd name="connsiteY18-2014" fmla="*/ 0 h 1959848"/>
              <a:gd name="connsiteX0-2015" fmla="*/ 947503 w 2103393"/>
              <a:gd name="connsiteY0-2016" fmla="*/ 0 h 1959848"/>
              <a:gd name="connsiteX1-2017" fmla="*/ 947503 w 2103393"/>
              <a:gd name="connsiteY1-2018" fmla="*/ 0 h 1959848"/>
              <a:gd name="connsiteX2-2019" fmla="*/ 1183115 w 2103393"/>
              <a:gd name="connsiteY2-2020" fmla="*/ 5610 h 1959848"/>
              <a:gd name="connsiteX3-2021" fmla="*/ 1177505 w 2103393"/>
              <a:gd name="connsiteY3-2022" fmla="*/ 493664 h 1959848"/>
              <a:gd name="connsiteX4-2023" fmla="*/ 1312141 w 2103393"/>
              <a:gd name="connsiteY4-2024" fmla="*/ 572201 h 1959848"/>
              <a:gd name="connsiteX5-2025" fmla="*/ 1508484 w 2103393"/>
              <a:gd name="connsiteY5-2026" fmla="*/ 375858 h 1959848"/>
              <a:gd name="connsiteX6-2027" fmla="*/ 2058246 w 2103393"/>
              <a:gd name="connsiteY6-2028" fmla="*/ 1924167 h 1959848"/>
              <a:gd name="connsiteX7-2029" fmla="*/ 1211163 w 2103393"/>
              <a:gd name="connsiteY7-2030" fmla="*/ 1486600 h 1959848"/>
              <a:gd name="connsiteX8-2031" fmla="*/ 1205554 w 2103393"/>
              <a:gd name="connsiteY8-2032" fmla="*/ 1200502 h 1959848"/>
              <a:gd name="connsiteX9-2033" fmla="*/ 1244823 w 2103393"/>
              <a:gd name="connsiteY9-2034" fmla="*/ 757325 h 1959848"/>
              <a:gd name="connsiteX10-2035" fmla="*/ 1076528 w 2103393"/>
              <a:gd name="connsiteY10-2036" fmla="*/ 611470 h 1959848"/>
              <a:gd name="connsiteX11-2037" fmla="*/ 885795 w 2103393"/>
              <a:gd name="connsiteY11-2038" fmla="*/ 751715 h 1959848"/>
              <a:gd name="connsiteX12-2039" fmla="*/ 919453 w 2103393"/>
              <a:gd name="connsiteY12-2040" fmla="*/ 1189281 h 1959848"/>
              <a:gd name="connsiteX13-2041" fmla="*/ 891405 w 2103393"/>
              <a:gd name="connsiteY13-2042" fmla="*/ 1509040 h 1959848"/>
              <a:gd name="connsiteX14-2043" fmla="*/ 89201 w 2103393"/>
              <a:gd name="connsiteY14-2044" fmla="*/ 1952216 h 1959848"/>
              <a:gd name="connsiteX15-2045" fmla="*/ 577255 w 2103393"/>
              <a:gd name="connsiteY15-2046" fmla="*/ 375858 h 1959848"/>
              <a:gd name="connsiteX16-2047" fmla="*/ 807257 w 2103393"/>
              <a:gd name="connsiteY16-2048" fmla="*/ 611470 h 1959848"/>
              <a:gd name="connsiteX17-2049" fmla="*/ 969942 w 2103393"/>
              <a:gd name="connsiteY17-2050" fmla="*/ 499274 h 1959848"/>
              <a:gd name="connsiteX18-2051" fmla="*/ 947503 w 2103393"/>
              <a:gd name="connsiteY18-2052" fmla="*/ 0 h 1959848"/>
              <a:gd name="connsiteX0-2053" fmla="*/ 947503 w 2103393"/>
              <a:gd name="connsiteY0-2054" fmla="*/ 0 h 1959848"/>
              <a:gd name="connsiteX1-2055" fmla="*/ 947503 w 2103393"/>
              <a:gd name="connsiteY1-2056" fmla="*/ 0 h 1959848"/>
              <a:gd name="connsiteX2-2057" fmla="*/ 1183115 w 2103393"/>
              <a:gd name="connsiteY2-2058" fmla="*/ 5610 h 1959848"/>
              <a:gd name="connsiteX3-2059" fmla="*/ 1177505 w 2103393"/>
              <a:gd name="connsiteY3-2060" fmla="*/ 493664 h 1959848"/>
              <a:gd name="connsiteX4-2061" fmla="*/ 1312141 w 2103393"/>
              <a:gd name="connsiteY4-2062" fmla="*/ 572201 h 1959848"/>
              <a:gd name="connsiteX5-2063" fmla="*/ 1508484 w 2103393"/>
              <a:gd name="connsiteY5-2064" fmla="*/ 375858 h 1959848"/>
              <a:gd name="connsiteX6-2065" fmla="*/ 2058246 w 2103393"/>
              <a:gd name="connsiteY6-2066" fmla="*/ 1924167 h 1959848"/>
              <a:gd name="connsiteX7-2067" fmla="*/ 1211163 w 2103393"/>
              <a:gd name="connsiteY7-2068" fmla="*/ 1486600 h 1959848"/>
              <a:gd name="connsiteX8-2069" fmla="*/ 1205554 w 2103393"/>
              <a:gd name="connsiteY8-2070" fmla="*/ 1200502 h 1959848"/>
              <a:gd name="connsiteX9-2071" fmla="*/ 1244823 w 2103393"/>
              <a:gd name="connsiteY9-2072" fmla="*/ 757325 h 1959848"/>
              <a:gd name="connsiteX10-2073" fmla="*/ 1076528 w 2103393"/>
              <a:gd name="connsiteY10-2074" fmla="*/ 611470 h 1959848"/>
              <a:gd name="connsiteX11-2075" fmla="*/ 885795 w 2103393"/>
              <a:gd name="connsiteY11-2076" fmla="*/ 751715 h 1959848"/>
              <a:gd name="connsiteX12-2077" fmla="*/ 919453 w 2103393"/>
              <a:gd name="connsiteY12-2078" fmla="*/ 1189281 h 1959848"/>
              <a:gd name="connsiteX13-2079" fmla="*/ 891405 w 2103393"/>
              <a:gd name="connsiteY13-2080" fmla="*/ 1509040 h 1959848"/>
              <a:gd name="connsiteX14-2081" fmla="*/ 89201 w 2103393"/>
              <a:gd name="connsiteY14-2082" fmla="*/ 1952216 h 1959848"/>
              <a:gd name="connsiteX15-2083" fmla="*/ 577255 w 2103393"/>
              <a:gd name="connsiteY15-2084" fmla="*/ 375858 h 1959848"/>
              <a:gd name="connsiteX16-2085" fmla="*/ 807257 w 2103393"/>
              <a:gd name="connsiteY16-2086" fmla="*/ 611470 h 1959848"/>
              <a:gd name="connsiteX17-2087" fmla="*/ 969942 w 2103393"/>
              <a:gd name="connsiteY17-2088" fmla="*/ 499274 h 1959848"/>
              <a:gd name="connsiteX18-2089" fmla="*/ 947503 w 2103393"/>
              <a:gd name="connsiteY18-2090" fmla="*/ 0 h 1959848"/>
              <a:gd name="connsiteX0-2091" fmla="*/ 947503 w 2103393"/>
              <a:gd name="connsiteY0-2092" fmla="*/ 0 h 1959848"/>
              <a:gd name="connsiteX1-2093" fmla="*/ 947503 w 2103393"/>
              <a:gd name="connsiteY1-2094" fmla="*/ 0 h 1959848"/>
              <a:gd name="connsiteX2-2095" fmla="*/ 1183115 w 2103393"/>
              <a:gd name="connsiteY2-2096" fmla="*/ 5610 h 1959848"/>
              <a:gd name="connsiteX3-2097" fmla="*/ 1177505 w 2103393"/>
              <a:gd name="connsiteY3-2098" fmla="*/ 493664 h 1959848"/>
              <a:gd name="connsiteX4-2099" fmla="*/ 1312141 w 2103393"/>
              <a:gd name="connsiteY4-2100" fmla="*/ 572201 h 1959848"/>
              <a:gd name="connsiteX5-2101" fmla="*/ 1508484 w 2103393"/>
              <a:gd name="connsiteY5-2102" fmla="*/ 375858 h 1959848"/>
              <a:gd name="connsiteX6-2103" fmla="*/ 2058246 w 2103393"/>
              <a:gd name="connsiteY6-2104" fmla="*/ 1924167 h 1959848"/>
              <a:gd name="connsiteX7-2105" fmla="*/ 1211163 w 2103393"/>
              <a:gd name="connsiteY7-2106" fmla="*/ 1486600 h 1959848"/>
              <a:gd name="connsiteX8-2107" fmla="*/ 1205554 w 2103393"/>
              <a:gd name="connsiteY8-2108" fmla="*/ 1200502 h 1959848"/>
              <a:gd name="connsiteX9-2109" fmla="*/ 1244823 w 2103393"/>
              <a:gd name="connsiteY9-2110" fmla="*/ 757325 h 1959848"/>
              <a:gd name="connsiteX10-2111" fmla="*/ 1076528 w 2103393"/>
              <a:gd name="connsiteY10-2112" fmla="*/ 611470 h 1959848"/>
              <a:gd name="connsiteX11-2113" fmla="*/ 885795 w 2103393"/>
              <a:gd name="connsiteY11-2114" fmla="*/ 751715 h 1959848"/>
              <a:gd name="connsiteX12-2115" fmla="*/ 919453 w 2103393"/>
              <a:gd name="connsiteY12-2116" fmla="*/ 1189281 h 1959848"/>
              <a:gd name="connsiteX13-2117" fmla="*/ 891405 w 2103393"/>
              <a:gd name="connsiteY13-2118" fmla="*/ 1509040 h 1959848"/>
              <a:gd name="connsiteX14-2119" fmla="*/ 89201 w 2103393"/>
              <a:gd name="connsiteY14-2120" fmla="*/ 1952216 h 1959848"/>
              <a:gd name="connsiteX15-2121" fmla="*/ 577255 w 2103393"/>
              <a:gd name="connsiteY15-2122" fmla="*/ 375858 h 1959848"/>
              <a:gd name="connsiteX16-2123" fmla="*/ 807257 w 2103393"/>
              <a:gd name="connsiteY16-2124" fmla="*/ 611470 h 1959848"/>
              <a:gd name="connsiteX17-2125" fmla="*/ 969942 w 2103393"/>
              <a:gd name="connsiteY17-2126" fmla="*/ 499274 h 1959848"/>
              <a:gd name="connsiteX18-2127" fmla="*/ 947503 w 2103393"/>
              <a:gd name="connsiteY18-2128" fmla="*/ 0 h 1959848"/>
              <a:gd name="connsiteX0-2129" fmla="*/ 947503 w 2103393"/>
              <a:gd name="connsiteY0-2130" fmla="*/ 0 h 1959848"/>
              <a:gd name="connsiteX1-2131" fmla="*/ 947503 w 2103393"/>
              <a:gd name="connsiteY1-2132" fmla="*/ 0 h 1959848"/>
              <a:gd name="connsiteX2-2133" fmla="*/ 1183115 w 2103393"/>
              <a:gd name="connsiteY2-2134" fmla="*/ 5610 h 1959848"/>
              <a:gd name="connsiteX3-2135" fmla="*/ 1177505 w 2103393"/>
              <a:gd name="connsiteY3-2136" fmla="*/ 493664 h 1959848"/>
              <a:gd name="connsiteX4-2137" fmla="*/ 1312141 w 2103393"/>
              <a:gd name="connsiteY4-2138" fmla="*/ 572201 h 1959848"/>
              <a:gd name="connsiteX5-2139" fmla="*/ 1508484 w 2103393"/>
              <a:gd name="connsiteY5-2140" fmla="*/ 375858 h 1959848"/>
              <a:gd name="connsiteX6-2141" fmla="*/ 2058246 w 2103393"/>
              <a:gd name="connsiteY6-2142" fmla="*/ 1924167 h 1959848"/>
              <a:gd name="connsiteX7-2143" fmla="*/ 1211163 w 2103393"/>
              <a:gd name="connsiteY7-2144" fmla="*/ 1486600 h 1959848"/>
              <a:gd name="connsiteX8-2145" fmla="*/ 1205554 w 2103393"/>
              <a:gd name="connsiteY8-2146" fmla="*/ 1200502 h 1959848"/>
              <a:gd name="connsiteX9-2147" fmla="*/ 1244823 w 2103393"/>
              <a:gd name="connsiteY9-2148" fmla="*/ 757325 h 1959848"/>
              <a:gd name="connsiteX10-2149" fmla="*/ 1076528 w 2103393"/>
              <a:gd name="connsiteY10-2150" fmla="*/ 611470 h 1959848"/>
              <a:gd name="connsiteX11-2151" fmla="*/ 885795 w 2103393"/>
              <a:gd name="connsiteY11-2152" fmla="*/ 751715 h 1959848"/>
              <a:gd name="connsiteX12-2153" fmla="*/ 919453 w 2103393"/>
              <a:gd name="connsiteY12-2154" fmla="*/ 1189281 h 1959848"/>
              <a:gd name="connsiteX13-2155" fmla="*/ 891405 w 2103393"/>
              <a:gd name="connsiteY13-2156" fmla="*/ 1509040 h 1959848"/>
              <a:gd name="connsiteX14-2157" fmla="*/ 89201 w 2103393"/>
              <a:gd name="connsiteY14-2158" fmla="*/ 1952216 h 1959848"/>
              <a:gd name="connsiteX15-2159" fmla="*/ 577255 w 2103393"/>
              <a:gd name="connsiteY15-2160" fmla="*/ 375858 h 1959848"/>
              <a:gd name="connsiteX16-2161" fmla="*/ 807257 w 2103393"/>
              <a:gd name="connsiteY16-2162" fmla="*/ 611470 h 1959848"/>
              <a:gd name="connsiteX17-2163" fmla="*/ 969942 w 2103393"/>
              <a:gd name="connsiteY17-2164" fmla="*/ 499274 h 1959848"/>
              <a:gd name="connsiteX18-2165" fmla="*/ 947503 w 2103393"/>
              <a:gd name="connsiteY18-2166" fmla="*/ 0 h 1959848"/>
              <a:gd name="connsiteX0-2167" fmla="*/ 947503 w 2103393"/>
              <a:gd name="connsiteY0-2168" fmla="*/ 0 h 1961617"/>
              <a:gd name="connsiteX1-2169" fmla="*/ 947503 w 2103393"/>
              <a:gd name="connsiteY1-2170" fmla="*/ 0 h 1961617"/>
              <a:gd name="connsiteX2-2171" fmla="*/ 1183115 w 2103393"/>
              <a:gd name="connsiteY2-2172" fmla="*/ 5610 h 1961617"/>
              <a:gd name="connsiteX3-2173" fmla="*/ 1177505 w 2103393"/>
              <a:gd name="connsiteY3-2174" fmla="*/ 493664 h 1961617"/>
              <a:gd name="connsiteX4-2175" fmla="*/ 1312141 w 2103393"/>
              <a:gd name="connsiteY4-2176" fmla="*/ 572201 h 1961617"/>
              <a:gd name="connsiteX5-2177" fmla="*/ 1508484 w 2103393"/>
              <a:gd name="connsiteY5-2178" fmla="*/ 375858 h 1961617"/>
              <a:gd name="connsiteX6-2179" fmla="*/ 2058246 w 2103393"/>
              <a:gd name="connsiteY6-2180" fmla="*/ 1924167 h 1961617"/>
              <a:gd name="connsiteX7-2181" fmla="*/ 1244822 w 2103393"/>
              <a:gd name="connsiteY7-2182" fmla="*/ 1514649 h 1961617"/>
              <a:gd name="connsiteX8-2183" fmla="*/ 1205554 w 2103393"/>
              <a:gd name="connsiteY8-2184" fmla="*/ 1200502 h 1961617"/>
              <a:gd name="connsiteX9-2185" fmla="*/ 1244823 w 2103393"/>
              <a:gd name="connsiteY9-2186" fmla="*/ 757325 h 1961617"/>
              <a:gd name="connsiteX10-2187" fmla="*/ 1076528 w 2103393"/>
              <a:gd name="connsiteY10-2188" fmla="*/ 611470 h 1961617"/>
              <a:gd name="connsiteX11-2189" fmla="*/ 885795 w 2103393"/>
              <a:gd name="connsiteY11-2190" fmla="*/ 751715 h 1961617"/>
              <a:gd name="connsiteX12-2191" fmla="*/ 919453 w 2103393"/>
              <a:gd name="connsiteY12-2192" fmla="*/ 1189281 h 1961617"/>
              <a:gd name="connsiteX13-2193" fmla="*/ 891405 w 2103393"/>
              <a:gd name="connsiteY13-2194" fmla="*/ 1509040 h 1961617"/>
              <a:gd name="connsiteX14-2195" fmla="*/ 89201 w 2103393"/>
              <a:gd name="connsiteY14-2196" fmla="*/ 1952216 h 1961617"/>
              <a:gd name="connsiteX15-2197" fmla="*/ 577255 w 2103393"/>
              <a:gd name="connsiteY15-2198" fmla="*/ 375858 h 1961617"/>
              <a:gd name="connsiteX16-2199" fmla="*/ 807257 w 2103393"/>
              <a:gd name="connsiteY16-2200" fmla="*/ 611470 h 1961617"/>
              <a:gd name="connsiteX17-2201" fmla="*/ 969942 w 2103393"/>
              <a:gd name="connsiteY17-2202" fmla="*/ 499274 h 1961617"/>
              <a:gd name="connsiteX18-2203" fmla="*/ 947503 w 2103393"/>
              <a:gd name="connsiteY18-2204" fmla="*/ 0 h 1961617"/>
              <a:gd name="connsiteX0-2205" fmla="*/ 947503 w 2103393"/>
              <a:gd name="connsiteY0-2206" fmla="*/ 0 h 1961617"/>
              <a:gd name="connsiteX1-2207" fmla="*/ 947503 w 2103393"/>
              <a:gd name="connsiteY1-2208" fmla="*/ 0 h 1961617"/>
              <a:gd name="connsiteX2-2209" fmla="*/ 1183115 w 2103393"/>
              <a:gd name="connsiteY2-2210" fmla="*/ 5610 h 1961617"/>
              <a:gd name="connsiteX3-2211" fmla="*/ 1177505 w 2103393"/>
              <a:gd name="connsiteY3-2212" fmla="*/ 493664 h 1961617"/>
              <a:gd name="connsiteX4-2213" fmla="*/ 1312141 w 2103393"/>
              <a:gd name="connsiteY4-2214" fmla="*/ 572201 h 1961617"/>
              <a:gd name="connsiteX5-2215" fmla="*/ 1508484 w 2103393"/>
              <a:gd name="connsiteY5-2216" fmla="*/ 375858 h 1961617"/>
              <a:gd name="connsiteX6-2217" fmla="*/ 2058246 w 2103393"/>
              <a:gd name="connsiteY6-2218" fmla="*/ 1924167 h 1961617"/>
              <a:gd name="connsiteX7-2219" fmla="*/ 1244822 w 2103393"/>
              <a:gd name="connsiteY7-2220" fmla="*/ 1514649 h 1961617"/>
              <a:gd name="connsiteX8-2221" fmla="*/ 1205554 w 2103393"/>
              <a:gd name="connsiteY8-2222" fmla="*/ 1200502 h 1961617"/>
              <a:gd name="connsiteX9-2223" fmla="*/ 1244823 w 2103393"/>
              <a:gd name="connsiteY9-2224" fmla="*/ 757325 h 1961617"/>
              <a:gd name="connsiteX10-2225" fmla="*/ 1076528 w 2103393"/>
              <a:gd name="connsiteY10-2226" fmla="*/ 611470 h 1961617"/>
              <a:gd name="connsiteX11-2227" fmla="*/ 885795 w 2103393"/>
              <a:gd name="connsiteY11-2228" fmla="*/ 751715 h 1961617"/>
              <a:gd name="connsiteX12-2229" fmla="*/ 919453 w 2103393"/>
              <a:gd name="connsiteY12-2230" fmla="*/ 1189281 h 1961617"/>
              <a:gd name="connsiteX13-2231" fmla="*/ 891405 w 2103393"/>
              <a:gd name="connsiteY13-2232" fmla="*/ 1509040 h 1961617"/>
              <a:gd name="connsiteX14-2233" fmla="*/ 89201 w 2103393"/>
              <a:gd name="connsiteY14-2234" fmla="*/ 1952216 h 1961617"/>
              <a:gd name="connsiteX15-2235" fmla="*/ 577255 w 2103393"/>
              <a:gd name="connsiteY15-2236" fmla="*/ 375858 h 1961617"/>
              <a:gd name="connsiteX16-2237" fmla="*/ 807257 w 2103393"/>
              <a:gd name="connsiteY16-2238" fmla="*/ 611470 h 1961617"/>
              <a:gd name="connsiteX17-2239" fmla="*/ 969942 w 2103393"/>
              <a:gd name="connsiteY17-2240" fmla="*/ 499274 h 1961617"/>
              <a:gd name="connsiteX18-2241" fmla="*/ 947503 w 2103393"/>
              <a:gd name="connsiteY18-2242" fmla="*/ 0 h 1961617"/>
              <a:gd name="connsiteX0-2243" fmla="*/ 947503 w 2103393"/>
              <a:gd name="connsiteY0-2244" fmla="*/ 0 h 1963064"/>
              <a:gd name="connsiteX1-2245" fmla="*/ 947503 w 2103393"/>
              <a:gd name="connsiteY1-2246" fmla="*/ 0 h 1963064"/>
              <a:gd name="connsiteX2-2247" fmla="*/ 1183115 w 2103393"/>
              <a:gd name="connsiteY2-2248" fmla="*/ 5610 h 1963064"/>
              <a:gd name="connsiteX3-2249" fmla="*/ 1177505 w 2103393"/>
              <a:gd name="connsiteY3-2250" fmla="*/ 493664 h 1963064"/>
              <a:gd name="connsiteX4-2251" fmla="*/ 1312141 w 2103393"/>
              <a:gd name="connsiteY4-2252" fmla="*/ 572201 h 1963064"/>
              <a:gd name="connsiteX5-2253" fmla="*/ 1508484 w 2103393"/>
              <a:gd name="connsiteY5-2254" fmla="*/ 375858 h 1963064"/>
              <a:gd name="connsiteX6-2255" fmla="*/ 2058246 w 2103393"/>
              <a:gd name="connsiteY6-2256" fmla="*/ 1924167 h 1963064"/>
              <a:gd name="connsiteX7-2257" fmla="*/ 1244822 w 2103393"/>
              <a:gd name="connsiteY7-2258" fmla="*/ 1514649 h 1963064"/>
              <a:gd name="connsiteX8-2259" fmla="*/ 1205554 w 2103393"/>
              <a:gd name="connsiteY8-2260" fmla="*/ 1200502 h 1963064"/>
              <a:gd name="connsiteX9-2261" fmla="*/ 1244823 w 2103393"/>
              <a:gd name="connsiteY9-2262" fmla="*/ 757325 h 1963064"/>
              <a:gd name="connsiteX10-2263" fmla="*/ 1076528 w 2103393"/>
              <a:gd name="connsiteY10-2264" fmla="*/ 611470 h 1963064"/>
              <a:gd name="connsiteX11-2265" fmla="*/ 885795 w 2103393"/>
              <a:gd name="connsiteY11-2266" fmla="*/ 751715 h 1963064"/>
              <a:gd name="connsiteX12-2267" fmla="*/ 919453 w 2103393"/>
              <a:gd name="connsiteY12-2268" fmla="*/ 1189281 h 1963064"/>
              <a:gd name="connsiteX13-2269" fmla="*/ 891405 w 2103393"/>
              <a:gd name="connsiteY13-2270" fmla="*/ 1509040 h 1963064"/>
              <a:gd name="connsiteX14-2271" fmla="*/ 89201 w 2103393"/>
              <a:gd name="connsiteY14-2272" fmla="*/ 1952216 h 1963064"/>
              <a:gd name="connsiteX15-2273" fmla="*/ 577255 w 2103393"/>
              <a:gd name="connsiteY15-2274" fmla="*/ 375858 h 1963064"/>
              <a:gd name="connsiteX16-2275" fmla="*/ 807257 w 2103393"/>
              <a:gd name="connsiteY16-2276" fmla="*/ 611470 h 1963064"/>
              <a:gd name="connsiteX17-2277" fmla="*/ 969942 w 2103393"/>
              <a:gd name="connsiteY17-2278" fmla="*/ 499274 h 1963064"/>
              <a:gd name="connsiteX18-2279" fmla="*/ 947503 w 2103393"/>
              <a:gd name="connsiteY18-2280" fmla="*/ 0 h 1963064"/>
              <a:gd name="connsiteX0-2281" fmla="*/ 947503 w 2103393"/>
              <a:gd name="connsiteY0-2282" fmla="*/ 0 h 1964995"/>
              <a:gd name="connsiteX1-2283" fmla="*/ 947503 w 2103393"/>
              <a:gd name="connsiteY1-2284" fmla="*/ 0 h 1964995"/>
              <a:gd name="connsiteX2-2285" fmla="*/ 1183115 w 2103393"/>
              <a:gd name="connsiteY2-2286" fmla="*/ 5610 h 1964995"/>
              <a:gd name="connsiteX3-2287" fmla="*/ 1177505 w 2103393"/>
              <a:gd name="connsiteY3-2288" fmla="*/ 493664 h 1964995"/>
              <a:gd name="connsiteX4-2289" fmla="*/ 1312141 w 2103393"/>
              <a:gd name="connsiteY4-2290" fmla="*/ 572201 h 1964995"/>
              <a:gd name="connsiteX5-2291" fmla="*/ 1508484 w 2103393"/>
              <a:gd name="connsiteY5-2292" fmla="*/ 375858 h 1964995"/>
              <a:gd name="connsiteX6-2293" fmla="*/ 2058246 w 2103393"/>
              <a:gd name="connsiteY6-2294" fmla="*/ 1924167 h 1964995"/>
              <a:gd name="connsiteX7-2295" fmla="*/ 1244822 w 2103393"/>
              <a:gd name="connsiteY7-2296" fmla="*/ 1514649 h 1964995"/>
              <a:gd name="connsiteX8-2297" fmla="*/ 1205554 w 2103393"/>
              <a:gd name="connsiteY8-2298" fmla="*/ 1200502 h 1964995"/>
              <a:gd name="connsiteX9-2299" fmla="*/ 1244823 w 2103393"/>
              <a:gd name="connsiteY9-2300" fmla="*/ 757325 h 1964995"/>
              <a:gd name="connsiteX10-2301" fmla="*/ 1076528 w 2103393"/>
              <a:gd name="connsiteY10-2302" fmla="*/ 611470 h 1964995"/>
              <a:gd name="connsiteX11-2303" fmla="*/ 885795 w 2103393"/>
              <a:gd name="connsiteY11-2304" fmla="*/ 751715 h 1964995"/>
              <a:gd name="connsiteX12-2305" fmla="*/ 919453 w 2103393"/>
              <a:gd name="connsiteY12-2306" fmla="*/ 1189281 h 1964995"/>
              <a:gd name="connsiteX13-2307" fmla="*/ 891405 w 2103393"/>
              <a:gd name="connsiteY13-2308" fmla="*/ 1509040 h 1964995"/>
              <a:gd name="connsiteX14-2309" fmla="*/ 89201 w 2103393"/>
              <a:gd name="connsiteY14-2310" fmla="*/ 1952216 h 1964995"/>
              <a:gd name="connsiteX15-2311" fmla="*/ 577255 w 2103393"/>
              <a:gd name="connsiteY15-2312" fmla="*/ 375858 h 1964995"/>
              <a:gd name="connsiteX16-2313" fmla="*/ 807257 w 2103393"/>
              <a:gd name="connsiteY16-2314" fmla="*/ 611470 h 1964995"/>
              <a:gd name="connsiteX17-2315" fmla="*/ 969942 w 2103393"/>
              <a:gd name="connsiteY17-2316" fmla="*/ 499274 h 1964995"/>
              <a:gd name="connsiteX18-2317" fmla="*/ 947503 w 2103393"/>
              <a:gd name="connsiteY18-2318" fmla="*/ 0 h 1964995"/>
              <a:gd name="connsiteX0-2319" fmla="*/ 947503 w 2103393"/>
              <a:gd name="connsiteY0-2320" fmla="*/ 13781 h 1978776"/>
              <a:gd name="connsiteX1-2321" fmla="*/ 947503 w 2103393"/>
              <a:gd name="connsiteY1-2322" fmla="*/ 13781 h 1978776"/>
              <a:gd name="connsiteX2-2323" fmla="*/ 1183115 w 2103393"/>
              <a:gd name="connsiteY2-2324" fmla="*/ 19391 h 1978776"/>
              <a:gd name="connsiteX3-2325" fmla="*/ 1177505 w 2103393"/>
              <a:gd name="connsiteY3-2326" fmla="*/ 507445 h 1978776"/>
              <a:gd name="connsiteX4-2327" fmla="*/ 1312141 w 2103393"/>
              <a:gd name="connsiteY4-2328" fmla="*/ 585982 h 1978776"/>
              <a:gd name="connsiteX5-2329" fmla="*/ 1508484 w 2103393"/>
              <a:gd name="connsiteY5-2330" fmla="*/ 389639 h 1978776"/>
              <a:gd name="connsiteX6-2331" fmla="*/ 2058246 w 2103393"/>
              <a:gd name="connsiteY6-2332" fmla="*/ 1937948 h 1978776"/>
              <a:gd name="connsiteX7-2333" fmla="*/ 1244822 w 2103393"/>
              <a:gd name="connsiteY7-2334" fmla="*/ 1528430 h 1978776"/>
              <a:gd name="connsiteX8-2335" fmla="*/ 1205554 w 2103393"/>
              <a:gd name="connsiteY8-2336" fmla="*/ 1214283 h 1978776"/>
              <a:gd name="connsiteX9-2337" fmla="*/ 1244823 w 2103393"/>
              <a:gd name="connsiteY9-2338" fmla="*/ 771106 h 1978776"/>
              <a:gd name="connsiteX10-2339" fmla="*/ 1076528 w 2103393"/>
              <a:gd name="connsiteY10-2340" fmla="*/ 625251 h 1978776"/>
              <a:gd name="connsiteX11-2341" fmla="*/ 885795 w 2103393"/>
              <a:gd name="connsiteY11-2342" fmla="*/ 765496 h 1978776"/>
              <a:gd name="connsiteX12-2343" fmla="*/ 919453 w 2103393"/>
              <a:gd name="connsiteY12-2344" fmla="*/ 1203062 h 1978776"/>
              <a:gd name="connsiteX13-2345" fmla="*/ 891405 w 2103393"/>
              <a:gd name="connsiteY13-2346" fmla="*/ 1522821 h 1978776"/>
              <a:gd name="connsiteX14-2347" fmla="*/ 89201 w 2103393"/>
              <a:gd name="connsiteY14-2348" fmla="*/ 1965997 h 1978776"/>
              <a:gd name="connsiteX15-2349" fmla="*/ 577255 w 2103393"/>
              <a:gd name="connsiteY15-2350" fmla="*/ 389639 h 1978776"/>
              <a:gd name="connsiteX16-2351" fmla="*/ 807257 w 2103393"/>
              <a:gd name="connsiteY16-2352" fmla="*/ 625251 h 1978776"/>
              <a:gd name="connsiteX17-2353" fmla="*/ 969942 w 2103393"/>
              <a:gd name="connsiteY17-2354" fmla="*/ 513055 h 1978776"/>
              <a:gd name="connsiteX18-2355" fmla="*/ 947503 w 2103393"/>
              <a:gd name="connsiteY18-2356" fmla="*/ 13781 h 1978776"/>
              <a:gd name="connsiteX0-2357" fmla="*/ 964333 w 2103393"/>
              <a:gd name="connsiteY0-2358" fmla="*/ 55026 h 1980752"/>
              <a:gd name="connsiteX1-2359" fmla="*/ 947503 w 2103393"/>
              <a:gd name="connsiteY1-2360" fmla="*/ 15757 h 1980752"/>
              <a:gd name="connsiteX2-2361" fmla="*/ 1183115 w 2103393"/>
              <a:gd name="connsiteY2-2362" fmla="*/ 21367 h 1980752"/>
              <a:gd name="connsiteX3-2363" fmla="*/ 1177505 w 2103393"/>
              <a:gd name="connsiteY3-2364" fmla="*/ 509421 h 1980752"/>
              <a:gd name="connsiteX4-2365" fmla="*/ 1312141 w 2103393"/>
              <a:gd name="connsiteY4-2366" fmla="*/ 587958 h 1980752"/>
              <a:gd name="connsiteX5-2367" fmla="*/ 1508484 w 2103393"/>
              <a:gd name="connsiteY5-2368" fmla="*/ 391615 h 1980752"/>
              <a:gd name="connsiteX6-2369" fmla="*/ 2058246 w 2103393"/>
              <a:gd name="connsiteY6-2370" fmla="*/ 1939924 h 1980752"/>
              <a:gd name="connsiteX7-2371" fmla="*/ 1244822 w 2103393"/>
              <a:gd name="connsiteY7-2372" fmla="*/ 1530406 h 1980752"/>
              <a:gd name="connsiteX8-2373" fmla="*/ 1205554 w 2103393"/>
              <a:gd name="connsiteY8-2374" fmla="*/ 1216259 h 1980752"/>
              <a:gd name="connsiteX9-2375" fmla="*/ 1244823 w 2103393"/>
              <a:gd name="connsiteY9-2376" fmla="*/ 773082 h 1980752"/>
              <a:gd name="connsiteX10-2377" fmla="*/ 1076528 w 2103393"/>
              <a:gd name="connsiteY10-2378" fmla="*/ 627227 h 1980752"/>
              <a:gd name="connsiteX11-2379" fmla="*/ 885795 w 2103393"/>
              <a:gd name="connsiteY11-2380" fmla="*/ 767472 h 1980752"/>
              <a:gd name="connsiteX12-2381" fmla="*/ 919453 w 2103393"/>
              <a:gd name="connsiteY12-2382" fmla="*/ 1205038 h 1980752"/>
              <a:gd name="connsiteX13-2383" fmla="*/ 891405 w 2103393"/>
              <a:gd name="connsiteY13-2384" fmla="*/ 1524797 h 1980752"/>
              <a:gd name="connsiteX14-2385" fmla="*/ 89201 w 2103393"/>
              <a:gd name="connsiteY14-2386" fmla="*/ 1967973 h 1980752"/>
              <a:gd name="connsiteX15-2387" fmla="*/ 577255 w 2103393"/>
              <a:gd name="connsiteY15-2388" fmla="*/ 391615 h 1980752"/>
              <a:gd name="connsiteX16-2389" fmla="*/ 807257 w 2103393"/>
              <a:gd name="connsiteY16-2390" fmla="*/ 627227 h 1980752"/>
              <a:gd name="connsiteX17-2391" fmla="*/ 969942 w 2103393"/>
              <a:gd name="connsiteY17-2392" fmla="*/ 515031 h 1980752"/>
              <a:gd name="connsiteX18-2393" fmla="*/ 964333 w 2103393"/>
              <a:gd name="connsiteY18-2394" fmla="*/ 55026 h 1980752"/>
              <a:gd name="connsiteX0-2395" fmla="*/ 913845 w 2103393"/>
              <a:gd name="connsiteY0-2396" fmla="*/ 72662 h 1981559"/>
              <a:gd name="connsiteX1-2397" fmla="*/ 947503 w 2103393"/>
              <a:gd name="connsiteY1-2398" fmla="*/ 16564 h 1981559"/>
              <a:gd name="connsiteX2-2399" fmla="*/ 1183115 w 2103393"/>
              <a:gd name="connsiteY2-2400" fmla="*/ 22174 h 1981559"/>
              <a:gd name="connsiteX3-2401" fmla="*/ 1177505 w 2103393"/>
              <a:gd name="connsiteY3-2402" fmla="*/ 510228 h 1981559"/>
              <a:gd name="connsiteX4-2403" fmla="*/ 1312141 w 2103393"/>
              <a:gd name="connsiteY4-2404" fmla="*/ 588765 h 1981559"/>
              <a:gd name="connsiteX5-2405" fmla="*/ 1508484 w 2103393"/>
              <a:gd name="connsiteY5-2406" fmla="*/ 392422 h 1981559"/>
              <a:gd name="connsiteX6-2407" fmla="*/ 2058246 w 2103393"/>
              <a:gd name="connsiteY6-2408" fmla="*/ 1940731 h 1981559"/>
              <a:gd name="connsiteX7-2409" fmla="*/ 1244822 w 2103393"/>
              <a:gd name="connsiteY7-2410" fmla="*/ 1531213 h 1981559"/>
              <a:gd name="connsiteX8-2411" fmla="*/ 1205554 w 2103393"/>
              <a:gd name="connsiteY8-2412" fmla="*/ 1217066 h 1981559"/>
              <a:gd name="connsiteX9-2413" fmla="*/ 1244823 w 2103393"/>
              <a:gd name="connsiteY9-2414" fmla="*/ 773889 h 1981559"/>
              <a:gd name="connsiteX10-2415" fmla="*/ 1076528 w 2103393"/>
              <a:gd name="connsiteY10-2416" fmla="*/ 628034 h 1981559"/>
              <a:gd name="connsiteX11-2417" fmla="*/ 885795 w 2103393"/>
              <a:gd name="connsiteY11-2418" fmla="*/ 768279 h 1981559"/>
              <a:gd name="connsiteX12-2419" fmla="*/ 919453 w 2103393"/>
              <a:gd name="connsiteY12-2420" fmla="*/ 1205845 h 1981559"/>
              <a:gd name="connsiteX13-2421" fmla="*/ 891405 w 2103393"/>
              <a:gd name="connsiteY13-2422" fmla="*/ 1525604 h 1981559"/>
              <a:gd name="connsiteX14-2423" fmla="*/ 89201 w 2103393"/>
              <a:gd name="connsiteY14-2424" fmla="*/ 1968780 h 1981559"/>
              <a:gd name="connsiteX15-2425" fmla="*/ 577255 w 2103393"/>
              <a:gd name="connsiteY15-2426" fmla="*/ 392422 h 1981559"/>
              <a:gd name="connsiteX16-2427" fmla="*/ 807257 w 2103393"/>
              <a:gd name="connsiteY16-2428" fmla="*/ 628034 h 1981559"/>
              <a:gd name="connsiteX17-2429" fmla="*/ 969942 w 2103393"/>
              <a:gd name="connsiteY17-2430" fmla="*/ 515838 h 1981559"/>
              <a:gd name="connsiteX18-2431" fmla="*/ 913845 w 2103393"/>
              <a:gd name="connsiteY18-2432" fmla="*/ 72662 h 1981559"/>
              <a:gd name="connsiteX0-2433" fmla="*/ 913845 w 2103393"/>
              <a:gd name="connsiteY0-2434" fmla="*/ 103017 h 2011914"/>
              <a:gd name="connsiteX1-2435" fmla="*/ 1003601 w 2103393"/>
              <a:gd name="connsiteY1-2436" fmla="*/ 2040 h 2011914"/>
              <a:gd name="connsiteX2-2437" fmla="*/ 1183115 w 2103393"/>
              <a:gd name="connsiteY2-2438" fmla="*/ 52529 h 2011914"/>
              <a:gd name="connsiteX3-2439" fmla="*/ 1177505 w 2103393"/>
              <a:gd name="connsiteY3-2440" fmla="*/ 540583 h 2011914"/>
              <a:gd name="connsiteX4-2441" fmla="*/ 1312141 w 2103393"/>
              <a:gd name="connsiteY4-2442" fmla="*/ 619120 h 2011914"/>
              <a:gd name="connsiteX5-2443" fmla="*/ 1508484 w 2103393"/>
              <a:gd name="connsiteY5-2444" fmla="*/ 422777 h 2011914"/>
              <a:gd name="connsiteX6-2445" fmla="*/ 2058246 w 2103393"/>
              <a:gd name="connsiteY6-2446" fmla="*/ 1971086 h 2011914"/>
              <a:gd name="connsiteX7-2447" fmla="*/ 1244822 w 2103393"/>
              <a:gd name="connsiteY7-2448" fmla="*/ 1561568 h 2011914"/>
              <a:gd name="connsiteX8-2449" fmla="*/ 1205554 w 2103393"/>
              <a:gd name="connsiteY8-2450" fmla="*/ 1247421 h 2011914"/>
              <a:gd name="connsiteX9-2451" fmla="*/ 1244823 w 2103393"/>
              <a:gd name="connsiteY9-2452" fmla="*/ 804244 h 2011914"/>
              <a:gd name="connsiteX10-2453" fmla="*/ 1076528 w 2103393"/>
              <a:gd name="connsiteY10-2454" fmla="*/ 658389 h 2011914"/>
              <a:gd name="connsiteX11-2455" fmla="*/ 885795 w 2103393"/>
              <a:gd name="connsiteY11-2456" fmla="*/ 798634 h 2011914"/>
              <a:gd name="connsiteX12-2457" fmla="*/ 919453 w 2103393"/>
              <a:gd name="connsiteY12-2458" fmla="*/ 1236200 h 2011914"/>
              <a:gd name="connsiteX13-2459" fmla="*/ 891405 w 2103393"/>
              <a:gd name="connsiteY13-2460" fmla="*/ 1555959 h 2011914"/>
              <a:gd name="connsiteX14-2461" fmla="*/ 89201 w 2103393"/>
              <a:gd name="connsiteY14-2462" fmla="*/ 1999135 h 2011914"/>
              <a:gd name="connsiteX15-2463" fmla="*/ 577255 w 2103393"/>
              <a:gd name="connsiteY15-2464" fmla="*/ 422777 h 2011914"/>
              <a:gd name="connsiteX16-2465" fmla="*/ 807257 w 2103393"/>
              <a:gd name="connsiteY16-2466" fmla="*/ 658389 h 2011914"/>
              <a:gd name="connsiteX17-2467" fmla="*/ 969942 w 2103393"/>
              <a:gd name="connsiteY17-2468" fmla="*/ 546193 h 2011914"/>
              <a:gd name="connsiteX18-2469" fmla="*/ 913845 w 2103393"/>
              <a:gd name="connsiteY18-2470" fmla="*/ 103017 h 2011914"/>
              <a:gd name="connsiteX0-2471" fmla="*/ 930675 w 2103393"/>
              <a:gd name="connsiteY0-2472" fmla="*/ 67702 h 2010258"/>
              <a:gd name="connsiteX1-2473" fmla="*/ 1003601 w 2103393"/>
              <a:gd name="connsiteY1-2474" fmla="*/ 384 h 2010258"/>
              <a:gd name="connsiteX2-2475" fmla="*/ 1183115 w 2103393"/>
              <a:gd name="connsiteY2-2476" fmla="*/ 50873 h 2010258"/>
              <a:gd name="connsiteX3-2477" fmla="*/ 1177505 w 2103393"/>
              <a:gd name="connsiteY3-2478" fmla="*/ 538927 h 2010258"/>
              <a:gd name="connsiteX4-2479" fmla="*/ 1312141 w 2103393"/>
              <a:gd name="connsiteY4-2480" fmla="*/ 617464 h 2010258"/>
              <a:gd name="connsiteX5-2481" fmla="*/ 1508484 w 2103393"/>
              <a:gd name="connsiteY5-2482" fmla="*/ 421121 h 2010258"/>
              <a:gd name="connsiteX6-2483" fmla="*/ 2058246 w 2103393"/>
              <a:gd name="connsiteY6-2484" fmla="*/ 1969430 h 2010258"/>
              <a:gd name="connsiteX7-2485" fmla="*/ 1244822 w 2103393"/>
              <a:gd name="connsiteY7-2486" fmla="*/ 1559912 h 2010258"/>
              <a:gd name="connsiteX8-2487" fmla="*/ 1205554 w 2103393"/>
              <a:gd name="connsiteY8-2488" fmla="*/ 1245765 h 2010258"/>
              <a:gd name="connsiteX9-2489" fmla="*/ 1244823 w 2103393"/>
              <a:gd name="connsiteY9-2490" fmla="*/ 802588 h 2010258"/>
              <a:gd name="connsiteX10-2491" fmla="*/ 1076528 w 2103393"/>
              <a:gd name="connsiteY10-2492" fmla="*/ 656733 h 2010258"/>
              <a:gd name="connsiteX11-2493" fmla="*/ 885795 w 2103393"/>
              <a:gd name="connsiteY11-2494" fmla="*/ 796978 h 2010258"/>
              <a:gd name="connsiteX12-2495" fmla="*/ 919453 w 2103393"/>
              <a:gd name="connsiteY12-2496" fmla="*/ 1234544 h 2010258"/>
              <a:gd name="connsiteX13-2497" fmla="*/ 891405 w 2103393"/>
              <a:gd name="connsiteY13-2498" fmla="*/ 1554303 h 2010258"/>
              <a:gd name="connsiteX14-2499" fmla="*/ 89201 w 2103393"/>
              <a:gd name="connsiteY14-2500" fmla="*/ 1997479 h 2010258"/>
              <a:gd name="connsiteX15-2501" fmla="*/ 577255 w 2103393"/>
              <a:gd name="connsiteY15-2502" fmla="*/ 421121 h 2010258"/>
              <a:gd name="connsiteX16-2503" fmla="*/ 807257 w 2103393"/>
              <a:gd name="connsiteY16-2504" fmla="*/ 656733 h 2010258"/>
              <a:gd name="connsiteX17-2505" fmla="*/ 969942 w 2103393"/>
              <a:gd name="connsiteY17-2506" fmla="*/ 544537 h 2010258"/>
              <a:gd name="connsiteX18-2507" fmla="*/ 930675 w 2103393"/>
              <a:gd name="connsiteY18-2508" fmla="*/ 67702 h 2010258"/>
              <a:gd name="connsiteX0-2509" fmla="*/ 930675 w 2103393"/>
              <a:gd name="connsiteY0-2510" fmla="*/ 69239 h 2011795"/>
              <a:gd name="connsiteX1-2511" fmla="*/ 1183115 w 2103393"/>
              <a:gd name="connsiteY1-2512" fmla="*/ 52410 h 2011795"/>
              <a:gd name="connsiteX2-2513" fmla="*/ 1177505 w 2103393"/>
              <a:gd name="connsiteY2-2514" fmla="*/ 540464 h 2011795"/>
              <a:gd name="connsiteX3-2515" fmla="*/ 1312141 w 2103393"/>
              <a:gd name="connsiteY3-2516" fmla="*/ 619001 h 2011795"/>
              <a:gd name="connsiteX4-2517" fmla="*/ 1508484 w 2103393"/>
              <a:gd name="connsiteY4-2518" fmla="*/ 422658 h 2011795"/>
              <a:gd name="connsiteX5-2519" fmla="*/ 2058246 w 2103393"/>
              <a:gd name="connsiteY5-2520" fmla="*/ 1970967 h 2011795"/>
              <a:gd name="connsiteX6-2521" fmla="*/ 1244822 w 2103393"/>
              <a:gd name="connsiteY6-2522" fmla="*/ 1561449 h 2011795"/>
              <a:gd name="connsiteX7-2523" fmla="*/ 1205554 w 2103393"/>
              <a:gd name="connsiteY7-2524" fmla="*/ 1247302 h 2011795"/>
              <a:gd name="connsiteX8-2525" fmla="*/ 1244823 w 2103393"/>
              <a:gd name="connsiteY8-2526" fmla="*/ 804125 h 2011795"/>
              <a:gd name="connsiteX9-2527" fmla="*/ 1076528 w 2103393"/>
              <a:gd name="connsiteY9-2528" fmla="*/ 658270 h 2011795"/>
              <a:gd name="connsiteX10-2529" fmla="*/ 885795 w 2103393"/>
              <a:gd name="connsiteY10-2530" fmla="*/ 798515 h 2011795"/>
              <a:gd name="connsiteX11-2531" fmla="*/ 919453 w 2103393"/>
              <a:gd name="connsiteY11-2532" fmla="*/ 1236081 h 2011795"/>
              <a:gd name="connsiteX12-2533" fmla="*/ 891405 w 2103393"/>
              <a:gd name="connsiteY12-2534" fmla="*/ 1555840 h 2011795"/>
              <a:gd name="connsiteX13-2535" fmla="*/ 89201 w 2103393"/>
              <a:gd name="connsiteY13-2536" fmla="*/ 1999016 h 2011795"/>
              <a:gd name="connsiteX14-2537" fmla="*/ 577255 w 2103393"/>
              <a:gd name="connsiteY14-2538" fmla="*/ 422658 h 2011795"/>
              <a:gd name="connsiteX15-2539" fmla="*/ 807257 w 2103393"/>
              <a:gd name="connsiteY15-2540" fmla="*/ 658270 h 2011795"/>
              <a:gd name="connsiteX16-2541" fmla="*/ 969942 w 2103393"/>
              <a:gd name="connsiteY16-2542" fmla="*/ 546074 h 2011795"/>
              <a:gd name="connsiteX17-2543" fmla="*/ 930675 w 2103393"/>
              <a:gd name="connsiteY17-2544" fmla="*/ 69239 h 2011795"/>
              <a:gd name="connsiteX0-2545" fmla="*/ 930675 w 2103393"/>
              <a:gd name="connsiteY0-2546" fmla="*/ 63795 h 2006351"/>
              <a:gd name="connsiteX1-2547" fmla="*/ 1183115 w 2103393"/>
              <a:gd name="connsiteY1-2548" fmla="*/ 46966 h 2006351"/>
              <a:gd name="connsiteX2-2549" fmla="*/ 1177505 w 2103393"/>
              <a:gd name="connsiteY2-2550" fmla="*/ 535020 h 2006351"/>
              <a:gd name="connsiteX3-2551" fmla="*/ 1312141 w 2103393"/>
              <a:gd name="connsiteY3-2552" fmla="*/ 613557 h 2006351"/>
              <a:gd name="connsiteX4-2553" fmla="*/ 1508484 w 2103393"/>
              <a:gd name="connsiteY4-2554" fmla="*/ 417214 h 2006351"/>
              <a:gd name="connsiteX5-2555" fmla="*/ 2058246 w 2103393"/>
              <a:gd name="connsiteY5-2556" fmla="*/ 1965523 h 2006351"/>
              <a:gd name="connsiteX6-2557" fmla="*/ 1244822 w 2103393"/>
              <a:gd name="connsiteY6-2558" fmla="*/ 1556005 h 2006351"/>
              <a:gd name="connsiteX7-2559" fmla="*/ 1205554 w 2103393"/>
              <a:gd name="connsiteY7-2560" fmla="*/ 1241858 h 2006351"/>
              <a:gd name="connsiteX8-2561" fmla="*/ 1244823 w 2103393"/>
              <a:gd name="connsiteY8-2562" fmla="*/ 798681 h 2006351"/>
              <a:gd name="connsiteX9-2563" fmla="*/ 1076528 w 2103393"/>
              <a:gd name="connsiteY9-2564" fmla="*/ 652826 h 2006351"/>
              <a:gd name="connsiteX10-2565" fmla="*/ 885795 w 2103393"/>
              <a:gd name="connsiteY10-2566" fmla="*/ 793071 h 2006351"/>
              <a:gd name="connsiteX11-2567" fmla="*/ 919453 w 2103393"/>
              <a:gd name="connsiteY11-2568" fmla="*/ 1230637 h 2006351"/>
              <a:gd name="connsiteX12-2569" fmla="*/ 891405 w 2103393"/>
              <a:gd name="connsiteY12-2570" fmla="*/ 1550396 h 2006351"/>
              <a:gd name="connsiteX13-2571" fmla="*/ 89201 w 2103393"/>
              <a:gd name="connsiteY13-2572" fmla="*/ 1993572 h 2006351"/>
              <a:gd name="connsiteX14-2573" fmla="*/ 577255 w 2103393"/>
              <a:gd name="connsiteY14-2574" fmla="*/ 417214 h 2006351"/>
              <a:gd name="connsiteX15-2575" fmla="*/ 807257 w 2103393"/>
              <a:gd name="connsiteY15-2576" fmla="*/ 652826 h 2006351"/>
              <a:gd name="connsiteX16-2577" fmla="*/ 969942 w 2103393"/>
              <a:gd name="connsiteY16-2578" fmla="*/ 540630 h 2006351"/>
              <a:gd name="connsiteX17-2579" fmla="*/ 930675 w 2103393"/>
              <a:gd name="connsiteY17-2580" fmla="*/ 63795 h 2006351"/>
              <a:gd name="connsiteX0-2581" fmla="*/ 930675 w 2103393"/>
              <a:gd name="connsiteY0-2582" fmla="*/ 51191 h 2016186"/>
              <a:gd name="connsiteX1-2583" fmla="*/ 1183115 w 2103393"/>
              <a:gd name="connsiteY1-2584" fmla="*/ 56801 h 2016186"/>
              <a:gd name="connsiteX2-2585" fmla="*/ 1177505 w 2103393"/>
              <a:gd name="connsiteY2-2586" fmla="*/ 544855 h 2016186"/>
              <a:gd name="connsiteX3-2587" fmla="*/ 1312141 w 2103393"/>
              <a:gd name="connsiteY3-2588" fmla="*/ 623392 h 2016186"/>
              <a:gd name="connsiteX4-2589" fmla="*/ 1508484 w 2103393"/>
              <a:gd name="connsiteY4-2590" fmla="*/ 427049 h 2016186"/>
              <a:gd name="connsiteX5-2591" fmla="*/ 2058246 w 2103393"/>
              <a:gd name="connsiteY5-2592" fmla="*/ 1975358 h 2016186"/>
              <a:gd name="connsiteX6-2593" fmla="*/ 1244822 w 2103393"/>
              <a:gd name="connsiteY6-2594" fmla="*/ 1565840 h 2016186"/>
              <a:gd name="connsiteX7-2595" fmla="*/ 1205554 w 2103393"/>
              <a:gd name="connsiteY7-2596" fmla="*/ 1251693 h 2016186"/>
              <a:gd name="connsiteX8-2597" fmla="*/ 1244823 w 2103393"/>
              <a:gd name="connsiteY8-2598" fmla="*/ 808516 h 2016186"/>
              <a:gd name="connsiteX9-2599" fmla="*/ 1076528 w 2103393"/>
              <a:gd name="connsiteY9-2600" fmla="*/ 662661 h 2016186"/>
              <a:gd name="connsiteX10-2601" fmla="*/ 885795 w 2103393"/>
              <a:gd name="connsiteY10-2602" fmla="*/ 802906 h 2016186"/>
              <a:gd name="connsiteX11-2603" fmla="*/ 919453 w 2103393"/>
              <a:gd name="connsiteY11-2604" fmla="*/ 1240472 h 2016186"/>
              <a:gd name="connsiteX12-2605" fmla="*/ 891405 w 2103393"/>
              <a:gd name="connsiteY12-2606" fmla="*/ 1560231 h 2016186"/>
              <a:gd name="connsiteX13-2607" fmla="*/ 89201 w 2103393"/>
              <a:gd name="connsiteY13-2608" fmla="*/ 2003407 h 2016186"/>
              <a:gd name="connsiteX14-2609" fmla="*/ 577255 w 2103393"/>
              <a:gd name="connsiteY14-2610" fmla="*/ 427049 h 2016186"/>
              <a:gd name="connsiteX15-2611" fmla="*/ 807257 w 2103393"/>
              <a:gd name="connsiteY15-2612" fmla="*/ 662661 h 2016186"/>
              <a:gd name="connsiteX16-2613" fmla="*/ 969942 w 2103393"/>
              <a:gd name="connsiteY16-2614" fmla="*/ 550465 h 2016186"/>
              <a:gd name="connsiteX17-2615" fmla="*/ 930675 w 2103393"/>
              <a:gd name="connsiteY17-2616" fmla="*/ 51191 h 2016186"/>
              <a:gd name="connsiteX0-2617" fmla="*/ 930675 w 2103393"/>
              <a:gd name="connsiteY0-2618" fmla="*/ 47103 h 2012098"/>
              <a:gd name="connsiteX1-2619" fmla="*/ 1183115 w 2103393"/>
              <a:gd name="connsiteY1-2620" fmla="*/ 52713 h 2012098"/>
              <a:gd name="connsiteX2-2621" fmla="*/ 1177505 w 2103393"/>
              <a:gd name="connsiteY2-2622" fmla="*/ 540767 h 2012098"/>
              <a:gd name="connsiteX3-2623" fmla="*/ 1312141 w 2103393"/>
              <a:gd name="connsiteY3-2624" fmla="*/ 619304 h 2012098"/>
              <a:gd name="connsiteX4-2625" fmla="*/ 1508484 w 2103393"/>
              <a:gd name="connsiteY4-2626" fmla="*/ 422961 h 2012098"/>
              <a:gd name="connsiteX5-2627" fmla="*/ 2058246 w 2103393"/>
              <a:gd name="connsiteY5-2628" fmla="*/ 1971270 h 2012098"/>
              <a:gd name="connsiteX6-2629" fmla="*/ 1244822 w 2103393"/>
              <a:gd name="connsiteY6-2630" fmla="*/ 1561752 h 2012098"/>
              <a:gd name="connsiteX7-2631" fmla="*/ 1205554 w 2103393"/>
              <a:gd name="connsiteY7-2632" fmla="*/ 1247605 h 2012098"/>
              <a:gd name="connsiteX8-2633" fmla="*/ 1244823 w 2103393"/>
              <a:gd name="connsiteY8-2634" fmla="*/ 804428 h 2012098"/>
              <a:gd name="connsiteX9-2635" fmla="*/ 1076528 w 2103393"/>
              <a:gd name="connsiteY9-2636" fmla="*/ 658573 h 2012098"/>
              <a:gd name="connsiteX10-2637" fmla="*/ 885795 w 2103393"/>
              <a:gd name="connsiteY10-2638" fmla="*/ 798818 h 2012098"/>
              <a:gd name="connsiteX11-2639" fmla="*/ 919453 w 2103393"/>
              <a:gd name="connsiteY11-2640" fmla="*/ 1236384 h 2012098"/>
              <a:gd name="connsiteX12-2641" fmla="*/ 891405 w 2103393"/>
              <a:gd name="connsiteY12-2642" fmla="*/ 1556143 h 2012098"/>
              <a:gd name="connsiteX13-2643" fmla="*/ 89201 w 2103393"/>
              <a:gd name="connsiteY13-2644" fmla="*/ 1999319 h 2012098"/>
              <a:gd name="connsiteX14-2645" fmla="*/ 577255 w 2103393"/>
              <a:gd name="connsiteY14-2646" fmla="*/ 422961 h 2012098"/>
              <a:gd name="connsiteX15-2647" fmla="*/ 807257 w 2103393"/>
              <a:gd name="connsiteY15-2648" fmla="*/ 658573 h 2012098"/>
              <a:gd name="connsiteX16-2649" fmla="*/ 969942 w 2103393"/>
              <a:gd name="connsiteY16-2650" fmla="*/ 546377 h 2012098"/>
              <a:gd name="connsiteX17-2651" fmla="*/ 930675 w 2103393"/>
              <a:gd name="connsiteY17-2652" fmla="*/ 47103 h 2012098"/>
              <a:gd name="connsiteX0-2653" fmla="*/ 930675 w 2103393"/>
              <a:gd name="connsiteY0-2654" fmla="*/ 47103 h 2012098"/>
              <a:gd name="connsiteX1-2655" fmla="*/ 1183115 w 2103393"/>
              <a:gd name="connsiteY1-2656" fmla="*/ 52713 h 2012098"/>
              <a:gd name="connsiteX2-2657" fmla="*/ 1177505 w 2103393"/>
              <a:gd name="connsiteY2-2658" fmla="*/ 540767 h 2012098"/>
              <a:gd name="connsiteX3-2659" fmla="*/ 1312141 w 2103393"/>
              <a:gd name="connsiteY3-2660" fmla="*/ 619304 h 2012098"/>
              <a:gd name="connsiteX4-2661" fmla="*/ 1508484 w 2103393"/>
              <a:gd name="connsiteY4-2662" fmla="*/ 422961 h 2012098"/>
              <a:gd name="connsiteX5-2663" fmla="*/ 2058246 w 2103393"/>
              <a:gd name="connsiteY5-2664" fmla="*/ 1971270 h 2012098"/>
              <a:gd name="connsiteX6-2665" fmla="*/ 1244822 w 2103393"/>
              <a:gd name="connsiteY6-2666" fmla="*/ 1561752 h 2012098"/>
              <a:gd name="connsiteX7-2667" fmla="*/ 1205554 w 2103393"/>
              <a:gd name="connsiteY7-2668" fmla="*/ 1247605 h 2012098"/>
              <a:gd name="connsiteX8-2669" fmla="*/ 1244823 w 2103393"/>
              <a:gd name="connsiteY8-2670" fmla="*/ 804428 h 2012098"/>
              <a:gd name="connsiteX9-2671" fmla="*/ 1076528 w 2103393"/>
              <a:gd name="connsiteY9-2672" fmla="*/ 658573 h 2012098"/>
              <a:gd name="connsiteX10-2673" fmla="*/ 885795 w 2103393"/>
              <a:gd name="connsiteY10-2674" fmla="*/ 798818 h 2012098"/>
              <a:gd name="connsiteX11-2675" fmla="*/ 919453 w 2103393"/>
              <a:gd name="connsiteY11-2676" fmla="*/ 1236384 h 2012098"/>
              <a:gd name="connsiteX12-2677" fmla="*/ 891405 w 2103393"/>
              <a:gd name="connsiteY12-2678" fmla="*/ 1556143 h 2012098"/>
              <a:gd name="connsiteX13-2679" fmla="*/ 89201 w 2103393"/>
              <a:gd name="connsiteY13-2680" fmla="*/ 1999319 h 2012098"/>
              <a:gd name="connsiteX14-2681" fmla="*/ 577255 w 2103393"/>
              <a:gd name="connsiteY14-2682" fmla="*/ 422961 h 2012098"/>
              <a:gd name="connsiteX15-2683" fmla="*/ 807257 w 2103393"/>
              <a:gd name="connsiteY15-2684" fmla="*/ 658573 h 2012098"/>
              <a:gd name="connsiteX16-2685" fmla="*/ 969942 w 2103393"/>
              <a:gd name="connsiteY16-2686" fmla="*/ 546377 h 2012098"/>
              <a:gd name="connsiteX17-2687" fmla="*/ 930675 w 2103393"/>
              <a:gd name="connsiteY17-2688" fmla="*/ 47103 h 2012098"/>
              <a:gd name="connsiteX0-2689" fmla="*/ 930675 w 2103393"/>
              <a:gd name="connsiteY0-2690" fmla="*/ 24191 h 2051098"/>
              <a:gd name="connsiteX1-2691" fmla="*/ 1183115 w 2103393"/>
              <a:gd name="connsiteY1-2692" fmla="*/ 91713 h 2051098"/>
              <a:gd name="connsiteX2-2693" fmla="*/ 1177505 w 2103393"/>
              <a:gd name="connsiteY2-2694" fmla="*/ 579767 h 2051098"/>
              <a:gd name="connsiteX3-2695" fmla="*/ 1312141 w 2103393"/>
              <a:gd name="connsiteY3-2696" fmla="*/ 658304 h 2051098"/>
              <a:gd name="connsiteX4-2697" fmla="*/ 1508484 w 2103393"/>
              <a:gd name="connsiteY4-2698" fmla="*/ 461961 h 2051098"/>
              <a:gd name="connsiteX5-2699" fmla="*/ 2058246 w 2103393"/>
              <a:gd name="connsiteY5-2700" fmla="*/ 2010270 h 2051098"/>
              <a:gd name="connsiteX6-2701" fmla="*/ 1244822 w 2103393"/>
              <a:gd name="connsiteY6-2702" fmla="*/ 1600752 h 2051098"/>
              <a:gd name="connsiteX7-2703" fmla="*/ 1205554 w 2103393"/>
              <a:gd name="connsiteY7-2704" fmla="*/ 1286605 h 2051098"/>
              <a:gd name="connsiteX8-2705" fmla="*/ 1244823 w 2103393"/>
              <a:gd name="connsiteY8-2706" fmla="*/ 843428 h 2051098"/>
              <a:gd name="connsiteX9-2707" fmla="*/ 1076528 w 2103393"/>
              <a:gd name="connsiteY9-2708" fmla="*/ 697573 h 2051098"/>
              <a:gd name="connsiteX10-2709" fmla="*/ 885795 w 2103393"/>
              <a:gd name="connsiteY10-2710" fmla="*/ 837818 h 2051098"/>
              <a:gd name="connsiteX11-2711" fmla="*/ 919453 w 2103393"/>
              <a:gd name="connsiteY11-2712" fmla="*/ 1275384 h 2051098"/>
              <a:gd name="connsiteX12-2713" fmla="*/ 891405 w 2103393"/>
              <a:gd name="connsiteY12-2714" fmla="*/ 1595143 h 2051098"/>
              <a:gd name="connsiteX13-2715" fmla="*/ 89201 w 2103393"/>
              <a:gd name="connsiteY13-2716" fmla="*/ 2038319 h 2051098"/>
              <a:gd name="connsiteX14-2717" fmla="*/ 577255 w 2103393"/>
              <a:gd name="connsiteY14-2718" fmla="*/ 461961 h 2051098"/>
              <a:gd name="connsiteX15-2719" fmla="*/ 807257 w 2103393"/>
              <a:gd name="connsiteY15-2720" fmla="*/ 697573 h 2051098"/>
              <a:gd name="connsiteX16-2721" fmla="*/ 969942 w 2103393"/>
              <a:gd name="connsiteY16-2722" fmla="*/ 585377 h 2051098"/>
              <a:gd name="connsiteX17-2723" fmla="*/ 930675 w 2103393"/>
              <a:gd name="connsiteY17-2724" fmla="*/ 24191 h 2051098"/>
              <a:gd name="connsiteX0-2725" fmla="*/ 930675 w 2103393"/>
              <a:gd name="connsiteY0-2726" fmla="*/ 51153 h 2078060"/>
              <a:gd name="connsiteX1-2727" fmla="*/ 1190398 w 2103393"/>
              <a:gd name="connsiteY1-2728" fmla="*/ 49480 h 2078060"/>
              <a:gd name="connsiteX2-2729" fmla="*/ 1177505 w 2103393"/>
              <a:gd name="connsiteY2-2730" fmla="*/ 606729 h 2078060"/>
              <a:gd name="connsiteX3-2731" fmla="*/ 1312141 w 2103393"/>
              <a:gd name="connsiteY3-2732" fmla="*/ 685266 h 2078060"/>
              <a:gd name="connsiteX4-2733" fmla="*/ 1508484 w 2103393"/>
              <a:gd name="connsiteY4-2734" fmla="*/ 488923 h 2078060"/>
              <a:gd name="connsiteX5-2735" fmla="*/ 2058246 w 2103393"/>
              <a:gd name="connsiteY5-2736" fmla="*/ 2037232 h 2078060"/>
              <a:gd name="connsiteX6-2737" fmla="*/ 1244822 w 2103393"/>
              <a:gd name="connsiteY6-2738" fmla="*/ 1627714 h 2078060"/>
              <a:gd name="connsiteX7-2739" fmla="*/ 1205554 w 2103393"/>
              <a:gd name="connsiteY7-2740" fmla="*/ 1313567 h 2078060"/>
              <a:gd name="connsiteX8-2741" fmla="*/ 1244823 w 2103393"/>
              <a:gd name="connsiteY8-2742" fmla="*/ 870390 h 2078060"/>
              <a:gd name="connsiteX9-2743" fmla="*/ 1076528 w 2103393"/>
              <a:gd name="connsiteY9-2744" fmla="*/ 724535 h 2078060"/>
              <a:gd name="connsiteX10-2745" fmla="*/ 885795 w 2103393"/>
              <a:gd name="connsiteY10-2746" fmla="*/ 864780 h 2078060"/>
              <a:gd name="connsiteX11-2747" fmla="*/ 919453 w 2103393"/>
              <a:gd name="connsiteY11-2748" fmla="*/ 1302346 h 2078060"/>
              <a:gd name="connsiteX12-2749" fmla="*/ 891405 w 2103393"/>
              <a:gd name="connsiteY12-2750" fmla="*/ 1622105 h 2078060"/>
              <a:gd name="connsiteX13-2751" fmla="*/ 89201 w 2103393"/>
              <a:gd name="connsiteY13-2752" fmla="*/ 2065281 h 2078060"/>
              <a:gd name="connsiteX14-2753" fmla="*/ 577255 w 2103393"/>
              <a:gd name="connsiteY14-2754" fmla="*/ 488923 h 2078060"/>
              <a:gd name="connsiteX15-2755" fmla="*/ 807257 w 2103393"/>
              <a:gd name="connsiteY15-2756" fmla="*/ 724535 h 2078060"/>
              <a:gd name="connsiteX16-2757" fmla="*/ 969942 w 2103393"/>
              <a:gd name="connsiteY16-2758" fmla="*/ 612339 h 2078060"/>
              <a:gd name="connsiteX17-2759" fmla="*/ 930675 w 2103393"/>
              <a:gd name="connsiteY17-2760" fmla="*/ 51153 h 2078060"/>
              <a:gd name="connsiteX0-2761" fmla="*/ 930675 w 2103393"/>
              <a:gd name="connsiteY0-2762" fmla="*/ 57180 h 2084087"/>
              <a:gd name="connsiteX1-2763" fmla="*/ 1190398 w 2103393"/>
              <a:gd name="connsiteY1-2764" fmla="*/ 55507 h 2084087"/>
              <a:gd name="connsiteX2-2765" fmla="*/ 1177505 w 2103393"/>
              <a:gd name="connsiteY2-2766" fmla="*/ 612756 h 2084087"/>
              <a:gd name="connsiteX3-2767" fmla="*/ 1312141 w 2103393"/>
              <a:gd name="connsiteY3-2768" fmla="*/ 691293 h 2084087"/>
              <a:gd name="connsiteX4-2769" fmla="*/ 1508484 w 2103393"/>
              <a:gd name="connsiteY4-2770" fmla="*/ 494950 h 2084087"/>
              <a:gd name="connsiteX5-2771" fmla="*/ 2058246 w 2103393"/>
              <a:gd name="connsiteY5-2772" fmla="*/ 2043259 h 2084087"/>
              <a:gd name="connsiteX6-2773" fmla="*/ 1244822 w 2103393"/>
              <a:gd name="connsiteY6-2774" fmla="*/ 1633741 h 2084087"/>
              <a:gd name="connsiteX7-2775" fmla="*/ 1205554 w 2103393"/>
              <a:gd name="connsiteY7-2776" fmla="*/ 1319594 h 2084087"/>
              <a:gd name="connsiteX8-2777" fmla="*/ 1244823 w 2103393"/>
              <a:gd name="connsiteY8-2778" fmla="*/ 876417 h 2084087"/>
              <a:gd name="connsiteX9-2779" fmla="*/ 1076528 w 2103393"/>
              <a:gd name="connsiteY9-2780" fmla="*/ 730562 h 2084087"/>
              <a:gd name="connsiteX10-2781" fmla="*/ 885795 w 2103393"/>
              <a:gd name="connsiteY10-2782" fmla="*/ 870807 h 2084087"/>
              <a:gd name="connsiteX11-2783" fmla="*/ 919453 w 2103393"/>
              <a:gd name="connsiteY11-2784" fmla="*/ 1308373 h 2084087"/>
              <a:gd name="connsiteX12-2785" fmla="*/ 891405 w 2103393"/>
              <a:gd name="connsiteY12-2786" fmla="*/ 1628132 h 2084087"/>
              <a:gd name="connsiteX13-2787" fmla="*/ 89201 w 2103393"/>
              <a:gd name="connsiteY13-2788" fmla="*/ 2071308 h 2084087"/>
              <a:gd name="connsiteX14-2789" fmla="*/ 577255 w 2103393"/>
              <a:gd name="connsiteY14-2790" fmla="*/ 494950 h 2084087"/>
              <a:gd name="connsiteX15-2791" fmla="*/ 807257 w 2103393"/>
              <a:gd name="connsiteY15-2792" fmla="*/ 730562 h 2084087"/>
              <a:gd name="connsiteX16-2793" fmla="*/ 969942 w 2103393"/>
              <a:gd name="connsiteY16-2794" fmla="*/ 618366 h 2084087"/>
              <a:gd name="connsiteX17-2795" fmla="*/ 930675 w 2103393"/>
              <a:gd name="connsiteY17-2796" fmla="*/ 57180 h 2084087"/>
              <a:gd name="connsiteX0-2797" fmla="*/ 930675 w 2103393"/>
              <a:gd name="connsiteY0-2798" fmla="*/ 65797 h 2092704"/>
              <a:gd name="connsiteX1-2799" fmla="*/ 1190398 w 2103393"/>
              <a:gd name="connsiteY1-2800" fmla="*/ 64124 h 2092704"/>
              <a:gd name="connsiteX2-2801" fmla="*/ 1177505 w 2103393"/>
              <a:gd name="connsiteY2-2802" fmla="*/ 621373 h 2092704"/>
              <a:gd name="connsiteX3-2803" fmla="*/ 1312141 w 2103393"/>
              <a:gd name="connsiteY3-2804" fmla="*/ 699910 h 2092704"/>
              <a:gd name="connsiteX4-2805" fmla="*/ 1508484 w 2103393"/>
              <a:gd name="connsiteY4-2806" fmla="*/ 503567 h 2092704"/>
              <a:gd name="connsiteX5-2807" fmla="*/ 2058246 w 2103393"/>
              <a:gd name="connsiteY5-2808" fmla="*/ 2051876 h 2092704"/>
              <a:gd name="connsiteX6-2809" fmla="*/ 1244822 w 2103393"/>
              <a:gd name="connsiteY6-2810" fmla="*/ 1642358 h 2092704"/>
              <a:gd name="connsiteX7-2811" fmla="*/ 1205554 w 2103393"/>
              <a:gd name="connsiteY7-2812" fmla="*/ 1328211 h 2092704"/>
              <a:gd name="connsiteX8-2813" fmla="*/ 1244823 w 2103393"/>
              <a:gd name="connsiteY8-2814" fmla="*/ 885034 h 2092704"/>
              <a:gd name="connsiteX9-2815" fmla="*/ 1076528 w 2103393"/>
              <a:gd name="connsiteY9-2816" fmla="*/ 739179 h 2092704"/>
              <a:gd name="connsiteX10-2817" fmla="*/ 885795 w 2103393"/>
              <a:gd name="connsiteY10-2818" fmla="*/ 879424 h 2092704"/>
              <a:gd name="connsiteX11-2819" fmla="*/ 919453 w 2103393"/>
              <a:gd name="connsiteY11-2820" fmla="*/ 1316990 h 2092704"/>
              <a:gd name="connsiteX12-2821" fmla="*/ 891405 w 2103393"/>
              <a:gd name="connsiteY12-2822" fmla="*/ 1636749 h 2092704"/>
              <a:gd name="connsiteX13-2823" fmla="*/ 89201 w 2103393"/>
              <a:gd name="connsiteY13-2824" fmla="*/ 2079925 h 2092704"/>
              <a:gd name="connsiteX14-2825" fmla="*/ 577255 w 2103393"/>
              <a:gd name="connsiteY14-2826" fmla="*/ 503567 h 2092704"/>
              <a:gd name="connsiteX15-2827" fmla="*/ 807257 w 2103393"/>
              <a:gd name="connsiteY15-2828" fmla="*/ 739179 h 2092704"/>
              <a:gd name="connsiteX16-2829" fmla="*/ 969942 w 2103393"/>
              <a:gd name="connsiteY16-2830" fmla="*/ 626983 h 2092704"/>
              <a:gd name="connsiteX17-2831" fmla="*/ 930675 w 2103393"/>
              <a:gd name="connsiteY17-2832" fmla="*/ 65797 h 2092704"/>
              <a:gd name="connsiteX0-2833" fmla="*/ 930675 w 2103393"/>
              <a:gd name="connsiteY0-2834" fmla="*/ 65797 h 2092704"/>
              <a:gd name="connsiteX1-2835" fmla="*/ 1190398 w 2103393"/>
              <a:gd name="connsiteY1-2836" fmla="*/ 64124 h 2092704"/>
              <a:gd name="connsiteX2-2837" fmla="*/ 1177505 w 2103393"/>
              <a:gd name="connsiteY2-2838" fmla="*/ 621373 h 2092704"/>
              <a:gd name="connsiteX3-2839" fmla="*/ 1312141 w 2103393"/>
              <a:gd name="connsiteY3-2840" fmla="*/ 699910 h 2092704"/>
              <a:gd name="connsiteX4-2841" fmla="*/ 1508484 w 2103393"/>
              <a:gd name="connsiteY4-2842" fmla="*/ 503567 h 2092704"/>
              <a:gd name="connsiteX5-2843" fmla="*/ 2058246 w 2103393"/>
              <a:gd name="connsiteY5-2844" fmla="*/ 2051876 h 2092704"/>
              <a:gd name="connsiteX6-2845" fmla="*/ 1244822 w 2103393"/>
              <a:gd name="connsiteY6-2846" fmla="*/ 1642358 h 2092704"/>
              <a:gd name="connsiteX7-2847" fmla="*/ 1205554 w 2103393"/>
              <a:gd name="connsiteY7-2848" fmla="*/ 1328211 h 2092704"/>
              <a:gd name="connsiteX8-2849" fmla="*/ 1244823 w 2103393"/>
              <a:gd name="connsiteY8-2850" fmla="*/ 885034 h 2092704"/>
              <a:gd name="connsiteX9-2851" fmla="*/ 1076528 w 2103393"/>
              <a:gd name="connsiteY9-2852" fmla="*/ 739179 h 2092704"/>
              <a:gd name="connsiteX10-2853" fmla="*/ 885795 w 2103393"/>
              <a:gd name="connsiteY10-2854" fmla="*/ 879424 h 2092704"/>
              <a:gd name="connsiteX11-2855" fmla="*/ 919453 w 2103393"/>
              <a:gd name="connsiteY11-2856" fmla="*/ 1316990 h 2092704"/>
              <a:gd name="connsiteX12-2857" fmla="*/ 891405 w 2103393"/>
              <a:gd name="connsiteY12-2858" fmla="*/ 1636749 h 2092704"/>
              <a:gd name="connsiteX13-2859" fmla="*/ 89201 w 2103393"/>
              <a:gd name="connsiteY13-2860" fmla="*/ 2079925 h 2092704"/>
              <a:gd name="connsiteX14-2861" fmla="*/ 577255 w 2103393"/>
              <a:gd name="connsiteY14-2862" fmla="*/ 503567 h 2092704"/>
              <a:gd name="connsiteX15-2863" fmla="*/ 807257 w 2103393"/>
              <a:gd name="connsiteY15-2864" fmla="*/ 739179 h 2092704"/>
              <a:gd name="connsiteX16-2865" fmla="*/ 969942 w 2103393"/>
              <a:gd name="connsiteY16-2866" fmla="*/ 626983 h 2092704"/>
              <a:gd name="connsiteX17-2867" fmla="*/ 930675 w 2103393"/>
              <a:gd name="connsiteY17-2868" fmla="*/ 65797 h 2092704"/>
              <a:gd name="connsiteX0-2869" fmla="*/ 930675 w 2103393"/>
              <a:gd name="connsiteY0-2870" fmla="*/ 73853 h 2100760"/>
              <a:gd name="connsiteX1-2871" fmla="*/ 1190398 w 2103393"/>
              <a:gd name="connsiteY1-2872" fmla="*/ 72180 h 2100760"/>
              <a:gd name="connsiteX2-2873" fmla="*/ 1177505 w 2103393"/>
              <a:gd name="connsiteY2-2874" fmla="*/ 629429 h 2100760"/>
              <a:gd name="connsiteX3-2875" fmla="*/ 1312141 w 2103393"/>
              <a:gd name="connsiteY3-2876" fmla="*/ 707966 h 2100760"/>
              <a:gd name="connsiteX4-2877" fmla="*/ 1508484 w 2103393"/>
              <a:gd name="connsiteY4-2878" fmla="*/ 511623 h 2100760"/>
              <a:gd name="connsiteX5-2879" fmla="*/ 2058246 w 2103393"/>
              <a:gd name="connsiteY5-2880" fmla="*/ 2059932 h 2100760"/>
              <a:gd name="connsiteX6-2881" fmla="*/ 1244822 w 2103393"/>
              <a:gd name="connsiteY6-2882" fmla="*/ 1650414 h 2100760"/>
              <a:gd name="connsiteX7-2883" fmla="*/ 1205554 w 2103393"/>
              <a:gd name="connsiteY7-2884" fmla="*/ 1336267 h 2100760"/>
              <a:gd name="connsiteX8-2885" fmla="*/ 1244823 w 2103393"/>
              <a:gd name="connsiteY8-2886" fmla="*/ 893090 h 2100760"/>
              <a:gd name="connsiteX9-2887" fmla="*/ 1076528 w 2103393"/>
              <a:gd name="connsiteY9-2888" fmla="*/ 747235 h 2100760"/>
              <a:gd name="connsiteX10-2889" fmla="*/ 885795 w 2103393"/>
              <a:gd name="connsiteY10-2890" fmla="*/ 887480 h 2100760"/>
              <a:gd name="connsiteX11-2891" fmla="*/ 919453 w 2103393"/>
              <a:gd name="connsiteY11-2892" fmla="*/ 1325046 h 2100760"/>
              <a:gd name="connsiteX12-2893" fmla="*/ 891405 w 2103393"/>
              <a:gd name="connsiteY12-2894" fmla="*/ 1644805 h 2100760"/>
              <a:gd name="connsiteX13-2895" fmla="*/ 89201 w 2103393"/>
              <a:gd name="connsiteY13-2896" fmla="*/ 2087981 h 2100760"/>
              <a:gd name="connsiteX14-2897" fmla="*/ 577255 w 2103393"/>
              <a:gd name="connsiteY14-2898" fmla="*/ 511623 h 2100760"/>
              <a:gd name="connsiteX15-2899" fmla="*/ 807257 w 2103393"/>
              <a:gd name="connsiteY15-2900" fmla="*/ 747235 h 2100760"/>
              <a:gd name="connsiteX16-2901" fmla="*/ 969942 w 2103393"/>
              <a:gd name="connsiteY16-2902" fmla="*/ 635039 h 2100760"/>
              <a:gd name="connsiteX17-2903" fmla="*/ 930675 w 2103393"/>
              <a:gd name="connsiteY17-2904" fmla="*/ 73853 h 2100760"/>
              <a:gd name="connsiteX0-2905" fmla="*/ 930675 w 2103393"/>
              <a:gd name="connsiteY0-2906" fmla="*/ 77953 h 2104860"/>
              <a:gd name="connsiteX1-2907" fmla="*/ 1190398 w 2103393"/>
              <a:gd name="connsiteY1-2908" fmla="*/ 76280 h 2104860"/>
              <a:gd name="connsiteX2-2909" fmla="*/ 1177505 w 2103393"/>
              <a:gd name="connsiteY2-2910" fmla="*/ 633529 h 2104860"/>
              <a:gd name="connsiteX3-2911" fmla="*/ 1312141 w 2103393"/>
              <a:gd name="connsiteY3-2912" fmla="*/ 712066 h 2104860"/>
              <a:gd name="connsiteX4-2913" fmla="*/ 1508484 w 2103393"/>
              <a:gd name="connsiteY4-2914" fmla="*/ 515723 h 2104860"/>
              <a:gd name="connsiteX5-2915" fmla="*/ 2058246 w 2103393"/>
              <a:gd name="connsiteY5-2916" fmla="*/ 2064032 h 2104860"/>
              <a:gd name="connsiteX6-2917" fmla="*/ 1244822 w 2103393"/>
              <a:gd name="connsiteY6-2918" fmla="*/ 1654514 h 2104860"/>
              <a:gd name="connsiteX7-2919" fmla="*/ 1205554 w 2103393"/>
              <a:gd name="connsiteY7-2920" fmla="*/ 1340367 h 2104860"/>
              <a:gd name="connsiteX8-2921" fmla="*/ 1244823 w 2103393"/>
              <a:gd name="connsiteY8-2922" fmla="*/ 897190 h 2104860"/>
              <a:gd name="connsiteX9-2923" fmla="*/ 1076528 w 2103393"/>
              <a:gd name="connsiteY9-2924" fmla="*/ 751335 h 2104860"/>
              <a:gd name="connsiteX10-2925" fmla="*/ 885795 w 2103393"/>
              <a:gd name="connsiteY10-2926" fmla="*/ 891580 h 2104860"/>
              <a:gd name="connsiteX11-2927" fmla="*/ 919453 w 2103393"/>
              <a:gd name="connsiteY11-2928" fmla="*/ 1329146 h 2104860"/>
              <a:gd name="connsiteX12-2929" fmla="*/ 891405 w 2103393"/>
              <a:gd name="connsiteY12-2930" fmla="*/ 1648905 h 2104860"/>
              <a:gd name="connsiteX13-2931" fmla="*/ 89201 w 2103393"/>
              <a:gd name="connsiteY13-2932" fmla="*/ 2092081 h 2104860"/>
              <a:gd name="connsiteX14-2933" fmla="*/ 577255 w 2103393"/>
              <a:gd name="connsiteY14-2934" fmla="*/ 515723 h 2104860"/>
              <a:gd name="connsiteX15-2935" fmla="*/ 807257 w 2103393"/>
              <a:gd name="connsiteY15-2936" fmla="*/ 751335 h 2104860"/>
              <a:gd name="connsiteX16-2937" fmla="*/ 969942 w 2103393"/>
              <a:gd name="connsiteY16-2938" fmla="*/ 639139 h 2104860"/>
              <a:gd name="connsiteX17-2939" fmla="*/ 930675 w 2103393"/>
              <a:gd name="connsiteY17-2940" fmla="*/ 77953 h 2104860"/>
              <a:gd name="connsiteX0-2941" fmla="*/ 930675 w 2103393"/>
              <a:gd name="connsiteY0-2942" fmla="*/ 71187 h 2098094"/>
              <a:gd name="connsiteX1-2943" fmla="*/ 1190398 w 2103393"/>
              <a:gd name="connsiteY1-2944" fmla="*/ 69514 h 2098094"/>
              <a:gd name="connsiteX2-2945" fmla="*/ 1177505 w 2103393"/>
              <a:gd name="connsiteY2-2946" fmla="*/ 626763 h 2098094"/>
              <a:gd name="connsiteX3-2947" fmla="*/ 1312141 w 2103393"/>
              <a:gd name="connsiteY3-2948" fmla="*/ 705300 h 2098094"/>
              <a:gd name="connsiteX4-2949" fmla="*/ 1508484 w 2103393"/>
              <a:gd name="connsiteY4-2950" fmla="*/ 508957 h 2098094"/>
              <a:gd name="connsiteX5-2951" fmla="*/ 2058246 w 2103393"/>
              <a:gd name="connsiteY5-2952" fmla="*/ 2057266 h 2098094"/>
              <a:gd name="connsiteX6-2953" fmla="*/ 1244822 w 2103393"/>
              <a:gd name="connsiteY6-2954" fmla="*/ 1647748 h 2098094"/>
              <a:gd name="connsiteX7-2955" fmla="*/ 1205554 w 2103393"/>
              <a:gd name="connsiteY7-2956" fmla="*/ 1333601 h 2098094"/>
              <a:gd name="connsiteX8-2957" fmla="*/ 1244823 w 2103393"/>
              <a:gd name="connsiteY8-2958" fmla="*/ 890424 h 2098094"/>
              <a:gd name="connsiteX9-2959" fmla="*/ 1076528 w 2103393"/>
              <a:gd name="connsiteY9-2960" fmla="*/ 744569 h 2098094"/>
              <a:gd name="connsiteX10-2961" fmla="*/ 885795 w 2103393"/>
              <a:gd name="connsiteY10-2962" fmla="*/ 884814 h 2098094"/>
              <a:gd name="connsiteX11-2963" fmla="*/ 919453 w 2103393"/>
              <a:gd name="connsiteY11-2964" fmla="*/ 1322380 h 2098094"/>
              <a:gd name="connsiteX12-2965" fmla="*/ 891405 w 2103393"/>
              <a:gd name="connsiteY12-2966" fmla="*/ 1642139 h 2098094"/>
              <a:gd name="connsiteX13-2967" fmla="*/ 89201 w 2103393"/>
              <a:gd name="connsiteY13-2968" fmla="*/ 2085315 h 2098094"/>
              <a:gd name="connsiteX14-2969" fmla="*/ 577255 w 2103393"/>
              <a:gd name="connsiteY14-2970" fmla="*/ 508957 h 2098094"/>
              <a:gd name="connsiteX15-2971" fmla="*/ 807257 w 2103393"/>
              <a:gd name="connsiteY15-2972" fmla="*/ 744569 h 2098094"/>
              <a:gd name="connsiteX16-2973" fmla="*/ 969942 w 2103393"/>
              <a:gd name="connsiteY16-2974" fmla="*/ 632373 h 2098094"/>
              <a:gd name="connsiteX17-2975" fmla="*/ 930675 w 2103393"/>
              <a:gd name="connsiteY17-2976" fmla="*/ 71187 h 2098094"/>
              <a:gd name="connsiteX0-2977" fmla="*/ 930675 w 2103393"/>
              <a:gd name="connsiteY0-2978" fmla="*/ 75207 h 2102114"/>
              <a:gd name="connsiteX1-2979" fmla="*/ 1190398 w 2103393"/>
              <a:gd name="connsiteY1-2980" fmla="*/ 73534 h 2102114"/>
              <a:gd name="connsiteX2-2981" fmla="*/ 1177505 w 2103393"/>
              <a:gd name="connsiteY2-2982" fmla="*/ 630783 h 2102114"/>
              <a:gd name="connsiteX3-2983" fmla="*/ 1312141 w 2103393"/>
              <a:gd name="connsiteY3-2984" fmla="*/ 709320 h 2102114"/>
              <a:gd name="connsiteX4-2985" fmla="*/ 1508484 w 2103393"/>
              <a:gd name="connsiteY4-2986" fmla="*/ 512977 h 2102114"/>
              <a:gd name="connsiteX5-2987" fmla="*/ 2058246 w 2103393"/>
              <a:gd name="connsiteY5-2988" fmla="*/ 2061286 h 2102114"/>
              <a:gd name="connsiteX6-2989" fmla="*/ 1244822 w 2103393"/>
              <a:gd name="connsiteY6-2990" fmla="*/ 1651768 h 2102114"/>
              <a:gd name="connsiteX7-2991" fmla="*/ 1205554 w 2103393"/>
              <a:gd name="connsiteY7-2992" fmla="*/ 1337621 h 2102114"/>
              <a:gd name="connsiteX8-2993" fmla="*/ 1244823 w 2103393"/>
              <a:gd name="connsiteY8-2994" fmla="*/ 894444 h 2102114"/>
              <a:gd name="connsiteX9-2995" fmla="*/ 1076528 w 2103393"/>
              <a:gd name="connsiteY9-2996" fmla="*/ 748589 h 2102114"/>
              <a:gd name="connsiteX10-2997" fmla="*/ 885795 w 2103393"/>
              <a:gd name="connsiteY10-2998" fmla="*/ 888834 h 2102114"/>
              <a:gd name="connsiteX11-2999" fmla="*/ 919453 w 2103393"/>
              <a:gd name="connsiteY11-3000" fmla="*/ 1326400 h 2102114"/>
              <a:gd name="connsiteX12-3001" fmla="*/ 891405 w 2103393"/>
              <a:gd name="connsiteY12-3002" fmla="*/ 1646159 h 2102114"/>
              <a:gd name="connsiteX13-3003" fmla="*/ 89201 w 2103393"/>
              <a:gd name="connsiteY13-3004" fmla="*/ 2089335 h 2102114"/>
              <a:gd name="connsiteX14-3005" fmla="*/ 577255 w 2103393"/>
              <a:gd name="connsiteY14-3006" fmla="*/ 512977 h 2102114"/>
              <a:gd name="connsiteX15-3007" fmla="*/ 807257 w 2103393"/>
              <a:gd name="connsiteY15-3008" fmla="*/ 748589 h 2102114"/>
              <a:gd name="connsiteX16-3009" fmla="*/ 969942 w 2103393"/>
              <a:gd name="connsiteY16-3010" fmla="*/ 636393 h 2102114"/>
              <a:gd name="connsiteX17-3011" fmla="*/ 930675 w 2103393"/>
              <a:gd name="connsiteY17-3012" fmla="*/ 75207 h 21021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/>
          <p:cNvSpPr>
            <a:spLocks noChangeAspect="1"/>
          </p:cNvSpPr>
          <p:nvPr/>
        </p:nvSpPr>
        <p:spPr>
          <a:xfrm>
            <a:off x="3528715" y="1613876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/>
          <p:cNvSpPr>
            <a:spLocks noChangeAspect="1"/>
          </p:cNvSpPr>
          <p:nvPr/>
        </p:nvSpPr>
        <p:spPr>
          <a:xfrm>
            <a:off x="5246145" y="1599042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-1" fmla="*/ 1054645 w 3259303"/>
              <a:gd name="connsiteY0-2" fmla="*/ 0 h 3225645"/>
              <a:gd name="connsiteX1-3" fmla="*/ 1469772 w 3259303"/>
              <a:gd name="connsiteY1-4" fmla="*/ 5610 h 3225645"/>
              <a:gd name="connsiteX2-5" fmla="*/ 1682945 w 3259303"/>
              <a:gd name="connsiteY2-6" fmla="*/ 718057 h 3225645"/>
              <a:gd name="connsiteX3-7" fmla="*/ 2417830 w 3259303"/>
              <a:gd name="connsiteY3-8" fmla="*/ 544153 h 3225645"/>
              <a:gd name="connsiteX4-9" fmla="*/ 3259303 w 3259303"/>
              <a:gd name="connsiteY4-10" fmla="*/ 1811971 h 3225645"/>
              <a:gd name="connsiteX5-11" fmla="*/ 2311244 w 3259303"/>
              <a:gd name="connsiteY5-12" fmla="*/ 3091009 h 3225645"/>
              <a:gd name="connsiteX6-13" fmla="*/ 622689 w 3259303"/>
              <a:gd name="connsiteY6-14" fmla="*/ 2647834 h 3225645"/>
              <a:gd name="connsiteX7-15" fmla="*/ 398297 w 3259303"/>
              <a:gd name="connsiteY7-16" fmla="*/ 3225645 h 3225645"/>
              <a:gd name="connsiteX8-17" fmla="*/ 0 w 3259303"/>
              <a:gd name="connsiteY8-18" fmla="*/ 3220035 h 3225645"/>
              <a:gd name="connsiteX9-19" fmla="*/ 218783 w 3259303"/>
              <a:gd name="connsiteY9-20" fmla="*/ 2311245 h 3225645"/>
              <a:gd name="connsiteX10-21" fmla="*/ 1593187 w 3259303"/>
              <a:gd name="connsiteY10-22" fmla="*/ 1974656 h 3225645"/>
              <a:gd name="connsiteX11-23" fmla="*/ 1250989 w 3259303"/>
              <a:gd name="connsiteY11-24" fmla="*/ 942450 h 3225645"/>
              <a:gd name="connsiteX12-25" fmla="*/ 1054645 w 3259303"/>
              <a:gd name="connsiteY12-26" fmla="*/ 0 h 3225645"/>
              <a:gd name="connsiteX0-27" fmla="*/ 1054645 w 3259303"/>
              <a:gd name="connsiteY0-28" fmla="*/ 0 h 3242475"/>
              <a:gd name="connsiteX1-29" fmla="*/ 1469772 w 3259303"/>
              <a:gd name="connsiteY1-30" fmla="*/ 22440 h 3242475"/>
              <a:gd name="connsiteX2-31" fmla="*/ 1682945 w 3259303"/>
              <a:gd name="connsiteY2-32" fmla="*/ 734887 h 3242475"/>
              <a:gd name="connsiteX3-33" fmla="*/ 2417830 w 3259303"/>
              <a:gd name="connsiteY3-34" fmla="*/ 560983 h 3242475"/>
              <a:gd name="connsiteX4-35" fmla="*/ 3259303 w 3259303"/>
              <a:gd name="connsiteY4-36" fmla="*/ 1828801 h 3242475"/>
              <a:gd name="connsiteX5-37" fmla="*/ 2311244 w 3259303"/>
              <a:gd name="connsiteY5-38" fmla="*/ 3107839 h 3242475"/>
              <a:gd name="connsiteX6-39" fmla="*/ 622689 w 3259303"/>
              <a:gd name="connsiteY6-40" fmla="*/ 2664664 h 3242475"/>
              <a:gd name="connsiteX7-41" fmla="*/ 398297 w 3259303"/>
              <a:gd name="connsiteY7-42" fmla="*/ 3242475 h 3242475"/>
              <a:gd name="connsiteX8-43" fmla="*/ 0 w 3259303"/>
              <a:gd name="connsiteY8-44" fmla="*/ 3236865 h 3242475"/>
              <a:gd name="connsiteX9-45" fmla="*/ 218783 w 3259303"/>
              <a:gd name="connsiteY9-46" fmla="*/ 2328075 h 3242475"/>
              <a:gd name="connsiteX10-47" fmla="*/ 1593187 w 3259303"/>
              <a:gd name="connsiteY10-48" fmla="*/ 1991486 h 3242475"/>
              <a:gd name="connsiteX11-49" fmla="*/ 1250989 w 3259303"/>
              <a:gd name="connsiteY11-50" fmla="*/ 959280 h 3242475"/>
              <a:gd name="connsiteX12-51" fmla="*/ 1054645 w 3259303"/>
              <a:gd name="connsiteY12-52" fmla="*/ 0 h 3242475"/>
              <a:gd name="connsiteX0-53" fmla="*/ 1054645 w 3259303"/>
              <a:gd name="connsiteY0-54" fmla="*/ 0 h 3242475"/>
              <a:gd name="connsiteX1-55" fmla="*/ 1464162 w 3259303"/>
              <a:gd name="connsiteY1-56" fmla="*/ 1 h 3242475"/>
              <a:gd name="connsiteX2-57" fmla="*/ 1682945 w 3259303"/>
              <a:gd name="connsiteY2-58" fmla="*/ 734887 h 3242475"/>
              <a:gd name="connsiteX3-59" fmla="*/ 2417830 w 3259303"/>
              <a:gd name="connsiteY3-60" fmla="*/ 560983 h 3242475"/>
              <a:gd name="connsiteX4-61" fmla="*/ 3259303 w 3259303"/>
              <a:gd name="connsiteY4-62" fmla="*/ 1828801 h 3242475"/>
              <a:gd name="connsiteX5-63" fmla="*/ 2311244 w 3259303"/>
              <a:gd name="connsiteY5-64" fmla="*/ 3107839 h 3242475"/>
              <a:gd name="connsiteX6-65" fmla="*/ 622689 w 3259303"/>
              <a:gd name="connsiteY6-66" fmla="*/ 2664664 h 3242475"/>
              <a:gd name="connsiteX7-67" fmla="*/ 398297 w 3259303"/>
              <a:gd name="connsiteY7-68" fmla="*/ 3242475 h 3242475"/>
              <a:gd name="connsiteX8-69" fmla="*/ 0 w 3259303"/>
              <a:gd name="connsiteY8-70" fmla="*/ 3236865 h 3242475"/>
              <a:gd name="connsiteX9-71" fmla="*/ 218783 w 3259303"/>
              <a:gd name="connsiteY9-72" fmla="*/ 2328075 h 3242475"/>
              <a:gd name="connsiteX10-73" fmla="*/ 1593187 w 3259303"/>
              <a:gd name="connsiteY10-74" fmla="*/ 1991486 h 3242475"/>
              <a:gd name="connsiteX11-75" fmla="*/ 1250989 w 3259303"/>
              <a:gd name="connsiteY11-76" fmla="*/ 959280 h 3242475"/>
              <a:gd name="connsiteX12-77" fmla="*/ 1054645 w 3259303"/>
              <a:gd name="connsiteY12-78" fmla="*/ 0 h 3242475"/>
              <a:gd name="connsiteX0-79" fmla="*/ 1065864 w 3259303"/>
              <a:gd name="connsiteY0-80" fmla="*/ 5609 h 3242474"/>
              <a:gd name="connsiteX1-81" fmla="*/ 1464162 w 3259303"/>
              <a:gd name="connsiteY1-82" fmla="*/ 0 h 3242474"/>
              <a:gd name="connsiteX2-83" fmla="*/ 1682945 w 3259303"/>
              <a:gd name="connsiteY2-84" fmla="*/ 734886 h 3242474"/>
              <a:gd name="connsiteX3-85" fmla="*/ 2417830 w 3259303"/>
              <a:gd name="connsiteY3-86" fmla="*/ 560982 h 3242474"/>
              <a:gd name="connsiteX4-87" fmla="*/ 3259303 w 3259303"/>
              <a:gd name="connsiteY4-88" fmla="*/ 1828800 h 3242474"/>
              <a:gd name="connsiteX5-89" fmla="*/ 2311244 w 3259303"/>
              <a:gd name="connsiteY5-90" fmla="*/ 3107838 h 3242474"/>
              <a:gd name="connsiteX6-91" fmla="*/ 622689 w 3259303"/>
              <a:gd name="connsiteY6-92" fmla="*/ 2664663 h 3242474"/>
              <a:gd name="connsiteX7-93" fmla="*/ 398297 w 3259303"/>
              <a:gd name="connsiteY7-94" fmla="*/ 3242474 h 3242474"/>
              <a:gd name="connsiteX8-95" fmla="*/ 0 w 3259303"/>
              <a:gd name="connsiteY8-96" fmla="*/ 3236864 h 3242474"/>
              <a:gd name="connsiteX9-97" fmla="*/ 218783 w 3259303"/>
              <a:gd name="connsiteY9-98" fmla="*/ 2328074 h 3242474"/>
              <a:gd name="connsiteX10-99" fmla="*/ 1593187 w 3259303"/>
              <a:gd name="connsiteY10-100" fmla="*/ 1991485 h 3242474"/>
              <a:gd name="connsiteX11-101" fmla="*/ 1250989 w 3259303"/>
              <a:gd name="connsiteY11-102" fmla="*/ 959279 h 3242474"/>
              <a:gd name="connsiteX12-103" fmla="*/ 1065864 w 3259303"/>
              <a:gd name="connsiteY12-104" fmla="*/ 5609 h 3242474"/>
              <a:gd name="connsiteX0-105" fmla="*/ 1065864 w 3259303"/>
              <a:gd name="connsiteY0-106" fmla="*/ 16828 h 3242474"/>
              <a:gd name="connsiteX1-107" fmla="*/ 1464162 w 3259303"/>
              <a:gd name="connsiteY1-108" fmla="*/ 0 h 3242474"/>
              <a:gd name="connsiteX2-109" fmla="*/ 1682945 w 3259303"/>
              <a:gd name="connsiteY2-110" fmla="*/ 734886 h 3242474"/>
              <a:gd name="connsiteX3-111" fmla="*/ 2417830 w 3259303"/>
              <a:gd name="connsiteY3-112" fmla="*/ 560982 h 3242474"/>
              <a:gd name="connsiteX4-113" fmla="*/ 3259303 w 3259303"/>
              <a:gd name="connsiteY4-114" fmla="*/ 1828800 h 3242474"/>
              <a:gd name="connsiteX5-115" fmla="*/ 2311244 w 3259303"/>
              <a:gd name="connsiteY5-116" fmla="*/ 3107838 h 3242474"/>
              <a:gd name="connsiteX6-117" fmla="*/ 622689 w 3259303"/>
              <a:gd name="connsiteY6-118" fmla="*/ 2664663 h 3242474"/>
              <a:gd name="connsiteX7-119" fmla="*/ 398297 w 3259303"/>
              <a:gd name="connsiteY7-120" fmla="*/ 3242474 h 3242474"/>
              <a:gd name="connsiteX8-121" fmla="*/ 0 w 3259303"/>
              <a:gd name="connsiteY8-122" fmla="*/ 3236864 h 3242474"/>
              <a:gd name="connsiteX9-123" fmla="*/ 218783 w 3259303"/>
              <a:gd name="connsiteY9-124" fmla="*/ 2328074 h 3242474"/>
              <a:gd name="connsiteX10-125" fmla="*/ 1593187 w 3259303"/>
              <a:gd name="connsiteY10-126" fmla="*/ 1991485 h 3242474"/>
              <a:gd name="connsiteX11-127" fmla="*/ 1250989 w 3259303"/>
              <a:gd name="connsiteY11-128" fmla="*/ 959279 h 3242474"/>
              <a:gd name="connsiteX12-129" fmla="*/ 1065864 w 3259303"/>
              <a:gd name="connsiteY12-130" fmla="*/ 16828 h 3242474"/>
              <a:gd name="connsiteX0-131" fmla="*/ 1065864 w 3259303"/>
              <a:gd name="connsiteY0-132" fmla="*/ 16828 h 3242474"/>
              <a:gd name="connsiteX1-133" fmla="*/ 1464162 w 3259303"/>
              <a:gd name="connsiteY1-134" fmla="*/ 0 h 3242474"/>
              <a:gd name="connsiteX2-135" fmla="*/ 1682945 w 3259303"/>
              <a:gd name="connsiteY2-136" fmla="*/ 734886 h 3242474"/>
              <a:gd name="connsiteX3-137" fmla="*/ 2417830 w 3259303"/>
              <a:gd name="connsiteY3-138" fmla="*/ 560982 h 3242474"/>
              <a:gd name="connsiteX4-139" fmla="*/ 3259303 w 3259303"/>
              <a:gd name="connsiteY4-140" fmla="*/ 1828800 h 3242474"/>
              <a:gd name="connsiteX5-141" fmla="*/ 2311244 w 3259303"/>
              <a:gd name="connsiteY5-142" fmla="*/ 3107838 h 3242474"/>
              <a:gd name="connsiteX6-143" fmla="*/ 622689 w 3259303"/>
              <a:gd name="connsiteY6-144" fmla="*/ 2664663 h 3242474"/>
              <a:gd name="connsiteX7-145" fmla="*/ 398297 w 3259303"/>
              <a:gd name="connsiteY7-146" fmla="*/ 3242474 h 3242474"/>
              <a:gd name="connsiteX8-147" fmla="*/ 0 w 3259303"/>
              <a:gd name="connsiteY8-148" fmla="*/ 3236864 h 3242474"/>
              <a:gd name="connsiteX9-149" fmla="*/ 218783 w 3259303"/>
              <a:gd name="connsiteY9-150" fmla="*/ 2328074 h 3242474"/>
              <a:gd name="connsiteX10-151" fmla="*/ 1593187 w 3259303"/>
              <a:gd name="connsiteY10-152" fmla="*/ 1991485 h 3242474"/>
              <a:gd name="connsiteX11-153" fmla="*/ 1250989 w 3259303"/>
              <a:gd name="connsiteY11-154" fmla="*/ 959279 h 3242474"/>
              <a:gd name="connsiteX12-155" fmla="*/ 1065864 w 3259303"/>
              <a:gd name="connsiteY12-156" fmla="*/ 16828 h 3242474"/>
              <a:gd name="connsiteX0-157" fmla="*/ 1065864 w 3259303"/>
              <a:gd name="connsiteY0-158" fmla="*/ 16828 h 3242474"/>
              <a:gd name="connsiteX1-159" fmla="*/ 1464162 w 3259303"/>
              <a:gd name="connsiteY1-160" fmla="*/ 0 h 3242474"/>
              <a:gd name="connsiteX2-161" fmla="*/ 1682945 w 3259303"/>
              <a:gd name="connsiteY2-162" fmla="*/ 734886 h 3242474"/>
              <a:gd name="connsiteX3-163" fmla="*/ 2417830 w 3259303"/>
              <a:gd name="connsiteY3-164" fmla="*/ 560982 h 3242474"/>
              <a:gd name="connsiteX4-165" fmla="*/ 3259303 w 3259303"/>
              <a:gd name="connsiteY4-166" fmla="*/ 1828800 h 3242474"/>
              <a:gd name="connsiteX5-167" fmla="*/ 2311244 w 3259303"/>
              <a:gd name="connsiteY5-168" fmla="*/ 3107838 h 3242474"/>
              <a:gd name="connsiteX6-169" fmla="*/ 622689 w 3259303"/>
              <a:gd name="connsiteY6-170" fmla="*/ 2664663 h 3242474"/>
              <a:gd name="connsiteX7-171" fmla="*/ 398297 w 3259303"/>
              <a:gd name="connsiteY7-172" fmla="*/ 3242474 h 3242474"/>
              <a:gd name="connsiteX8-173" fmla="*/ 0 w 3259303"/>
              <a:gd name="connsiteY8-174" fmla="*/ 3236864 h 3242474"/>
              <a:gd name="connsiteX9-175" fmla="*/ 218783 w 3259303"/>
              <a:gd name="connsiteY9-176" fmla="*/ 2328074 h 3242474"/>
              <a:gd name="connsiteX10-177" fmla="*/ 1593187 w 3259303"/>
              <a:gd name="connsiteY10-178" fmla="*/ 1991485 h 3242474"/>
              <a:gd name="connsiteX11-179" fmla="*/ 1250989 w 3259303"/>
              <a:gd name="connsiteY11-180" fmla="*/ 959279 h 3242474"/>
              <a:gd name="connsiteX12-181" fmla="*/ 1065864 w 3259303"/>
              <a:gd name="connsiteY12-182" fmla="*/ 16828 h 3242474"/>
              <a:gd name="connsiteX0-183" fmla="*/ 1065864 w 3259303"/>
              <a:gd name="connsiteY0-184" fmla="*/ 16828 h 3242474"/>
              <a:gd name="connsiteX1-185" fmla="*/ 1464162 w 3259303"/>
              <a:gd name="connsiteY1-186" fmla="*/ 0 h 3242474"/>
              <a:gd name="connsiteX2-187" fmla="*/ 1682945 w 3259303"/>
              <a:gd name="connsiteY2-188" fmla="*/ 734886 h 3242474"/>
              <a:gd name="connsiteX3-189" fmla="*/ 2417830 w 3259303"/>
              <a:gd name="connsiteY3-190" fmla="*/ 560982 h 3242474"/>
              <a:gd name="connsiteX4-191" fmla="*/ 3259303 w 3259303"/>
              <a:gd name="connsiteY4-192" fmla="*/ 1828800 h 3242474"/>
              <a:gd name="connsiteX5-193" fmla="*/ 2311244 w 3259303"/>
              <a:gd name="connsiteY5-194" fmla="*/ 3107838 h 3242474"/>
              <a:gd name="connsiteX6-195" fmla="*/ 622689 w 3259303"/>
              <a:gd name="connsiteY6-196" fmla="*/ 2664663 h 3242474"/>
              <a:gd name="connsiteX7-197" fmla="*/ 398297 w 3259303"/>
              <a:gd name="connsiteY7-198" fmla="*/ 3242474 h 3242474"/>
              <a:gd name="connsiteX8-199" fmla="*/ 0 w 3259303"/>
              <a:gd name="connsiteY8-200" fmla="*/ 3236864 h 3242474"/>
              <a:gd name="connsiteX9-201" fmla="*/ 218783 w 3259303"/>
              <a:gd name="connsiteY9-202" fmla="*/ 2328074 h 3242474"/>
              <a:gd name="connsiteX10-203" fmla="*/ 1593187 w 3259303"/>
              <a:gd name="connsiteY10-204" fmla="*/ 1991485 h 3242474"/>
              <a:gd name="connsiteX11-205" fmla="*/ 1250989 w 3259303"/>
              <a:gd name="connsiteY11-206" fmla="*/ 959279 h 3242474"/>
              <a:gd name="connsiteX12-207" fmla="*/ 1065864 w 3259303"/>
              <a:gd name="connsiteY12-208" fmla="*/ 16828 h 3242474"/>
              <a:gd name="connsiteX0-209" fmla="*/ 1065864 w 3259303"/>
              <a:gd name="connsiteY0-210" fmla="*/ 16828 h 3242474"/>
              <a:gd name="connsiteX1-211" fmla="*/ 1464162 w 3259303"/>
              <a:gd name="connsiteY1-212" fmla="*/ 0 h 3242474"/>
              <a:gd name="connsiteX2-213" fmla="*/ 1682945 w 3259303"/>
              <a:gd name="connsiteY2-214" fmla="*/ 734886 h 3242474"/>
              <a:gd name="connsiteX3-215" fmla="*/ 2417830 w 3259303"/>
              <a:gd name="connsiteY3-216" fmla="*/ 560982 h 3242474"/>
              <a:gd name="connsiteX4-217" fmla="*/ 3259303 w 3259303"/>
              <a:gd name="connsiteY4-218" fmla="*/ 1828800 h 3242474"/>
              <a:gd name="connsiteX5-219" fmla="*/ 2311244 w 3259303"/>
              <a:gd name="connsiteY5-220" fmla="*/ 3107838 h 3242474"/>
              <a:gd name="connsiteX6-221" fmla="*/ 622689 w 3259303"/>
              <a:gd name="connsiteY6-222" fmla="*/ 2664663 h 3242474"/>
              <a:gd name="connsiteX7-223" fmla="*/ 398297 w 3259303"/>
              <a:gd name="connsiteY7-224" fmla="*/ 3242474 h 3242474"/>
              <a:gd name="connsiteX8-225" fmla="*/ 0 w 3259303"/>
              <a:gd name="connsiteY8-226" fmla="*/ 3236864 h 3242474"/>
              <a:gd name="connsiteX9-227" fmla="*/ 218783 w 3259303"/>
              <a:gd name="connsiteY9-228" fmla="*/ 2328074 h 3242474"/>
              <a:gd name="connsiteX10-229" fmla="*/ 1593187 w 3259303"/>
              <a:gd name="connsiteY10-230" fmla="*/ 1991485 h 3242474"/>
              <a:gd name="connsiteX11-231" fmla="*/ 1250989 w 3259303"/>
              <a:gd name="connsiteY11-232" fmla="*/ 959279 h 3242474"/>
              <a:gd name="connsiteX12-233" fmla="*/ 1065864 w 3259303"/>
              <a:gd name="connsiteY12-234" fmla="*/ 16828 h 3242474"/>
              <a:gd name="connsiteX0-235" fmla="*/ 1065864 w 3259303"/>
              <a:gd name="connsiteY0-236" fmla="*/ 16828 h 3242474"/>
              <a:gd name="connsiteX1-237" fmla="*/ 1464162 w 3259303"/>
              <a:gd name="connsiteY1-238" fmla="*/ 0 h 3242474"/>
              <a:gd name="connsiteX2-239" fmla="*/ 1682945 w 3259303"/>
              <a:gd name="connsiteY2-240" fmla="*/ 734886 h 3242474"/>
              <a:gd name="connsiteX3-241" fmla="*/ 2417830 w 3259303"/>
              <a:gd name="connsiteY3-242" fmla="*/ 560982 h 3242474"/>
              <a:gd name="connsiteX4-243" fmla="*/ 3259303 w 3259303"/>
              <a:gd name="connsiteY4-244" fmla="*/ 1828800 h 3242474"/>
              <a:gd name="connsiteX5-245" fmla="*/ 2311244 w 3259303"/>
              <a:gd name="connsiteY5-246" fmla="*/ 3107838 h 3242474"/>
              <a:gd name="connsiteX6-247" fmla="*/ 622689 w 3259303"/>
              <a:gd name="connsiteY6-248" fmla="*/ 2664663 h 3242474"/>
              <a:gd name="connsiteX7-249" fmla="*/ 398297 w 3259303"/>
              <a:gd name="connsiteY7-250" fmla="*/ 3242474 h 3242474"/>
              <a:gd name="connsiteX8-251" fmla="*/ 0 w 3259303"/>
              <a:gd name="connsiteY8-252" fmla="*/ 3236864 h 3242474"/>
              <a:gd name="connsiteX9-253" fmla="*/ 218783 w 3259303"/>
              <a:gd name="connsiteY9-254" fmla="*/ 2328074 h 3242474"/>
              <a:gd name="connsiteX10-255" fmla="*/ 1593187 w 3259303"/>
              <a:gd name="connsiteY10-256" fmla="*/ 1991485 h 3242474"/>
              <a:gd name="connsiteX11-257" fmla="*/ 1250989 w 3259303"/>
              <a:gd name="connsiteY11-258" fmla="*/ 959279 h 3242474"/>
              <a:gd name="connsiteX12-259" fmla="*/ 1065864 w 3259303"/>
              <a:gd name="connsiteY12-260" fmla="*/ 16828 h 3242474"/>
              <a:gd name="connsiteX0-261" fmla="*/ 1065864 w 3259303"/>
              <a:gd name="connsiteY0-262" fmla="*/ 16828 h 3242474"/>
              <a:gd name="connsiteX1-263" fmla="*/ 1464162 w 3259303"/>
              <a:gd name="connsiteY1-264" fmla="*/ 0 h 3242474"/>
              <a:gd name="connsiteX2-265" fmla="*/ 1682945 w 3259303"/>
              <a:gd name="connsiteY2-266" fmla="*/ 734886 h 3242474"/>
              <a:gd name="connsiteX3-267" fmla="*/ 2417830 w 3259303"/>
              <a:gd name="connsiteY3-268" fmla="*/ 560982 h 3242474"/>
              <a:gd name="connsiteX4-269" fmla="*/ 3259303 w 3259303"/>
              <a:gd name="connsiteY4-270" fmla="*/ 1828800 h 3242474"/>
              <a:gd name="connsiteX5-271" fmla="*/ 2311244 w 3259303"/>
              <a:gd name="connsiteY5-272" fmla="*/ 3107838 h 3242474"/>
              <a:gd name="connsiteX6-273" fmla="*/ 622689 w 3259303"/>
              <a:gd name="connsiteY6-274" fmla="*/ 2664663 h 3242474"/>
              <a:gd name="connsiteX7-275" fmla="*/ 398297 w 3259303"/>
              <a:gd name="connsiteY7-276" fmla="*/ 3242474 h 3242474"/>
              <a:gd name="connsiteX8-277" fmla="*/ 0 w 3259303"/>
              <a:gd name="connsiteY8-278" fmla="*/ 3236864 h 3242474"/>
              <a:gd name="connsiteX9-279" fmla="*/ 218783 w 3259303"/>
              <a:gd name="connsiteY9-280" fmla="*/ 2328074 h 3242474"/>
              <a:gd name="connsiteX10-281" fmla="*/ 1593187 w 3259303"/>
              <a:gd name="connsiteY10-282" fmla="*/ 1991485 h 3242474"/>
              <a:gd name="connsiteX11-283" fmla="*/ 1250989 w 3259303"/>
              <a:gd name="connsiteY11-284" fmla="*/ 959279 h 3242474"/>
              <a:gd name="connsiteX12-285" fmla="*/ 1065864 w 3259303"/>
              <a:gd name="connsiteY12-286" fmla="*/ 16828 h 3242474"/>
              <a:gd name="connsiteX0-287" fmla="*/ 1065864 w 3259303"/>
              <a:gd name="connsiteY0-288" fmla="*/ 16828 h 3242474"/>
              <a:gd name="connsiteX1-289" fmla="*/ 1464162 w 3259303"/>
              <a:gd name="connsiteY1-290" fmla="*/ 0 h 3242474"/>
              <a:gd name="connsiteX2-291" fmla="*/ 1682945 w 3259303"/>
              <a:gd name="connsiteY2-292" fmla="*/ 734886 h 3242474"/>
              <a:gd name="connsiteX3-293" fmla="*/ 2417830 w 3259303"/>
              <a:gd name="connsiteY3-294" fmla="*/ 560982 h 3242474"/>
              <a:gd name="connsiteX4-295" fmla="*/ 3259303 w 3259303"/>
              <a:gd name="connsiteY4-296" fmla="*/ 1828800 h 3242474"/>
              <a:gd name="connsiteX5-297" fmla="*/ 2311244 w 3259303"/>
              <a:gd name="connsiteY5-298" fmla="*/ 3107838 h 3242474"/>
              <a:gd name="connsiteX6-299" fmla="*/ 622689 w 3259303"/>
              <a:gd name="connsiteY6-300" fmla="*/ 2664663 h 3242474"/>
              <a:gd name="connsiteX7-301" fmla="*/ 398297 w 3259303"/>
              <a:gd name="connsiteY7-302" fmla="*/ 3242474 h 3242474"/>
              <a:gd name="connsiteX8-303" fmla="*/ 0 w 3259303"/>
              <a:gd name="connsiteY8-304" fmla="*/ 3236864 h 3242474"/>
              <a:gd name="connsiteX9-305" fmla="*/ 218783 w 3259303"/>
              <a:gd name="connsiteY9-306" fmla="*/ 2328074 h 3242474"/>
              <a:gd name="connsiteX10-307" fmla="*/ 1593187 w 3259303"/>
              <a:gd name="connsiteY10-308" fmla="*/ 1991485 h 3242474"/>
              <a:gd name="connsiteX11-309" fmla="*/ 1250989 w 3259303"/>
              <a:gd name="connsiteY11-310" fmla="*/ 959279 h 3242474"/>
              <a:gd name="connsiteX12-311" fmla="*/ 1065864 w 3259303"/>
              <a:gd name="connsiteY12-312" fmla="*/ 16828 h 3242474"/>
              <a:gd name="connsiteX0-313" fmla="*/ 1065864 w 3259303"/>
              <a:gd name="connsiteY0-314" fmla="*/ 16828 h 3242474"/>
              <a:gd name="connsiteX1-315" fmla="*/ 1464162 w 3259303"/>
              <a:gd name="connsiteY1-316" fmla="*/ 0 h 3242474"/>
              <a:gd name="connsiteX2-317" fmla="*/ 1682945 w 3259303"/>
              <a:gd name="connsiteY2-318" fmla="*/ 734886 h 3242474"/>
              <a:gd name="connsiteX3-319" fmla="*/ 2417830 w 3259303"/>
              <a:gd name="connsiteY3-320" fmla="*/ 560982 h 3242474"/>
              <a:gd name="connsiteX4-321" fmla="*/ 3259303 w 3259303"/>
              <a:gd name="connsiteY4-322" fmla="*/ 1828800 h 3242474"/>
              <a:gd name="connsiteX5-323" fmla="*/ 2311244 w 3259303"/>
              <a:gd name="connsiteY5-324" fmla="*/ 3107838 h 3242474"/>
              <a:gd name="connsiteX6-325" fmla="*/ 622689 w 3259303"/>
              <a:gd name="connsiteY6-326" fmla="*/ 2664663 h 3242474"/>
              <a:gd name="connsiteX7-327" fmla="*/ 398297 w 3259303"/>
              <a:gd name="connsiteY7-328" fmla="*/ 3242474 h 3242474"/>
              <a:gd name="connsiteX8-329" fmla="*/ 0 w 3259303"/>
              <a:gd name="connsiteY8-330" fmla="*/ 3236864 h 3242474"/>
              <a:gd name="connsiteX9-331" fmla="*/ 218783 w 3259303"/>
              <a:gd name="connsiteY9-332" fmla="*/ 2328074 h 3242474"/>
              <a:gd name="connsiteX10-333" fmla="*/ 1593187 w 3259303"/>
              <a:gd name="connsiteY10-334" fmla="*/ 1991485 h 3242474"/>
              <a:gd name="connsiteX11-335" fmla="*/ 1250989 w 3259303"/>
              <a:gd name="connsiteY11-336" fmla="*/ 959279 h 3242474"/>
              <a:gd name="connsiteX12-337" fmla="*/ 1065864 w 3259303"/>
              <a:gd name="connsiteY12-338" fmla="*/ 16828 h 3242474"/>
              <a:gd name="connsiteX0-339" fmla="*/ 1065864 w 3259303"/>
              <a:gd name="connsiteY0-340" fmla="*/ 16828 h 3242474"/>
              <a:gd name="connsiteX1-341" fmla="*/ 1464162 w 3259303"/>
              <a:gd name="connsiteY1-342" fmla="*/ 0 h 3242474"/>
              <a:gd name="connsiteX2-343" fmla="*/ 1682945 w 3259303"/>
              <a:gd name="connsiteY2-344" fmla="*/ 734886 h 3242474"/>
              <a:gd name="connsiteX3-345" fmla="*/ 2417830 w 3259303"/>
              <a:gd name="connsiteY3-346" fmla="*/ 560982 h 3242474"/>
              <a:gd name="connsiteX4-347" fmla="*/ 3259303 w 3259303"/>
              <a:gd name="connsiteY4-348" fmla="*/ 1828800 h 3242474"/>
              <a:gd name="connsiteX5-349" fmla="*/ 2311244 w 3259303"/>
              <a:gd name="connsiteY5-350" fmla="*/ 3107838 h 3242474"/>
              <a:gd name="connsiteX6-351" fmla="*/ 622689 w 3259303"/>
              <a:gd name="connsiteY6-352" fmla="*/ 2664663 h 3242474"/>
              <a:gd name="connsiteX7-353" fmla="*/ 398297 w 3259303"/>
              <a:gd name="connsiteY7-354" fmla="*/ 3242474 h 3242474"/>
              <a:gd name="connsiteX8-355" fmla="*/ 0 w 3259303"/>
              <a:gd name="connsiteY8-356" fmla="*/ 3236864 h 3242474"/>
              <a:gd name="connsiteX9-357" fmla="*/ 218783 w 3259303"/>
              <a:gd name="connsiteY9-358" fmla="*/ 2328074 h 3242474"/>
              <a:gd name="connsiteX10-359" fmla="*/ 1593187 w 3259303"/>
              <a:gd name="connsiteY10-360" fmla="*/ 1991485 h 3242474"/>
              <a:gd name="connsiteX11-361" fmla="*/ 1250989 w 3259303"/>
              <a:gd name="connsiteY11-362" fmla="*/ 959279 h 3242474"/>
              <a:gd name="connsiteX12-363" fmla="*/ 1065864 w 3259303"/>
              <a:gd name="connsiteY12-364" fmla="*/ 16828 h 3242474"/>
              <a:gd name="connsiteX0-365" fmla="*/ 1065864 w 3259303"/>
              <a:gd name="connsiteY0-366" fmla="*/ 16828 h 3242474"/>
              <a:gd name="connsiteX1-367" fmla="*/ 1464162 w 3259303"/>
              <a:gd name="connsiteY1-368" fmla="*/ 0 h 3242474"/>
              <a:gd name="connsiteX2-369" fmla="*/ 1682945 w 3259303"/>
              <a:gd name="connsiteY2-370" fmla="*/ 734886 h 3242474"/>
              <a:gd name="connsiteX3-371" fmla="*/ 2417830 w 3259303"/>
              <a:gd name="connsiteY3-372" fmla="*/ 560982 h 3242474"/>
              <a:gd name="connsiteX4-373" fmla="*/ 3259303 w 3259303"/>
              <a:gd name="connsiteY4-374" fmla="*/ 1828800 h 3242474"/>
              <a:gd name="connsiteX5-375" fmla="*/ 2311244 w 3259303"/>
              <a:gd name="connsiteY5-376" fmla="*/ 3107838 h 3242474"/>
              <a:gd name="connsiteX6-377" fmla="*/ 622689 w 3259303"/>
              <a:gd name="connsiteY6-378" fmla="*/ 2664663 h 3242474"/>
              <a:gd name="connsiteX7-379" fmla="*/ 398297 w 3259303"/>
              <a:gd name="connsiteY7-380" fmla="*/ 3242474 h 3242474"/>
              <a:gd name="connsiteX8-381" fmla="*/ 0 w 3259303"/>
              <a:gd name="connsiteY8-382" fmla="*/ 3236864 h 3242474"/>
              <a:gd name="connsiteX9-383" fmla="*/ 218783 w 3259303"/>
              <a:gd name="connsiteY9-384" fmla="*/ 2328074 h 3242474"/>
              <a:gd name="connsiteX10-385" fmla="*/ 1593187 w 3259303"/>
              <a:gd name="connsiteY10-386" fmla="*/ 1991485 h 3242474"/>
              <a:gd name="connsiteX11-387" fmla="*/ 1250989 w 3259303"/>
              <a:gd name="connsiteY11-388" fmla="*/ 959279 h 3242474"/>
              <a:gd name="connsiteX12-389" fmla="*/ 1065864 w 3259303"/>
              <a:gd name="connsiteY12-390" fmla="*/ 16828 h 3242474"/>
              <a:gd name="connsiteX0-391" fmla="*/ 1065864 w 3259303"/>
              <a:gd name="connsiteY0-392" fmla="*/ 16828 h 3242474"/>
              <a:gd name="connsiteX1-393" fmla="*/ 1464162 w 3259303"/>
              <a:gd name="connsiteY1-394" fmla="*/ 0 h 3242474"/>
              <a:gd name="connsiteX2-395" fmla="*/ 1682945 w 3259303"/>
              <a:gd name="connsiteY2-396" fmla="*/ 734886 h 3242474"/>
              <a:gd name="connsiteX3-397" fmla="*/ 2417830 w 3259303"/>
              <a:gd name="connsiteY3-398" fmla="*/ 560982 h 3242474"/>
              <a:gd name="connsiteX4-399" fmla="*/ 3259303 w 3259303"/>
              <a:gd name="connsiteY4-400" fmla="*/ 1828800 h 3242474"/>
              <a:gd name="connsiteX5-401" fmla="*/ 2311244 w 3259303"/>
              <a:gd name="connsiteY5-402" fmla="*/ 3107838 h 3242474"/>
              <a:gd name="connsiteX6-403" fmla="*/ 622689 w 3259303"/>
              <a:gd name="connsiteY6-404" fmla="*/ 2664663 h 3242474"/>
              <a:gd name="connsiteX7-405" fmla="*/ 398297 w 3259303"/>
              <a:gd name="connsiteY7-406" fmla="*/ 3242474 h 3242474"/>
              <a:gd name="connsiteX8-407" fmla="*/ 0 w 3259303"/>
              <a:gd name="connsiteY8-408" fmla="*/ 3236864 h 3242474"/>
              <a:gd name="connsiteX9-409" fmla="*/ 437566 w 3259303"/>
              <a:gd name="connsiteY9-410" fmla="*/ 2260757 h 3242474"/>
              <a:gd name="connsiteX10-411" fmla="*/ 1593187 w 3259303"/>
              <a:gd name="connsiteY10-412" fmla="*/ 1991485 h 3242474"/>
              <a:gd name="connsiteX11-413" fmla="*/ 1250989 w 3259303"/>
              <a:gd name="connsiteY11-414" fmla="*/ 959279 h 3242474"/>
              <a:gd name="connsiteX12-415" fmla="*/ 1065864 w 3259303"/>
              <a:gd name="connsiteY12-416" fmla="*/ 16828 h 3242474"/>
              <a:gd name="connsiteX0-417" fmla="*/ 1065864 w 3259303"/>
              <a:gd name="connsiteY0-418" fmla="*/ 16828 h 3242474"/>
              <a:gd name="connsiteX1-419" fmla="*/ 1464162 w 3259303"/>
              <a:gd name="connsiteY1-420" fmla="*/ 0 h 3242474"/>
              <a:gd name="connsiteX2-421" fmla="*/ 1682945 w 3259303"/>
              <a:gd name="connsiteY2-422" fmla="*/ 734886 h 3242474"/>
              <a:gd name="connsiteX3-423" fmla="*/ 2417830 w 3259303"/>
              <a:gd name="connsiteY3-424" fmla="*/ 560982 h 3242474"/>
              <a:gd name="connsiteX4-425" fmla="*/ 3259303 w 3259303"/>
              <a:gd name="connsiteY4-426" fmla="*/ 1828800 h 3242474"/>
              <a:gd name="connsiteX5-427" fmla="*/ 2311244 w 3259303"/>
              <a:gd name="connsiteY5-428" fmla="*/ 3107838 h 3242474"/>
              <a:gd name="connsiteX6-429" fmla="*/ 622689 w 3259303"/>
              <a:gd name="connsiteY6-430" fmla="*/ 2664663 h 3242474"/>
              <a:gd name="connsiteX7-431" fmla="*/ 398297 w 3259303"/>
              <a:gd name="connsiteY7-432" fmla="*/ 3242474 h 3242474"/>
              <a:gd name="connsiteX8-433" fmla="*/ 0 w 3259303"/>
              <a:gd name="connsiteY8-434" fmla="*/ 3236864 h 3242474"/>
              <a:gd name="connsiteX9-435" fmla="*/ 437566 w 3259303"/>
              <a:gd name="connsiteY9-436" fmla="*/ 2260757 h 3242474"/>
              <a:gd name="connsiteX10-437" fmla="*/ 1593187 w 3259303"/>
              <a:gd name="connsiteY10-438" fmla="*/ 1991485 h 3242474"/>
              <a:gd name="connsiteX11-439" fmla="*/ 1250989 w 3259303"/>
              <a:gd name="connsiteY11-440" fmla="*/ 959279 h 3242474"/>
              <a:gd name="connsiteX12-441" fmla="*/ 1065864 w 3259303"/>
              <a:gd name="connsiteY12-442" fmla="*/ 16828 h 3242474"/>
              <a:gd name="connsiteX0-443" fmla="*/ 1065864 w 3259303"/>
              <a:gd name="connsiteY0-444" fmla="*/ 16828 h 3242474"/>
              <a:gd name="connsiteX1-445" fmla="*/ 1464162 w 3259303"/>
              <a:gd name="connsiteY1-446" fmla="*/ 0 h 3242474"/>
              <a:gd name="connsiteX2-447" fmla="*/ 1682945 w 3259303"/>
              <a:gd name="connsiteY2-448" fmla="*/ 734886 h 3242474"/>
              <a:gd name="connsiteX3-449" fmla="*/ 2417830 w 3259303"/>
              <a:gd name="connsiteY3-450" fmla="*/ 560982 h 3242474"/>
              <a:gd name="connsiteX4-451" fmla="*/ 3259303 w 3259303"/>
              <a:gd name="connsiteY4-452" fmla="*/ 1828800 h 3242474"/>
              <a:gd name="connsiteX5-453" fmla="*/ 2311244 w 3259303"/>
              <a:gd name="connsiteY5-454" fmla="*/ 3107838 h 3242474"/>
              <a:gd name="connsiteX6-455" fmla="*/ 622689 w 3259303"/>
              <a:gd name="connsiteY6-456" fmla="*/ 2664663 h 3242474"/>
              <a:gd name="connsiteX7-457" fmla="*/ 398297 w 3259303"/>
              <a:gd name="connsiteY7-458" fmla="*/ 3242474 h 3242474"/>
              <a:gd name="connsiteX8-459" fmla="*/ 0 w 3259303"/>
              <a:gd name="connsiteY8-460" fmla="*/ 3236864 h 3242474"/>
              <a:gd name="connsiteX9-461" fmla="*/ 448785 w 3259303"/>
              <a:gd name="connsiteY9-462" fmla="*/ 2232708 h 3242474"/>
              <a:gd name="connsiteX10-463" fmla="*/ 1593187 w 3259303"/>
              <a:gd name="connsiteY10-464" fmla="*/ 1991485 h 3242474"/>
              <a:gd name="connsiteX11-465" fmla="*/ 1250989 w 3259303"/>
              <a:gd name="connsiteY11-466" fmla="*/ 959279 h 3242474"/>
              <a:gd name="connsiteX12-467" fmla="*/ 1065864 w 3259303"/>
              <a:gd name="connsiteY12-468" fmla="*/ 16828 h 3242474"/>
              <a:gd name="connsiteX0-469" fmla="*/ 1065864 w 3259303"/>
              <a:gd name="connsiteY0-470" fmla="*/ 16828 h 3242474"/>
              <a:gd name="connsiteX1-471" fmla="*/ 1464162 w 3259303"/>
              <a:gd name="connsiteY1-472" fmla="*/ 0 h 3242474"/>
              <a:gd name="connsiteX2-473" fmla="*/ 1682945 w 3259303"/>
              <a:gd name="connsiteY2-474" fmla="*/ 734886 h 3242474"/>
              <a:gd name="connsiteX3-475" fmla="*/ 2417830 w 3259303"/>
              <a:gd name="connsiteY3-476" fmla="*/ 560982 h 3242474"/>
              <a:gd name="connsiteX4-477" fmla="*/ 3259303 w 3259303"/>
              <a:gd name="connsiteY4-478" fmla="*/ 1828800 h 3242474"/>
              <a:gd name="connsiteX5-479" fmla="*/ 2311244 w 3259303"/>
              <a:gd name="connsiteY5-480" fmla="*/ 3107838 h 3242474"/>
              <a:gd name="connsiteX6-481" fmla="*/ 622689 w 3259303"/>
              <a:gd name="connsiteY6-482" fmla="*/ 2664663 h 3242474"/>
              <a:gd name="connsiteX7-483" fmla="*/ 398297 w 3259303"/>
              <a:gd name="connsiteY7-484" fmla="*/ 3242474 h 3242474"/>
              <a:gd name="connsiteX8-485" fmla="*/ 0 w 3259303"/>
              <a:gd name="connsiteY8-486" fmla="*/ 3236864 h 3242474"/>
              <a:gd name="connsiteX9-487" fmla="*/ 448785 w 3259303"/>
              <a:gd name="connsiteY9-488" fmla="*/ 2232708 h 3242474"/>
              <a:gd name="connsiteX10-489" fmla="*/ 1593187 w 3259303"/>
              <a:gd name="connsiteY10-490" fmla="*/ 1991485 h 3242474"/>
              <a:gd name="connsiteX11-491" fmla="*/ 1250989 w 3259303"/>
              <a:gd name="connsiteY11-492" fmla="*/ 959279 h 3242474"/>
              <a:gd name="connsiteX12-493" fmla="*/ 1065864 w 3259303"/>
              <a:gd name="connsiteY12-494" fmla="*/ 16828 h 3242474"/>
              <a:gd name="connsiteX0-495" fmla="*/ 1065864 w 3259303"/>
              <a:gd name="connsiteY0-496" fmla="*/ 16828 h 3242474"/>
              <a:gd name="connsiteX1-497" fmla="*/ 1464162 w 3259303"/>
              <a:gd name="connsiteY1-498" fmla="*/ 0 h 3242474"/>
              <a:gd name="connsiteX2-499" fmla="*/ 1682945 w 3259303"/>
              <a:gd name="connsiteY2-500" fmla="*/ 734886 h 3242474"/>
              <a:gd name="connsiteX3-501" fmla="*/ 2417830 w 3259303"/>
              <a:gd name="connsiteY3-502" fmla="*/ 560982 h 3242474"/>
              <a:gd name="connsiteX4-503" fmla="*/ 3259303 w 3259303"/>
              <a:gd name="connsiteY4-504" fmla="*/ 1828800 h 3242474"/>
              <a:gd name="connsiteX5-505" fmla="*/ 2311244 w 3259303"/>
              <a:gd name="connsiteY5-506" fmla="*/ 3107838 h 3242474"/>
              <a:gd name="connsiteX6-507" fmla="*/ 622689 w 3259303"/>
              <a:gd name="connsiteY6-508" fmla="*/ 2664663 h 3242474"/>
              <a:gd name="connsiteX7-509" fmla="*/ 398297 w 3259303"/>
              <a:gd name="connsiteY7-510" fmla="*/ 3242474 h 3242474"/>
              <a:gd name="connsiteX8-511" fmla="*/ 0 w 3259303"/>
              <a:gd name="connsiteY8-512" fmla="*/ 3236864 h 3242474"/>
              <a:gd name="connsiteX9-513" fmla="*/ 448785 w 3259303"/>
              <a:gd name="connsiteY9-514" fmla="*/ 2232708 h 3242474"/>
              <a:gd name="connsiteX10-515" fmla="*/ 1593187 w 3259303"/>
              <a:gd name="connsiteY10-516" fmla="*/ 1991485 h 3242474"/>
              <a:gd name="connsiteX11-517" fmla="*/ 1250989 w 3259303"/>
              <a:gd name="connsiteY11-518" fmla="*/ 959279 h 3242474"/>
              <a:gd name="connsiteX12-519" fmla="*/ 1065864 w 3259303"/>
              <a:gd name="connsiteY12-520" fmla="*/ 16828 h 3242474"/>
              <a:gd name="connsiteX0-521" fmla="*/ 1065864 w 3259303"/>
              <a:gd name="connsiteY0-522" fmla="*/ 16828 h 3242474"/>
              <a:gd name="connsiteX1-523" fmla="*/ 1464162 w 3259303"/>
              <a:gd name="connsiteY1-524" fmla="*/ 0 h 3242474"/>
              <a:gd name="connsiteX2-525" fmla="*/ 1682945 w 3259303"/>
              <a:gd name="connsiteY2-526" fmla="*/ 734886 h 3242474"/>
              <a:gd name="connsiteX3-527" fmla="*/ 2417830 w 3259303"/>
              <a:gd name="connsiteY3-528" fmla="*/ 560982 h 3242474"/>
              <a:gd name="connsiteX4-529" fmla="*/ 3259303 w 3259303"/>
              <a:gd name="connsiteY4-530" fmla="*/ 1828800 h 3242474"/>
              <a:gd name="connsiteX5-531" fmla="*/ 2311244 w 3259303"/>
              <a:gd name="connsiteY5-532" fmla="*/ 3107838 h 3242474"/>
              <a:gd name="connsiteX6-533" fmla="*/ 622689 w 3259303"/>
              <a:gd name="connsiteY6-534" fmla="*/ 2664663 h 3242474"/>
              <a:gd name="connsiteX7-535" fmla="*/ 398297 w 3259303"/>
              <a:gd name="connsiteY7-536" fmla="*/ 3242474 h 3242474"/>
              <a:gd name="connsiteX8-537" fmla="*/ 0 w 3259303"/>
              <a:gd name="connsiteY8-538" fmla="*/ 3236864 h 3242474"/>
              <a:gd name="connsiteX9-539" fmla="*/ 448785 w 3259303"/>
              <a:gd name="connsiteY9-540" fmla="*/ 2232708 h 3242474"/>
              <a:gd name="connsiteX10-541" fmla="*/ 1593187 w 3259303"/>
              <a:gd name="connsiteY10-542" fmla="*/ 1991485 h 3242474"/>
              <a:gd name="connsiteX11-543" fmla="*/ 1250989 w 3259303"/>
              <a:gd name="connsiteY11-544" fmla="*/ 959279 h 3242474"/>
              <a:gd name="connsiteX12-545" fmla="*/ 1065864 w 3259303"/>
              <a:gd name="connsiteY12-546" fmla="*/ 16828 h 3242474"/>
              <a:gd name="connsiteX0-547" fmla="*/ 1065864 w 3259303"/>
              <a:gd name="connsiteY0-548" fmla="*/ 16828 h 3242474"/>
              <a:gd name="connsiteX1-549" fmla="*/ 1464162 w 3259303"/>
              <a:gd name="connsiteY1-550" fmla="*/ 0 h 3242474"/>
              <a:gd name="connsiteX2-551" fmla="*/ 1682945 w 3259303"/>
              <a:gd name="connsiteY2-552" fmla="*/ 734886 h 3242474"/>
              <a:gd name="connsiteX3-553" fmla="*/ 2417830 w 3259303"/>
              <a:gd name="connsiteY3-554" fmla="*/ 560982 h 3242474"/>
              <a:gd name="connsiteX4-555" fmla="*/ 3259303 w 3259303"/>
              <a:gd name="connsiteY4-556" fmla="*/ 1828800 h 3242474"/>
              <a:gd name="connsiteX5-557" fmla="*/ 2311244 w 3259303"/>
              <a:gd name="connsiteY5-558" fmla="*/ 3107838 h 3242474"/>
              <a:gd name="connsiteX6-559" fmla="*/ 622689 w 3259303"/>
              <a:gd name="connsiteY6-560" fmla="*/ 2664663 h 3242474"/>
              <a:gd name="connsiteX7-561" fmla="*/ 398297 w 3259303"/>
              <a:gd name="connsiteY7-562" fmla="*/ 3242474 h 3242474"/>
              <a:gd name="connsiteX8-563" fmla="*/ 0 w 3259303"/>
              <a:gd name="connsiteY8-564" fmla="*/ 3236864 h 3242474"/>
              <a:gd name="connsiteX9-565" fmla="*/ 448785 w 3259303"/>
              <a:gd name="connsiteY9-566" fmla="*/ 2232708 h 3242474"/>
              <a:gd name="connsiteX10-567" fmla="*/ 1593187 w 3259303"/>
              <a:gd name="connsiteY10-568" fmla="*/ 1991485 h 3242474"/>
              <a:gd name="connsiteX11-569" fmla="*/ 1250989 w 3259303"/>
              <a:gd name="connsiteY11-570" fmla="*/ 959279 h 3242474"/>
              <a:gd name="connsiteX12-571" fmla="*/ 1065864 w 3259303"/>
              <a:gd name="connsiteY12-572" fmla="*/ 16828 h 3242474"/>
              <a:gd name="connsiteX0-573" fmla="*/ 1065864 w 3259303"/>
              <a:gd name="connsiteY0-574" fmla="*/ 16828 h 3242474"/>
              <a:gd name="connsiteX1-575" fmla="*/ 1464162 w 3259303"/>
              <a:gd name="connsiteY1-576" fmla="*/ 0 h 3242474"/>
              <a:gd name="connsiteX2-577" fmla="*/ 1682945 w 3259303"/>
              <a:gd name="connsiteY2-578" fmla="*/ 734886 h 3242474"/>
              <a:gd name="connsiteX3-579" fmla="*/ 2417830 w 3259303"/>
              <a:gd name="connsiteY3-580" fmla="*/ 560982 h 3242474"/>
              <a:gd name="connsiteX4-581" fmla="*/ 3259303 w 3259303"/>
              <a:gd name="connsiteY4-582" fmla="*/ 1828800 h 3242474"/>
              <a:gd name="connsiteX5-583" fmla="*/ 2311244 w 3259303"/>
              <a:gd name="connsiteY5-584" fmla="*/ 3107838 h 3242474"/>
              <a:gd name="connsiteX6-585" fmla="*/ 622689 w 3259303"/>
              <a:gd name="connsiteY6-586" fmla="*/ 2664663 h 3242474"/>
              <a:gd name="connsiteX7-587" fmla="*/ 398297 w 3259303"/>
              <a:gd name="connsiteY7-588" fmla="*/ 3242474 h 3242474"/>
              <a:gd name="connsiteX8-589" fmla="*/ 0 w 3259303"/>
              <a:gd name="connsiteY8-590" fmla="*/ 3236864 h 3242474"/>
              <a:gd name="connsiteX9-591" fmla="*/ 448785 w 3259303"/>
              <a:gd name="connsiteY9-592" fmla="*/ 2232708 h 3242474"/>
              <a:gd name="connsiteX10-593" fmla="*/ 1593187 w 3259303"/>
              <a:gd name="connsiteY10-594" fmla="*/ 1991485 h 3242474"/>
              <a:gd name="connsiteX11-595" fmla="*/ 1250989 w 3259303"/>
              <a:gd name="connsiteY11-596" fmla="*/ 959279 h 3242474"/>
              <a:gd name="connsiteX12-597" fmla="*/ 1065864 w 3259303"/>
              <a:gd name="connsiteY12-598" fmla="*/ 16828 h 3242474"/>
              <a:gd name="connsiteX0-599" fmla="*/ 1065864 w 3259303"/>
              <a:gd name="connsiteY0-600" fmla="*/ 16828 h 3242474"/>
              <a:gd name="connsiteX1-601" fmla="*/ 1464162 w 3259303"/>
              <a:gd name="connsiteY1-602" fmla="*/ 0 h 3242474"/>
              <a:gd name="connsiteX2-603" fmla="*/ 1682945 w 3259303"/>
              <a:gd name="connsiteY2-604" fmla="*/ 734886 h 3242474"/>
              <a:gd name="connsiteX3-605" fmla="*/ 2417830 w 3259303"/>
              <a:gd name="connsiteY3-606" fmla="*/ 560982 h 3242474"/>
              <a:gd name="connsiteX4-607" fmla="*/ 3259303 w 3259303"/>
              <a:gd name="connsiteY4-608" fmla="*/ 1828800 h 3242474"/>
              <a:gd name="connsiteX5-609" fmla="*/ 2311244 w 3259303"/>
              <a:gd name="connsiteY5-610" fmla="*/ 3107838 h 3242474"/>
              <a:gd name="connsiteX6-611" fmla="*/ 622689 w 3259303"/>
              <a:gd name="connsiteY6-612" fmla="*/ 2664663 h 3242474"/>
              <a:gd name="connsiteX7-613" fmla="*/ 398297 w 3259303"/>
              <a:gd name="connsiteY7-614" fmla="*/ 3242474 h 3242474"/>
              <a:gd name="connsiteX8-615" fmla="*/ 0 w 3259303"/>
              <a:gd name="connsiteY8-616" fmla="*/ 3236864 h 3242474"/>
              <a:gd name="connsiteX9-617" fmla="*/ 448785 w 3259303"/>
              <a:gd name="connsiteY9-618" fmla="*/ 2232708 h 3242474"/>
              <a:gd name="connsiteX10-619" fmla="*/ 1576358 w 3259303"/>
              <a:gd name="connsiteY10-620" fmla="*/ 1991485 h 3242474"/>
              <a:gd name="connsiteX11-621" fmla="*/ 1250989 w 3259303"/>
              <a:gd name="connsiteY11-622" fmla="*/ 959279 h 3242474"/>
              <a:gd name="connsiteX12-623" fmla="*/ 1065864 w 3259303"/>
              <a:gd name="connsiteY12-624" fmla="*/ 16828 h 3242474"/>
              <a:gd name="connsiteX0-625" fmla="*/ 1065864 w 3259303"/>
              <a:gd name="connsiteY0-626" fmla="*/ 16828 h 3242474"/>
              <a:gd name="connsiteX1-627" fmla="*/ 1464162 w 3259303"/>
              <a:gd name="connsiteY1-628" fmla="*/ 0 h 3242474"/>
              <a:gd name="connsiteX2-629" fmla="*/ 1682945 w 3259303"/>
              <a:gd name="connsiteY2-630" fmla="*/ 734886 h 3242474"/>
              <a:gd name="connsiteX3-631" fmla="*/ 2417830 w 3259303"/>
              <a:gd name="connsiteY3-632" fmla="*/ 560982 h 3242474"/>
              <a:gd name="connsiteX4-633" fmla="*/ 3259303 w 3259303"/>
              <a:gd name="connsiteY4-634" fmla="*/ 1828800 h 3242474"/>
              <a:gd name="connsiteX5-635" fmla="*/ 2311244 w 3259303"/>
              <a:gd name="connsiteY5-636" fmla="*/ 3107838 h 3242474"/>
              <a:gd name="connsiteX6-637" fmla="*/ 622689 w 3259303"/>
              <a:gd name="connsiteY6-638" fmla="*/ 2664663 h 3242474"/>
              <a:gd name="connsiteX7-639" fmla="*/ 398297 w 3259303"/>
              <a:gd name="connsiteY7-640" fmla="*/ 3242474 h 3242474"/>
              <a:gd name="connsiteX8-641" fmla="*/ 0 w 3259303"/>
              <a:gd name="connsiteY8-642" fmla="*/ 3236864 h 3242474"/>
              <a:gd name="connsiteX9-643" fmla="*/ 448785 w 3259303"/>
              <a:gd name="connsiteY9-644" fmla="*/ 2232708 h 3242474"/>
              <a:gd name="connsiteX10-645" fmla="*/ 1576358 w 3259303"/>
              <a:gd name="connsiteY10-646" fmla="*/ 1991485 h 3242474"/>
              <a:gd name="connsiteX11-647" fmla="*/ 1250989 w 3259303"/>
              <a:gd name="connsiteY11-648" fmla="*/ 959279 h 3242474"/>
              <a:gd name="connsiteX12-649" fmla="*/ 1065864 w 3259303"/>
              <a:gd name="connsiteY12-650" fmla="*/ 16828 h 3242474"/>
              <a:gd name="connsiteX0-651" fmla="*/ 1004156 w 3197595"/>
              <a:gd name="connsiteY0-652" fmla="*/ 16828 h 3242474"/>
              <a:gd name="connsiteX1-653" fmla="*/ 1402454 w 3197595"/>
              <a:gd name="connsiteY1-654" fmla="*/ 0 h 3242474"/>
              <a:gd name="connsiteX2-655" fmla="*/ 1621237 w 3197595"/>
              <a:gd name="connsiteY2-656" fmla="*/ 734886 h 3242474"/>
              <a:gd name="connsiteX3-657" fmla="*/ 2356122 w 3197595"/>
              <a:gd name="connsiteY3-658" fmla="*/ 560982 h 3242474"/>
              <a:gd name="connsiteX4-659" fmla="*/ 3197595 w 3197595"/>
              <a:gd name="connsiteY4-660" fmla="*/ 1828800 h 3242474"/>
              <a:gd name="connsiteX5-661" fmla="*/ 2249536 w 3197595"/>
              <a:gd name="connsiteY5-662" fmla="*/ 3107838 h 3242474"/>
              <a:gd name="connsiteX6-663" fmla="*/ 560981 w 3197595"/>
              <a:gd name="connsiteY6-664" fmla="*/ 2664663 h 3242474"/>
              <a:gd name="connsiteX7-665" fmla="*/ 336589 w 3197595"/>
              <a:gd name="connsiteY7-666" fmla="*/ 3242474 h 3242474"/>
              <a:gd name="connsiteX8-667" fmla="*/ 0 w 3197595"/>
              <a:gd name="connsiteY8-668" fmla="*/ 3236864 h 3242474"/>
              <a:gd name="connsiteX9-669" fmla="*/ 387077 w 3197595"/>
              <a:gd name="connsiteY9-670" fmla="*/ 2232708 h 3242474"/>
              <a:gd name="connsiteX10-671" fmla="*/ 1514650 w 3197595"/>
              <a:gd name="connsiteY10-672" fmla="*/ 1991485 h 3242474"/>
              <a:gd name="connsiteX11-673" fmla="*/ 1189281 w 3197595"/>
              <a:gd name="connsiteY11-674" fmla="*/ 959279 h 3242474"/>
              <a:gd name="connsiteX12-675" fmla="*/ 1004156 w 3197595"/>
              <a:gd name="connsiteY12-676" fmla="*/ 16828 h 3242474"/>
              <a:gd name="connsiteX0-677" fmla="*/ 1011476 w 3204915"/>
              <a:gd name="connsiteY0-678" fmla="*/ 16828 h 3242474"/>
              <a:gd name="connsiteX1-679" fmla="*/ 1409774 w 3204915"/>
              <a:gd name="connsiteY1-680" fmla="*/ 0 h 3242474"/>
              <a:gd name="connsiteX2-681" fmla="*/ 1628557 w 3204915"/>
              <a:gd name="connsiteY2-682" fmla="*/ 734886 h 3242474"/>
              <a:gd name="connsiteX3-683" fmla="*/ 2363442 w 3204915"/>
              <a:gd name="connsiteY3-684" fmla="*/ 560982 h 3242474"/>
              <a:gd name="connsiteX4-685" fmla="*/ 3204915 w 3204915"/>
              <a:gd name="connsiteY4-686" fmla="*/ 1828800 h 3242474"/>
              <a:gd name="connsiteX5-687" fmla="*/ 2256856 w 3204915"/>
              <a:gd name="connsiteY5-688" fmla="*/ 3107838 h 3242474"/>
              <a:gd name="connsiteX6-689" fmla="*/ 568301 w 3204915"/>
              <a:gd name="connsiteY6-690" fmla="*/ 2664663 h 3242474"/>
              <a:gd name="connsiteX7-691" fmla="*/ 343909 w 3204915"/>
              <a:gd name="connsiteY7-692" fmla="*/ 3242474 h 3242474"/>
              <a:gd name="connsiteX8-693" fmla="*/ 7320 w 3204915"/>
              <a:gd name="connsiteY8-694" fmla="*/ 3236864 h 3242474"/>
              <a:gd name="connsiteX9-695" fmla="*/ 394397 w 3204915"/>
              <a:gd name="connsiteY9-696" fmla="*/ 2232708 h 3242474"/>
              <a:gd name="connsiteX10-697" fmla="*/ 1521970 w 3204915"/>
              <a:gd name="connsiteY10-698" fmla="*/ 1991485 h 3242474"/>
              <a:gd name="connsiteX11-699" fmla="*/ 1196601 w 3204915"/>
              <a:gd name="connsiteY11-700" fmla="*/ 959279 h 3242474"/>
              <a:gd name="connsiteX12-701" fmla="*/ 1011476 w 3204915"/>
              <a:gd name="connsiteY12-702" fmla="*/ 16828 h 3242474"/>
              <a:gd name="connsiteX0-703" fmla="*/ 1007292 w 3200731"/>
              <a:gd name="connsiteY0-704" fmla="*/ 16828 h 3242474"/>
              <a:gd name="connsiteX1-705" fmla="*/ 1405590 w 3200731"/>
              <a:gd name="connsiteY1-706" fmla="*/ 0 h 3242474"/>
              <a:gd name="connsiteX2-707" fmla="*/ 1624373 w 3200731"/>
              <a:gd name="connsiteY2-708" fmla="*/ 734886 h 3242474"/>
              <a:gd name="connsiteX3-709" fmla="*/ 2359258 w 3200731"/>
              <a:gd name="connsiteY3-710" fmla="*/ 560982 h 3242474"/>
              <a:gd name="connsiteX4-711" fmla="*/ 3200731 w 3200731"/>
              <a:gd name="connsiteY4-712" fmla="*/ 1828800 h 3242474"/>
              <a:gd name="connsiteX5-713" fmla="*/ 2252672 w 3200731"/>
              <a:gd name="connsiteY5-714" fmla="*/ 3107838 h 3242474"/>
              <a:gd name="connsiteX6-715" fmla="*/ 564117 w 3200731"/>
              <a:gd name="connsiteY6-716" fmla="*/ 2664663 h 3242474"/>
              <a:gd name="connsiteX7-717" fmla="*/ 339725 w 3200731"/>
              <a:gd name="connsiteY7-718" fmla="*/ 3242474 h 3242474"/>
              <a:gd name="connsiteX8-719" fmla="*/ 3136 w 3200731"/>
              <a:gd name="connsiteY8-720" fmla="*/ 3236864 h 3242474"/>
              <a:gd name="connsiteX9-721" fmla="*/ 390213 w 3200731"/>
              <a:gd name="connsiteY9-722" fmla="*/ 2232708 h 3242474"/>
              <a:gd name="connsiteX10-723" fmla="*/ 1517786 w 3200731"/>
              <a:gd name="connsiteY10-724" fmla="*/ 1991485 h 3242474"/>
              <a:gd name="connsiteX11-725" fmla="*/ 1192417 w 3200731"/>
              <a:gd name="connsiteY11-726" fmla="*/ 959279 h 3242474"/>
              <a:gd name="connsiteX12-727" fmla="*/ 1007292 w 3200731"/>
              <a:gd name="connsiteY12-728" fmla="*/ 16828 h 3242474"/>
              <a:gd name="connsiteX0-729" fmla="*/ 1051443 w 3244882"/>
              <a:gd name="connsiteY0-730" fmla="*/ 16828 h 3242474"/>
              <a:gd name="connsiteX1-731" fmla="*/ 1449741 w 3244882"/>
              <a:gd name="connsiteY1-732" fmla="*/ 0 h 3242474"/>
              <a:gd name="connsiteX2-733" fmla="*/ 1668524 w 3244882"/>
              <a:gd name="connsiteY2-734" fmla="*/ 734886 h 3242474"/>
              <a:gd name="connsiteX3-735" fmla="*/ 2403409 w 3244882"/>
              <a:gd name="connsiteY3-736" fmla="*/ 560982 h 3242474"/>
              <a:gd name="connsiteX4-737" fmla="*/ 3244882 w 3244882"/>
              <a:gd name="connsiteY4-738" fmla="*/ 1828800 h 3242474"/>
              <a:gd name="connsiteX5-739" fmla="*/ 2296823 w 3244882"/>
              <a:gd name="connsiteY5-740" fmla="*/ 3107838 h 3242474"/>
              <a:gd name="connsiteX6-741" fmla="*/ 608268 w 3244882"/>
              <a:gd name="connsiteY6-742" fmla="*/ 2664663 h 3242474"/>
              <a:gd name="connsiteX7-743" fmla="*/ 383876 w 3244882"/>
              <a:gd name="connsiteY7-744" fmla="*/ 3242474 h 3242474"/>
              <a:gd name="connsiteX8-745" fmla="*/ 2408 w 3244882"/>
              <a:gd name="connsiteY8-746" fmla="*/ 3236864 h 3242474"/>
              <a:gd name="connsiteX9-747" fmla="*/ 434364 w 3244882"/>
              <a:gd name="connsiteY9-748" fmla="*/ 2232708 h 3242474"/>
              <a:gd name="connsiteX10-749" fmla="*/ 1561937 w 3244882"/>
              <a:gd name="connsiteY10-750" fmla="*/ 1991485 h 3242474"/>
              <a:gd name="connsiteX11-751" fmla="*/ 1236568 w 3244882"/>
              <a:gd name="connsiteY11-752" fmla="*/ 959279 h 3242474"/>
              <a:gd name="connsiteX12-753" fmla="*/ 1051443 w 3244882"/>
              <a:gd name="connsiteY12-754" fmla="*/ 16828 h 3242474"/>
              <a:gd name="connsiteX0-755" fmla="*/ 1049313 w 3242752"/>
              <a:gd name="connsiteY0-756" fmla="*/ 16828 h 3242474"/>
              <a:gd name="connsiteX1-757" fmla="*/ 1447611 w 3242752"/>
              <a:gd name="connsiteY1-758" fmla="*/ 0 h 3242474"/>
              <a:gd name="connsiteX2-759" fmla="*/ 1666394 w 3242752"/>
              <a:gd name="connsiteY2-760" fmla="*/ 734886 h 3242474"/>
              <a:gd name="connsiteX3-761" fmla="*/ 2401279 w 3242752"/>
              <a:gd name="connsiteY3-762" fmla="*/ 560982 h 3242474"/>
              <a:gd name="connsiteX4-763" fmla="*/ 3242752 w 3242752"/>
              <a:gd name="connsiteY4-764" fmla="*/ 1828800 h 3242474"/>
              <a:gd name="connsiteX5-765" fmla="*/ 2294693 w 3242752"/>
              <a:gd name="connsiteY5-766" fmla="*/ 3107838 h 3242474"/>
              <a:gd name="connsiteX6-767" fmla="*/ 606138 w 3242752"/>
              <a:gd name="connsiteY6-768" fmla="*/ 2664663 h 3242474"/>
              <a:gd name="connsiteX7-769" fmla="*/ 381746 w 3242752"/>
              <a:gd name="connsiteY7-770" fmla="*/ 3242474 h 3242474"/>
              <a:gd name="connsiteX8-771" fmla="*/ 278 w 3242752"/>
              <a:gd name="connsiteY8-772" fmla="*/ 3236864 h 3242474"/>
              <a:gd name="connsiteX9-773" fmla="*/ 432234 w 3242752"/>
              <a:gd name="connsiteY9-774" fmla="*/ 2232708 h 3242474"/>
              <a:gd name="connsiteX10-775" fmla="*/ 1559807 w 3242752"/>
              <a:gd name="connsiteY10-776" fmla="*/ 1991485 h 3242474"/>
              <a:gd name="connsiteX11-777" fmla="*/ 1234438 w 3242752"/>
              <a:gd name="connsiteY11-778" fmla="*/ 959279 h 3242474"/>
              <a:gd name="connsiteX12-779" fmla="*/ 1049313 w 3242752"/>
              <a:gd name="connsiteY12-780" fmla="*/ 16828 h 3242474"/>
              <a:gd name="connsiteX0-781" fmla="*/ 1049035 w 3242474"/>
              <a:gd name="connsiteY0-782" fmla="*/ 16828 h 3242474"/>
              <a:gd name="connsiteX1-783" fmla="*/ 1447333 w 3242474"/>
              <a:gd name="connsiteY1-784" fmla="*/ 0 h 3242474"/>
              <a:gd name="connsiteX2-785" fmla="*/ 1666116 w 3242474"/>
              <a:gd name="connsiteY2-786" fmla="*/ 734886 h 3242474"/>
              <a:gd name="connsiteX3-787" fmla="*/ 2401001 w 3242474"/>
              <a:gd name="connsiteY3-788" fmla="*/ 560982 h 3242474"/>
              <a:gd name="connsiteX4-789" fmla="*/ 3242474 w 3242474"/>
              <a:gd name="connsiteY4-790" fmla="*/ 1828800 h 3242474"/>
              <a:gd name="connsiteX5-791" fmla="*/ 2294415 w 3242474"/>
              <a:gd name="connsiteY5-792" fmla="*/ 3107838 h 3242474"/>
              <a:gd name="connsiteX6-793" fmla="*/ 605860 w 3242474"/>
              <a:gd name="connsiteY6-794" fmla="*/ 2664663 h 3242474"/>
              <a:gd name="connsiteX7-795" fmla="*/ 381468 w 3242474"/>
              <a:gd name="connsiteY7-796" fmla="*/ 3242474 h 3242474"/>
              <a:gd name="connsiteX8-797" fmla="*/ 0 w 3242474"/>
              <a:gd name="connsiteY8-798" fmla="*/ 3236864 h 3242474"/>
              <a:gd name="connsiteX9-799" fmla="*/ 431956 w 3242474"/>
              <a:gd name="connsiteY9-800" fmla="*/ 2232708 h 3242474"/>
              <a:gd name="connsiteX10-801" fmla="*/ 1559529 w 3242474"/>
              <a:gd name="connsiteY10-802" fmla="*/ 1991485 h 3242474"/>
              <a:gd name="connsiteX11-803" fmla="*/ 1234160 w 3242474"/>
              <a:gd name="connsiteY11-804" fmla="*/ 959279 h 3242474"/>
              <a:gd name="connsiteX12-805" fmla="*/ 1049035 w 3242474"/>
              <a:gd name="connsiteY12-806" fmla="*/ 16828 h 3242474"/>
              <a:gd name="connsiteX0-807" fmla="*/ 1049035 w 3242474"/>
              <a:gd name="connsiteY0-808" fmla="*/ 16828 h 3242474"/>
              <a:gd name="connsiteX1-809" fmla="*/ 1447333 w 3242474"/>
              <a:gd name="connsiteY1-810" fmla="*/ 0 h 3242474"/>
              <a:gd name="connsiteX2-811" fmla="*/ 1666116 w 3242474"/>
              <a:gd name="connsiteY2-812" fmla="*/ 734886 h 3242474"/>
              <a:gd name="connsiteX3-813" fmla="*/ 2401001 w 3242474"/>
              <a:gd name="connsiteY3-814" fmla="*/ 560982 h 3242474"/>
              <a:gd name="connsiteX4-815" fmla="*/ 3242474 w 3242474"/>
              <a:gd name="connsiteY4-816" fmla="*/ 1828800 h 3242474"/>
              <a:gd name="connsiteX5-817" fmla="*/ 2294415 w 3242474"/>
              <a:gd name="connsiteY5-818" fmla="*/ 3107838 h 3242474"/>
              <a:gd name="connsiteX6-819" fmla="*/ 605860 w 3242474"/>
              <a:gd name="connsiteY6-820" fmla="*/ 2664663 h 3242474"/>
              <a:gd name="connsiteX7-821" fmla="*/ 381468 w 3242474"/>
              <a:gd name="connsiteY7-822" fmla="*/ 3242474 h 3242474"/>
              <a:gd name="connsiteX8-823" fmla="*/ 0 w 3242474"/>
              <a:gd name="connsiteY8-824" fmla="*/ 3236864 h 3242474"/>
              <a:gd name="connsiteX9-825" fmla="*/ 431956 w 3242474"/>
              <a:gd name="connsiteY9-826" fmla="*/ 2232708 h 3242474"/>
              <a:gd name="connsiteX10-827" fmla="*/ 1559529 w 3242474"/>
              <a:gd name="connsiteY10-828" fmla="*/ 1991485 h 3242474"/>
              <a:gd name="connsiteX11-829" fmla="*/ 1234160 w 3242474"/>
              <a:gd name="connsiteY11-830" fmla="*/ 959279 h 3242474"/>
              <a:gd name="connsiteX12-831" fmla="*/ 1049035 w 3242474"/>
              <a:gd name="connsiteY12-832" fmla="*/ 16828 h 3242474"/>
              <a:gd name="connsiteX0-833" fmla="*/ 1049035 w 3242474"/>
              <a:gd name="connsiteY0-834" fmla="*/ 16828 h 3242474"/>
              <a:gd name="connsiteX1-835" fmla="*/ 1447333 w 3242474"/>
              <a:gd name="connsiteY1-836" fmla="*/ 0 h 3242474"/>
              <a:gd name="connsiteX2-837" fmla="*/ 1666116 w 3242474"/>
              <a:gd name="connsiteY2-838" fmla="*/ 734886 h 3242474"/>
              <a:gd name="connsiteX3-839" fmla="*/ 2401001 w 3242474"/>
              <a:gd name="connsiteY3-840" fmla="*/ 560982 h 3242474"/>
              <a:gd name="connsiteX4-841" fmla="*/ 3242474 w 3242474"/>
              <a:gd name="connsiteY4-842" fmla="*/ 1828800 h 3242474"/>
              <a:gd name="connsiteX5-843" fmla="*/ 2294415 w 3242474"/>
              <a:gd name="connsiteY5-844" fmla="*/ 3107838 h 3242474"/>
              <a:gd name="connsiteX6-845" fmla="*/ 605860 w 3242474"/>
              <a:gd name="connsiteY6-846" fmla="*/ 2664663 h 3242474"/>
              <a:gd name="connsiteX7-847" fmla="*/ 381468 w 3242474"/>
              <a:gd name="connsiteY7-848" fmla="*/ 3242474 h 3242474"/>
              <a:gd name="connsiteX8-849" fmla="*/ 0 w 3242474"/>
              <a:gd name="connsiteY8-850" fmla="*/ 3236864 h 3242474"/>
              <a:gd name="connsiteX9-851" fmla="*/ 431956 w 3242474"/>
              <a:gd name="connsiteY9-852" fmla="*/ 2232708 h 3242474"/>
              <a:gd name="connsiteX10-853" fmla="*/ 1559529 w 3242474"/>
              <a:gd name="connsiteY10-854" fmla="*/ 1991485 h 3242474"/>
              <a:gd name="connsiteX11-855" fmla="*/ 1234160 w 3242474"/>
              <a:gd name="connsiteY11-856" fmla="*/ 959279 h 3242474"/>
              <a:gd name="connsiteX12-857" fmla="*/ 1049035 w 3242474"/>
              <a:gd name="connsiteY12-858" fmla="*/ 16828 h 3242474"/>
              <a:gd name="connsiteX0-859" fmla="*/ 1049035 w 3242474"/>
              <a:gd name="connsiteY0-860" fmla="*/ 16828 h 3242474"/>
              <a:gd name="connsiteX1-861" fmla="*/ 1447333 w 3242474"/>
              <a:gd name="connsiteY1-862" fmla="*/ 0 h 3242474"/>
              <a:gd name="connsiteX2-863" fmla="*/ 1666116 w 3242474"/>
              <a:gd name="connsiteY2-864" fmla="*/ 734886 h 3242474"/>
              <a:gd name="connsiteX3-865" fmla="*/ 2401001 w 3242474"/>
              <a:gd name="connsiteY3-866" fmla="*/ 560982 h 3242474"/>
              <a:gd name="connsiteX4-867" fmla="*/ 3242474 w 3242474"/>
              <a:gd name="connsiteY4-868" fmla="*/ 1828800 h 3242474"/>
              <a:gd name="connsiteX5-869" fmla="*/ 2294415 w 3242474"/>
              <a:gd name="connsiteY5-870" fmla="*/ 3107838 h 3242474"/>
              <a:gd name="connsiteX6-871" fmla="*/ 605860 w 3242474"/>
              <a:gd name="connsiteY6-872" fmla="*/ 2664663 h 3242474"/>
              <a:gd name="connsiteX7-873" fmla="*/ 381468 w 3242474"/>
              <a:gd name="connsiteY7-874" fmla="*/ 3242474 h 3242474"/>
              <a:gd name="connsiteX8-875" fmla="*/ 0 w 3242474"/>
              <a:gd name="connsiteY8-876" fmla="*/ 3236864 h 3242474"/>
              <a:gd name="connsiteX9-877" fmla="*/ 431956 w 3242474"/>
              <a:gd name="connsiteY9-878" fmla="*/ 2232708 h 3242474"/>
              <a:gd name="connsiteX10-879" fmla="*/ 1559529 w 3242474"/>
              <a:gd name="connsiteY10-880" fmla="*/ 1991485 h 3242474"/>
              <a:gd name="connsiteX11-881" fmla="*/ 1234160 w 3242474"/>
              <a:gd name="connsiteY11-882" fmla="*/ 959279 h 3242474"/>
              <a:gd name="connsiteX12-883" fmla="*/ 1049035 w 3242474"/>
              <a:gd name="connsiteY12-884" fmla="*/ 16828 h 3242474"/>
              <a:gd name="connsiteX0-885" fmla="*/ 1049035 w 3242474"/>
              <a:gd name="connsiteY0-886" fmla="*/ 16828 h 3242474"/>
              <a:gd name="connsiteX1-887" fmla="*/ 1447333 w 3242474"/>
              <a:gd name="connsiteY1-888" fmla="*/ 0 h 3242474"/>
              <a:gd name="connsiteX2-889" fmla="*/ 1666116 w 3242474"/>
              <a:gd name="connsiteY2-890" fmla="*/ 734886 h 3242474"/>
              <a:gd name="connsiteX3-891" fmla="*/ 2401001 w 3242474"/>
              <a:gd name="connsiteY3-892" fmla="*/ 560982 h 3242474"/>
              <a:gd name="connsiteX4-893" fmla="*/ 3242474 w 3242474"/>
              <a:gd name="connsiteY4-894" fmla="*/ 1828800 h 3242474"/>
              <a:gd name="connsiteX5-895" fmla="*/ 2300025 w 3242474"/>
              <a:gd name="connsiteY5-896" fmla="*/ 3046130 h 3242474"/>
              <a:gd name="connsiteX6-897" fmla="*/ 605860 w 3242474"/>
              <a:gd name="connsiteY6-898" fmla="*/ 2664663 h 3242474"/>
              <a:gd name="connsiteX7-899" fmla="*/ 381468 w 3242474"/>
              <a:gd name="connsiteY7-900" fmla="*/ 3242474 h 3242474"/>
              <a:gd name="connsiteX8-901" fmla="*/ 0 w 3242474"/>
              <a:gd name="connsiteY8-902" fmla="*/ 3236864 h 3242474"/>
              <a:gd name="connsiteX9-903" fmla="*/ 431956 w 3242474"/>
              <a:gd name="connsiteY9-904" fmla="*/ 2232708 h 3242474"/>
              <a:gd name="connsiteX10-905" fmla="*/ 1559529 w 3242474"/>
              <a:gd name="connsiteY10-906" fmla="*/ 1991485 h 3242474"/>
              <a:gd name="connsiteX11-907" fmla="*/ 1234160 w 3242474"/>
              <a:gd name="connsiteY11-908" fmla="*/ 959279 h 3242474"/>
              <a:gd name="connsiteX12-909" fmla="*/ 1049035 w 3242474"/>
              <a:gd name="connsiteY12-910" fmla="*/ 16828 h 3242474"/>
              <a:gd name="connsiteX0-911" fmla="*/ 1049035 w 3242474"/>
              <a:gd name="connsiteY0-912" fmla="*/ 16828 h 3242474"/>
              <a:gd name="connsiteX1-913" fmla="*/ 1447333 w 3242474"/>
              <a:gd name="connsiteY1-914" fmla="*/ 0 h 3242474"/>
              <a:gd name="connsiteX2-915" fmla="*/ 1666116 w 3242474"/>
              <a:gd name="connsiteY2-916" fmla="*/ 734886 h 3242474"/>
              <a:gd name="connsiteX3-917" fmla="*/ 2401001 w 3242474"/>
              <a:gd name="connsiteY3-918" fmla="*/ 560982 h 3242474"/>
              <a:gd name="connsiteX4-919" fmla="*/ 3242474 w 3242474"/>
              <a:gd name="connsiteY4-920" fmla="*/ 1828800 h 3242474"/>
              <a:gd name="connsiteX5-921" fmla="*/ 2300025 w 3242474"/>
              <a:gd name="connsiteY5-922" fmla="*/ 3046130 h 3242474"/>
              <a:gd name="connsiteX6-923" fmla="*/ 605860 w 3242474"/>
              <a:gd name="connsiteY6-924" fmla="*/ 2664663 h 3242474"/>
              <a:gd name="connsiteX7-925" fmla="*/ 381468 w 3242474"/>
              <a:gd name="connsiteY7-926" fmla="*/ 3242474 h 3242474"/>
              <a:gd name="connsiteX8-927" fmla="*/ 0 w 3242474"/>
              <a:gd name="connsiteY8-928" fmla="*/ 3236864 h 3242474"/>
              <a:gd name="connsiteX9-929" fmla="*/ 431956 w 3242474"/>
              <a:gd name="connsiteY9-930" fmla="*/ 2232708 h 3242474"/>
              <a:gd name="connsiteX10-931" fmla="*/ 1559529 w 3242474"/>
              <a:gd name="connsiteY10-932" fmla="*/ 1991485 h 3242474"/>
              <a:gd name="connsiteX11-933" fmla="*/ 1234160 w 3242474"/>
              <a:gd name="connsiteY11-934" fmla="*/ 959279 h 3242474"/>
              <a:gd name="connsiteX12-935" fmla="*/ 1049035 w 3242474"/>
              <a:gd name="connsiteY12-936" fmla="*/ 16828 h 3242474"/>
              <a:gd name="connsiteX0-937" fmla="*/ 1049035 w 3242474"/>
              <a:gd name="connsiteY0-938" fmla="*/ 16828 h 3242474"/>
              <a:gd name="connsiteX1-939" fmla="*/ 1447333 w 3242474"/>
              <a:gd name="connsiteY1-940" fmla="*/ 0 h 3242474"/>
              <a:gd name="connsiteX2-941" fmla="*/ 1666116 w 3242474"/>
              <a:gd name="connsiteY2-942" fmla="*/ 734886 h 3242474"/>
              <a:gd name="connsiteX3-943" fmla="*/ 2401001 w 3242474"/>
              <a:gd name="connsiteY3-944" fmla="*/ 560982 h 3242474"/>
              <a:gd name="connsiteX4-945" fmla="*/ 3242474 w 3242474"/>
              <a:gd name="connsiteY4-946" fmla="*/ 1828800 h 3242474"/>
              <a:gd name="connsiteX5-947" fmla="*/ 2300025 w 3242474"/>
              <a:gd name="connsiteY5-948" fmla="*/ 3046130 h 3242474"/>
              <a:gd name="connsiteX6-949" fmla="*/ 605860 w 3242474"/>
              <a:gd name="connsiteY6-950" fmla="*/ 2664663 h 3242474"/>
              <a:gd name="connsiteX7-951" fmla="*/ 381468 w 3242474"/>
              <a:gd name="connsiteY7-952" fmla="*/ 3242474 h 3242474"/>
              <a:gd name="connsiteX8-953" fmla="*/ 0 w 3242474"/>
              <a:gd name="connsiteY8-954" fmla="*/ 3236864 h 3242474"/>
              <a:gd name="connsiteX9-955" fmla="*/ 431956 w 3242474"/>
              <a:gd name="connsiteY9-956" fmla="*/ 2232708 h 3242474"/>
              <a:gd name="connsiteX10-957" fmla="*/ 1559529 w 3242474"/>
              <a:gd name="connsiteY10-958" fmla="*/ 1991485 h 3242474"/>
              <a:gd name="connsiteX11-959" fmla="*/ 1234160 w 3242474"/>
              <a:gd name="connsiteY11-960" fmla="*/ 959279 h 3242474"/>
              <a:gd name="connsiteX12-961" fmla="*/ 1049035 w 3242474"/>
              <a:gd name="connsiteY12-962" fmla="*/ 16828 h 3242474"/>
              <a:gd name="connsiteX0-963" fmla="*/ 1049035 w 3242474"/>
              <a:gd name="connsiteY0-964" fmla="*/ 16828 h 3242474"/>
              <a:gd name="connsiteX1-965" fmla="*/ 1447333 w 3242474"/>
              <a:gd name="connsiteY1-966" fmla="*/ 0 h 3242474"/>
              <a:gd name="connsiteX2-967" fmla="*/ 1666116 w 3242474"/>
              <a:gd name="connsiteY2-968" fmla="*/ 734886 h 3242474"/>
              <a:gd name="connsiteX3-969" fmla="*/ 2401001 w 3242474"/>
              <a:gd name="connsiteY3-970" fmla="*/ 560982 h 3242474"/>
              <a:gd name="connsiteX4-971" fmla="*/ 3242474 w 3242474"/>
              <a:gd name="connsiteY4-972" fmla="*/ 1828800 h 3242474"/>
              <a:gd name="connsiteX5-973" fmla="*/ 2300025 w 3242474"/>
              <a:gd name="connsiteY5-974" fmla="*/ 3046130 h 3242474"/>
              <a:gd name="connsiteX6-975" fmla="*/ 605860 w 3242474"/>
              <a:gd name="connsiteY6-976" fmla="*/ 2664663 h 3242474"/>
              <a:gd name="connsiteX7-977" fmla="*/ 381468 w 3242474"/>
              <a:gd name="connsiteY7-978" fmla="*/ 3242474 h 3242474"/>
              <a:gd name="connsiteX8-979" fmla="*/ 0 w 3242474"/>
              <a:gd name="connsiteY8-980" fmla="*/ 3236864 h 3242474"/>
              <a:gd name="connsiteX9-981" fmla="*/ 431956 w 3242474"/>
              <a:gd name="connsiteY9-982" fmla="*/ 2232708 h 3242474"/>
              <a:gd name="connsiteX10-983" fmla="*/ 1559529 w 3242474"/>
              <a:gd name="connsiteY10-984" fmla="*/ 1991485 h 3242474"/>
              <a:gd name="connsiteX11-985" fmla="*/ 1234160 w 3242474"/>
              <a:gd name="connsiteY11-986" fmla="*/ 959279 h 3242474"/>
              <a:gd name="connsiteX12-987" fmla="*/ 1049035 w 3242474"/>
              <a:gd name="connsiteY12-988" fmla="*/ 16828 h 3242474"/>
              <a:gd name="connsiteX0-989" fmla="*/ 1049035 w 3186376"/>
              <a:gd name="connsiteY0-990" fmla="*/ 16828 h 3242474"/>
              <a:gd name="connsiteX1-991" fmla="*/ 1447333 w 3186376"/>
              <a:gd name="connsiteY1-992" fmla="*/ 0 h 3242474"/>
              <a:gd name="connsiteX2-993" fmla="*/ 1666116 w 3186376"/>
              <a:gd name="connsiteY2-994" fmla="*/ 734886 h 3242474"/>
              <a:gd name="connsiteX3-995" fmla="*/ 2401001 w 3186376"/>
              <a:gd name="connsiteY3-996" fmla="*/ 560982 h 3242474"/>
              <a:gd name="connsiteX4-997" fmla="*/ 3186376 w 3186376"/>
              <a:gd name="connsiteY4-998" fmla="*/ 1828800 h 3242474"/>
              <a:gd name="connsiteX5-999" fmla="*/ 2300025 w 3186376"/>
              <a:gd name="connsiteY5-1000" fmla="*/ 3046130 h 3242474"/>
              <a:gd name="connsiteX6-1001" fmla="*/ 605860 w 3186376"/>
              <a:gd name="connsiteY6-1002" fmla="*/ 2664663 h 3242474"/>
              <a:gd name="connsiteX7-1003" fmla="*/ 381468 w 3186376"/>
              <a:gd name="connsiteY7-1004" fmla="*/ 3242474 h 3242474"/>
              <a:gd name="connsiteX8-1005" fmla="*/ 0 w 3186376"/>
              <a:gd name="connsiteY8-1006" fmla="*/ 3236864 h 3242474"/>
              <a:gd name="connsiteX9-1007" fmla="*/ 431956 w 3186376"/>
              <a:gd name="connsiteY9-1008" fmla="*/ 2232708 h 3242474"/>
              <a:gd name="connsiteX10-1009" fmla="*/ 1559529 w 3186376"/>
              <a:gd name="connsiteY10-1010" fmla="*/ 1991485 h 3242474"/>
              <a:gd name="connsiteX11-1011" fmla="*/ 1234160 w 3186376"/>
              <a:gd name="connsiteY11-1012" fmla="*/ 959279 h 3242474"/>
              <a:gd name="connsiteX12-1013" fmla="*/ 1049035 w 3186376"/>
              <a:gd name="connsiteY12-1014" fmla="*/ 16828 h 3242474"/>
              <a:gd name="connsiteX0-1015" fmla="*/ 1049035 w 3186376"/>
              <a:gd name="connsiteY0-1016" fmla="*/ 16828 h 3242474"/>
              <a:gd name="connsiteX1-1017" fmla="*/ 1447333 w 3186376"/>
              <a:gd name="connsiteY1-1018" fmla="*/ 0 h 3242474"/>
              <a:gd name="connsiteX2-1019" fmla="*/ 1666116 w 3186376"/>
              <a:gd name="connsiteY2-1020" fmla="*/ 734886 h 3242474"/>
              <a:gd name="connsiteX3-1021" fmla="*/ 2401001 w 3186376"/>
              <a:gd name="connsiteY3-1022" fmla="*/ 560982 h 3242474"/>
              <a:gd name="connsiteX4-1023" fmla="*/ 3186376 w 3186376"/>
              <a:gd name="connsiteY4-1024" fmla="*/ 1828800 h 3242474"/>
              <a:gd name="connsiteX5-1025" fmla="*/ 2300025 w 3186376"/>
              <a:gd name="connsiteY5-1026" fmla="*/ 3046130 h 3242474"/>
              <a:gd name="connsiteX6-1027" fmla="*/ 605860 w 3186376"/>
              <a:gd name="connsiteY6-1028" fmla="*/ 2664663 h 3242474"/>
              <a:gd name="connsiteX7-1029" fmla="*/ 381468 w 3186376"/>
              <a:gd name="connsiteY7-1030" fmla="*/ 3242474 h 3242474"/>
              <a:gd name="connsiteX8-1031" fmla="*/ 0 w 3186376"/>
              <a:gd name="connsiteY8-1032" fmla="*/ 3236864 h 3242474"/>
              <a:gd name="connsiteX9-1033" fmla="*/ 431956 w 3186376"/>
              <a:gd name="connsiteY9-1034" fmla="*/ 2232708 h 3242474"/>
              <a:gd name="connsiteX10-1035" fmla="*/ 1559529 w 3186376"/>
              <a:gd name="connsiteY10-1036" fmla="*/ 1991485 h 3242474"/>
              <a:gd name="connsiteX11-1037" fmla="*/ 1234160 w 3186376"/>
              <a:gd name="connsiteY11-1038" fmla="*/ 959279 h 3242474"/>
              <a:gd name="connsiteX12-1039" fmla="*/ 1049035 w 3186376"/>
              <a:gd name="connsiteY12-1040" fmla="*/ 16828 h 3242474"/>
              <a:gd name="connsiteX0-1041" fmla="*/ 1049035 w 3186376"/>
              <a:gd name="connsiteY0-1042" fmla="*/ 16828 h 3242474"/>
              <a:gd name="connsiteX1-1043" fmla="*/ 1447333 w 3186376"/>
              <a:gd name="connsiteY1-1044" fmla="*/ 0 h 3242474"/>
              <a:gd name="connsiteX2-1045" fmla="*/ 1666116 w 3186376"/>
              <a:gd name="connsiteY2-1046" fmla="*/ 734886 h 3242474"/>
              <a:gd name="connsiteX3-1047" fmla="*/ 2401001 w 3186376"/>
              <a:gd name="connsiteY3-1048" fmla="*/ 560982 h 3242474"/>
              <a:gd name="connsiteX4-1049" fmla="*/ 3186376 w 3186376"/>
              <a:gd name="connsiteY4-1050" fmla="*/ 1828800 h 3242474"/>
              <a:gd name="connsiteX5-1051" fmla="*/ 2300025 w 3186376"/>
              <a:gd name="connsiteY5-1052" fmla="*/ 3046130 h 3242474"/>
              <a:gd name="connsiteX6-1053" fmla="*/ 605860 w 3186376"/>
              <a:gd name="connsiteY6-1054" fmla="*/ 2664663 h 3242474"/>
              <a:gd name="connsiteX7-1055" fmla="*/ 381468 w 3186376"/>
              <a:gd name="connsiteY7-1056" fmla="*/ 3242474 h 3242474"/>
              <a:gd name="connsiteX8-1057" fmla="*/ 0 w 3186376"/>
              <a:gd name="connsiteY8-1058" fmla="*/ 3236864 h 3242474"/>
              <a:gd name="connsiteX9-1059" fmla="*/ 431956 w 3186376"/>
              <a:gd name="connsiteY9-1060" fmla="*/ 2232708 h 3242474"/>
              <a:gd name="connsiteX10-1061" fmla="*/ 1559529 w 3186376"/>
              <a:gd name="connsiteY10-1062" fmla="*/ 1991485 h 3242474"/>
              <a:gd name="connsiteX11-1063" fmla="*/ 1234160 w 3186376"/>
              <a:gd name="connsiteY11-1064" fmla="*/ 959279 h 3242474"/>
              <a:gd name="connsiteX12-1065" fmla="*/ 1049035 w 3186376"/>
              <a:gd name="connsiteY12-1066" fmla="*/ 16828 h 3242474"/>
              <a:gd name="connsiteX0-1067" fmla="*/ 1049035 w 3203206"/>
              <a:gd name="connsiteY0-1068" fmla="*/ 16828 h 3242474"/>
              <a:gd name="connsiteX1-1069" fmla="*/ 1447333 w 3203206"/>
              <a:gd name="connsiteY1-1070" fmla="*/ 0 h 3242474"/>
              <a:gd name="connsiteX2-1071" fmla="*/ 1666116 w 3203206"/>
              <a:gd name="connsiteY2-1072" fmla="*/ 734886 h 3242474"/>
              <a:gd name="connsiteX3-1073" fmla="*/ 2401001 w 3203206"/>
              <a:gd name="connsiteY3-1074" fmla="*/ 560982 h 3242474"/>
              <a:gd name="connsiteX4-1075" fmla="*/ 3203206 w 3203206"/>
              <a:gd name="connsiteY4-1076" fmla="*/ 1823190 h 3242474"/>
              <a:gd name="connsiteX5-1077" fmla="*/ 2300025 w 3203206"/>
              <a:gd name="connsiteY5-1078" fmla="*/ 3046130 h 3242474"/>
              <a:gd name="connsiteX6-1079" fmla="*/ 605860 w 3203206"/>
              <a:gd name="connsiteY6-1080" fmla="*/ 2664663 h 3242474"/>
              <a:gd name="connsiteX7-1081" fmla="*/ 381468 w 3203206"/>
              <a:gd name="connsiteY7-1082" fmla="*/ 3242474 h 3242474"/>
              <a:gd name="connsiteX8-1083" fmla="*/ 0 w 3203206"/>
              <a:gd name="connsiteY8-1084" fmla="*/ 3236864 h 3242474"/>
              <a:gd name="connsiteX9-1085" fmla="*/ 431956 w 3203206"/>
              <a:gd name="connsiteY9-1086" fmla="*/ 2232708 h 3242474"/>
              <a:gd name="connsiteX10-1087" fmla="*/ 1559529 w 3203206"/>
              <a:gd name="connsiteY10-1088" fmla="*/ 1991485 h 3242474"/>
              <a:gd name="connsiteX11-1089" fmla="*/ 1234160 w 3203206"/>
              <a:gd name="connsiteY11-1090" fmla="*/ 959279 h 3242474"/>
              <a:gd name="connsiteX12-1091" fmla="*/ 1049035 w 3203206"/>
              <a:gd name="connsiteY12-1092" fmla="*/ 16828 h 3242474"/>
              <a:gd name="connsiteX0-1093" fmla="*/ 1049035 w 3203206"/>
              <a:gd name="connsiteY0-1094" fmla="*/ 16828 h 3242474"/>
              <a:gd name="connsiteX1-1095" fmla="*/ 1447333 w 3203206"/>
              <a:gd name="connsiteY1-1096" fmla="*/ 0 h 3242474"/>
              <a:gd name="connsiteX2-1097" fmla="*/ 1666116 w 3203206"/>
              <a:gd name="connsiteY2-1098" fmla="*/ 734886 h 3242474"/>
              <a:gd name="connsiteX3-1099" fmla="*/ 2401001 w 3203206"/>
              <a:gd name="connsiteY3-1100" fmla="*/ 560982 h 3242474"/>
              <a:gd name="connsiteX4-1101" fmla="*/ 3203206 w 3203206"/>
              <a:gd name="connsiteY4-1102" fmla="*/ 1823190 h 3242474"/>
              <a:gd name="connsiteX5-1103" fmla="*/ 2300025 w 3203206"/>
              <a:gd name="connsiteY5-1104" fmla="*/ 3046130 h 3242474"/>
              <a:gd name="connsiteX6-1105" fmla="*/ 605860 w 3203206"/>
              <a:gd name="connsiteY6-1106" fmla="*/ 2664663 h 3242474"/>
              <a:gd name="connsiteX7-1107" fmla="*/ 381468 w 3203206"/>
              <a:gd name="connsiteY7-1108" fmla="*/ 3242474 h 3242474"/>
              <a:gd name="connsiteX8-1109" fmla="*/ 0 w 3203206"/>
              <a:gd name="connsiteY8-1110" fmla="*/ 3236864 h 3242474"/>
              <a:gd name="connsiteX9-1111" fmla="*/ 431956 w 3203206"/>
              <a:gd name="connsiteY9-1112" fmla="*/ 2232708 h 3242474"/>
              <a:gd name="connsiteX10-1113" fmla="*/ 1559529 w 3203206"/>
              <a:gd name="connsiteY10-1114" fmla="*/ 1991485 h 3242474"/>
              <a:gd name="connsiteX11-1115" fmla="*/ 1234160 w 3203206"/>
              <a:gd name="connsiteY11-1116" fmla="*/ 959279 h 3242474"/>
              <a:gd name="connsiteX12-1117" fmla="*/ 1049035 w 3203206"/>
              <a:gd name="connsiteY12-1118" fmla="*/ 16828 h 3242474"/>
              <a:gd name="connsiteX0-1119" fmla="*/ 1049035 w 3203206"/>
              <a:gd name="connsiteY0-1120" fmla="*/ 16828 h 3242474"/>
              <a:gd name="connsiteX1-1121" fmla="*/ 1447333 w 3203206"/>
              <a:gd name="connsiteY1-1122" fmla="*/ 0 h 3242474"/>
              <a:gd name="connsiteX2-1123" fmla="*/ 1666116 w 3203206"/>
              <a:gd name="connsiteY2-1124" fmla="*/ 734886 h 3242474"/>
              <a:gd name="connsiteX3-1125" fmla="*/ 2401001 w 3203206"/>
              <a:gd name="connsiteY3-1126" fmla="*/ 560982 h 3242474"/>
              <a:gd name="connsiteX4-1127" fmla="*/ 3203206 w 3203206"/>
              <a:gd name="connsiteY4-1128" fmla="*/ 1823190 h 3242474"/>
              <a:gd name="connsiteX5-1129" fmla="*/ 2300025 w 3203206"/>
              <a:gd name="connsiteY5-1130" fmla="*/ 3046130 h 3242474"/>
              <a:gd name="connsiteX6-1131" fmla="*/ 605860 w 3203206"/>
              <a:gd name="connsiteY6-1132" fmla="*/ 2664663 h 3242474"/>
              <a:gd name="connsiteX7-1133" fmla="*/ 381468 w 3203206"/>
              <a:gd name="connsiteY7-1134" fmla="*/ 3242474 h 3242474"/>
              <a:gd name="connsiteX8-1135" fmla="*/ 0 w 3203206"/>
              <a:gd name="connsiteY8-1136" fmla="*/ 3236864 h 3242474"/>
              <a:gd name="connsiteX9-1137" fmla="*/ 431956 w 3203206"/>
              <a:gd name="connsiteY9-1138" fmla="*/ 2232708 h 3242474"/>
              <a:gd name="connsiteX10-1139" fmla="*/ 1559529 w 3203206"/>
              <a:gd name="connsiteY10-1140" fmla="*/ 1991485 h 3242474"/>
              <a:gd name="connsiteX11-1141" fmla="*/ 1234160 w 3203206"/>
              <a:gd name="connsiteY11-1142" fmla="*/ 959279 h 3242474"/>
              <a:gd name="connsiteX12-1143" fmla="*/ 1049035 w 3203206"/>
              <a:gd name="connsiteY12-1144" fmla="*/ 16828 h 3242474"/>
              <a:gd name="connsiteX0-1145" fmla="*/ 1049035 w 3175157"/>
              <a:gd name="connsiteY0-1146" fmla="*/ 16828 h 3242474"/>
              <a:gd name="connsiteX1-1147" fmla="*/ 1447333 w 3175157"/>
              <a:gd name="connsiteY1-1148" fmla="*/ 0 h 3242474"/>
              <a:gd name="connsiteX2-1149" fmla="*/ 1666116 w 3175157"/>
              <a:gd name="connsiteY2-1150" fmla="*/ 734886 h 3242474"/>
              <a:gd name="connsiteX3-1151" fmla="*/ 2401001 w 3175157"/>
              <a:gd name="connsiteY3-1152" fmla="*/ 560982 h 3242474"/>
              <a:gd name="connsiteX4-1153" fmla="*/ 3175157 w 3175157"/>
              <a:gd name="connsiteY4-1154" fmla="*/ 1834409 h 3242474"/>
              <a:gd name="connsiteX5-1155" fmla="*/ 2300025 w 3175157"/>
              <a:gd name="connsiteY5-1156" fmla="*/ 3046130 h 3242474"/>
              <a:gd name="connsiteX6-1157" fmla="*/ 605860 w 3175157"/>
              <a:gd name="connsiteY6-1158" fmla="*/ 2664663 h 3242474"/>
              <a:gd name="connsiteX7-1159" fmla="*/ 381468 w 3175157"/>
              <a:gd name="connsiteY7-1160" fmla="*/ 3242474 h 3242474"/>
              <a:gd name="connsiteX8-1161" fmla="*/ 0 w 3175157"/>
              <a:gd name="connsiteY8-1162" fmla="*/ 3236864 h 3242474"/>
              <a:gd name="connsiteX9-1163" fmla="*/ 431956 w 3175157"/>
              <a:gd name="connsiteY9-1164" fmla="*/ 2232708 h 3242474"/>
              <a:gd name="connsiteX10-1165" fmla="*/ 1559529 w 3175157"/>
              <a:gd name="connsiteY10-1166" fmla="*/ 1991485 h 3242474"/>
              <a:gd name="connsiteX11-1167" fmla="*/ 1234160 w 3175157"/>
              <a:gd name="connsiteY11-1168" fmla="*/ 959279 h 3242474"/>
              <a:gd name="connsiteX12-1169" fmla="*/ 1049035 w 3175157"/>
              <a:gd name="connsiteY12-1170" fmla="*/ 16828 h 3242474"/>
              <a:gd name="connsiteX0-1171" fmla="*/ 1049035 w 3175157"/>
              <a:gd name="connsiteY0-1172" fmla="*/ 16828 h 3242474"/>
              <a:gd name="connsiteX1-1173" fmla="*/ 1447333 w 3175157"/>
              <a:gd name="connsiteY1-1174" fmla="*/ 0 h 3242474"/>
              <a:gd name="connsiteX2-1175" fmla="*/ 1666116 w 3175157"/>
              <a:gd name="connsiteY2-1176" fmla="*/ 734886 h 3242474"/>
              <a:gd name="connsiteX3-1177" fmla="*/ 2401001 w 3175157"/>
              <a:gd name="connsiteY3-1178" fmla="*/ 560982 h 3242474"/>
              <a:gd name="connsiteX4-1179" fmla="*/ 3175157 w 3175157"/>
              <a:gd name="connsiteY4-1180" fmla="*/ 1834409 h 3242474"/>
              <a:gd name="connsiteX5-1181" fmla="*/ 2300025 w 3175157"/>
              <a:gd name="connsiteY5-1182" fmla="*/ 3046130 h 3242474"/>
              <a:gd name="connsiteX6-1183" fmla="*/ 605860 w 3175157"/>
              <a:gd name="connsiteY6-1184" fmla="*/ 2664663 h 3242474"/>
              <a:gd name="connsiteX7-1185" fmla="*/ 381468 w 3175157"/>
              <a:gd name="connsiteY7-1186" fmla="*/ 3242474 h 3242474"/>
              <a:gd name="connsiteX8-1187" fmla="*/ 0 w 3175157"/>
              <a:gd name="connsiteY8-1188" fmla="*/ 3236864 h 3242474"/>
              <a:gd name="connsiteX9-1189" fmla="*/ 431956 w 3175157"/>
              <a:gd name="connsiteY9-1190" fmla="*/ 2232708 h 3242474"/>
              <a:gd name="connsiteX10-1191" fmla="*/ 1559529 w 3175157"/>
              <a:gd name="connsiteY10-1192" fmla="*/ 1991485 h 3242474"/>
              <a:gd name="connsiteX11-1193" fmla="*/ 1234160 w 3175157"/>
              <a:gd name="connsiteY11-1194" fmla="*/ 959279 h 3242474"/>
              <a:gd name="connsiteX12-1195" fmla="*/ 1049035 w 3175157"/>
              <a:gd name="connsiteY12-1196" fmla="*/ 16828 h 3242474"/>
              <a:gd name="connsiteX0-1197" fmla="*/ 1049035 w 3175157"/>
              <a:gd name="connsiteY0-1198" fmla="*/ 16828 h 3242474"/>
              <a:gd name="connsiteX1-1199" fmla="*/ 1447333 w 3175157"/>
              <a:gd name="connsiteY1-1200" fmla="*/ 0 h 3242474"/>
              <a:gd name="connsiteX2-1201" fmla="*/ 1666116 w 3175157"/>
              <a:gd name="connsiteY2-1202" fmla="*/ 734886 h 3242474"/>
              <a:gd name="connsiteX3-1203" fmla="*/ 2401001 w 3175157"/>
              <a:gd name="connsiteY3-1204" fmla="*/ 560982 h 3242474"/>
              <a:gd name="connsiteX4-1205" fmla="*/ 3175157 w 3175157"/>
              <a:gd name="connsiteY4-1206" fmla="*/ 1834409 h 3242474"/>
              <a:gd name="connsiteX5-1207" fmla="*/ 2300025 w 3175157"/>
              <a:gd name="connsiteY5-1208" fmla="*/ 3046130 h 3242474"/>
              <a:gd name="connsiteX6-1209" fmla="*/ 605860 w 3175157"/>
              <a:gd name="connsiteY6-1210" fmla="*/ 2664663 h 3242474"/>
              <a:gd name="connsiteX7-1211" fmla="*/ 381468 w 3175157"/>
              <a:gd name="connsiteY7-1212" fmla="*/ 3242474 h 3242474"/>
              <a:gd name="connsiteX8-1213" fmla="*/ 0 w 3175157"/>
              <a:gd name="connsiteY8-1214" fmla="*/ 3236864 h 3242474"/>
              <a:gd name="connsiteX9-1215" fmla="*/ 431956 w 3175157"/>
              <a:gd name="connsiteY9-1216" fmla="*/ 2232708 h 3242474"/>
              <a:gd name="connsiteX10-1217" fmla="*/ 1559529 w 3175157"/>
              <a:gd name="connsiteY10-1218" fmla="*/ 1991485 h 3242474"/>
              <a:gd name="connsiteX11-1219" fmla="*/ 1234160 w 3175157"/>
              <a:gd name="connsiteY11-1220" fmla="*/ 959279 h 3242474"/>
              <a:gd name="connsiteX12-1221" fmla="*/ 1049035 w 3175157"/>
              <a:gd name="connsiteY12-1222" fmla="*/ 16828 h 3242474"/>
              <a:gd name="connsiteX0-1223" fmla="*/ 1049035 w 3175157"/>
              <a:gd name="connsiteY0-1224" fmla="*/ 16828 h 3242474"/>
              <a:gd name="connsiteX1-1225" fmla="*/ 1447333 w 3175157"/>
              <a:gd name="connsiteY1-1226" fmla="*/ 0 h 3242474"/>
              <a:gd name="connsiteX2-1227" fmla="*/ 1666116 w 3175157"/>
              <a:gd name="connsiteY2-1228" fmla="*/ 734886 h 3242474"/>
              <a:gd name="connsiteX3-1229" fmla="*/ 2401001 w 3175157"/>
              <a:gd name="connsiteY3-1230" fmla="*/ 560982 h 3242474"/>
              <a:gd name="connsiteX4-1231" fmla="*/ 3175157 w 3175157"/>
              <a:gd name="connsiteY4-1232" fmla="*/ 1834409 h 3242474"/>
              <a:gd name="connsiteX5-1233" fmla="*/ 2300025 w 3175157"/>
              <a:gd name="connsiteY5-1234" fmla="*/ 3046130 h 3242474"/>
              <a:gd name="connsiteX6-1235" fmla="*/ 605860 w 3175157"/>
              <a:gd name="connsiteY6-1236" fmla="*/ 2664663 h 3242474"/>
              <a:gd name="connsiteX7-1237" fmla="*/ 381468 w 3175157"/>
              <a:gd name="connsiteY7-1238" fmla="*/ 3242474 h 3242474"/>
              <a:gd name="connsiteX8-1239" fmla="*/ 0 w 3175157"/>
              <a:gd name="connsiteY8-1240" fmla="*/ 3236864 h 3242474"/>
              <a:gd name="connsiteX9-1241" fmla="*/ 431956 w 3175157"/>
              <a:gd name="connsiteY9-1242" fmla="*/ 2232708 h 3242474"/>
              <a:gd name="connsiteX10-1243" fmla="*/ 1559529 w 3175157"/>
              <a:gd name="connsiteY10-1244" fmla="*/ 1991485 h 3242474"/>
              <a:gd name="connsiteX11-1245" fmla="*/ 1234160 w 3175157"/>
              <a:gd name="connsiteY11-1246" fmla="*/ 959279 h 3242474"/>
              <a:gd name="connsiteX12-1247" fmla="*/ 1049035 w 3175157"/>
              <a:gd name="connsiteY12-1248" fmla="*/ 16828 h 3242474"/>
              <a:gd name="connsiteX0-1249" fmla="*/ 1049035 w 3175157"/>
              <a:gd name="connsiteY0-1250" fmla="*/ 16828 h 3242474"/>
              <a:gd name="connsiteX1-1251" fmla="*/ 1447333 w 3175157"/>
              <a:gd name="connsiteY1-1252" fmla="*/ 0 h 3242474"/>
              <a:gd name="connsiteX2-1253" fmla="*/ 1666116 w 3175157"/>
              <a:gd name="connsiteY2-1254" fmla="*/ 734886 h 3242474"/>
              <a:gd name="connsiteX3-1255" fmla="*/ 2401001 w 3175157"/>
              <a:gd name="connsiteY3-1256" fmla="*/ 560982 h 3242474"/>
              <a:gd name="connsiteX4-1257" fmla="*/ 3175157 w 3175157"/>
              <a:gd name="connsiteY4-1258" fmla="*/ 1834409 h 3242474"/>
              <a:gd name="connsiteX5-1259" fmla="*/ 2300025 w 3175157"/>
              <a:gd name="connsiteY5-1260" fmla="*/ 3046130 h 3242474"/>
              <a:gd name="connsiteX6-1261" fmla="*/ 605860 w 3175157"/>
              <a:gd name="connsiteY6-1262" fmla="*/ 2664663 h 3242474"/>
              <a:gd name="connsiteX7-1263" fmla="*/ 381468 w 3175157"/>
              <a:gd name="connsiteY7-1264" fmla="*/ 3242474 h 3242474"/>
              <a:gd name="connsiteX8-1265" fmla="*/ 0 w 3175157"/>
              <a:gd name="connsiteY8-1266" fmla="*/ 3236864 h 3242474"/>
              <a:gd name="connsiteX9-1267" fmla="*/ 431956 w 3175157"/>
              <a:gd name="connsiteY9-1268" fmla="*/ 2232708 h 3242474"/>
              <a:gd name="connsiteX10-1269" fmla="*/ 1559529 w 3175157"/>
              <a:gd name="connsiteY10-1270" fmla="*/ 1991485 h 3242474"/>
              <a:gd name="connsiteX11-1271" fmla="*/ 1234160 w 3175157"/>
              <a:gd name="connsiteY11-1272" fmla="*/ 959279 h 3242474"/>
              <a:gd name="connsiteX12-1273" fmla="*/ 1049035 w 3175157"/>
              <a:gd name="connsiteY12-1274" fmla="*/ 16828 h 3242474"/>
              <a:gd name="connsiteX0-1275" fmla="*/ 1049035 w 3175157"/>
              <a:gd name="connsiteY0-1276" fmla="*/ 16828 h 3242474"/>
              <a:gd name="connsiteX1-1277" fmla="*/ 1447333 w 3175157"/>
              <a:gd name="connsiteY1-1278" fmla="*/ 0 h 3242474"/>
              <a:gd name="connsiteX2-1279" fmla="*/ 1666116 w 3175157"/>
              <a:gd name="connsiteY2-1280" fmla="*/ 734886 h 3242474"/>
              <a:gd name="connsiteX3-1281" fmla="*/ 2401001 w 3175157"/>
              <a:gd name="connsiteY3-1282" fmla="*/ 560982 h 3242474"/>
              <a:gd name="connsiteX4-1283" fmla="*/ 3175157 w 3175157"/>
              <a:gd name="connsiteY4-1284" fmla="*/ 1834409 h 3242474"/>
              <a:gd name="connsiteX5-1285" fmla="*/ 2300025 w 3175157"/>
              <a:gd name="connsiteY5-1286" fmla="*/ 3046130 h 3242474"/>
              <a:gd name="connsiteX6-1287" fmla="*/ 605860 w 3175157"/>
              <a:gd name="connsiteY6-1288" fmla="*/ 2664663 h 3242474"/>
              <a:gd name="connsiteX7-1289" fmla="*/ 381468 w 3175157"/>
              <a:gd name="connsiteY7-1290" fmla="*/ 3242474 h 3242474"/>
              <a:gd name="connsiteX8-1291" fmla="*/ 0 w 3175157"/>
              <a:gd name="connsiteY8-1292" fmla="*/ 3236864 h 3242474"/>
              <a:gd name="connsiteX9-1293" fmla="*/ 431956 w 3175157"/>
              <a:gd name="connsiteY9-1294" fmla="*/ 2232708 h 3242474"/>
              <a:gd name="connsiteX10-1295" fmla="*/ 1559529 w 3175157"/>
              <a:gd name="connsiteY10-1296" fmla="*/ 1991485 h 3242474"/>
              <a:gd name="connsiteX11-1297" fmla="*/ 1234160 w 3175157"/>
              <a:gd name="connsiteY11-1298" fmla="*/ 959279 h 3242474"/>
              <a:gd name="connsiteX12-1299" fmla="*/ 1049035 w 3175157"/>
              <a:gd name="connsiteY12-1300" fmla="*/ 16828 h 3242474"/>
              <a:gd name="connsiteX0-1301" fmla="*/ 1049035 w 3175157"/>
              <a:gd name="connsiteY0-1302" fmla="*/ 16828 h 3242474"/>
              <a:gd name="connsiteX1-1303" fmla="*/ 1447333 w 3175157"/>
              <a:gd name="connsiteY1-1304" fmla="*/ 0 h 3242474"/>
              <a:gd name="connsiteX2-1305" fmla="*/ 1666116 w 3175157"/>
              <a:gd name="connsiteY2-1306" fmla="*/ 734886 h 3242474"/>
              <a:gd name="connsiteX3-1307" fmla="*/ 2401001 w 3175157"/>
              <a:gd name="connsiteY3-1308" fmla="*/ 560982 h 3242474"/>
              <a:gd name="connsiteX4-1309" fmla="*/ 3175157 w 3175157"/>
              <a:gd name="connsiteY4-1310" fmla="*/ 1834409 h 3242474"/>
              <a:gd name="connsiteX5-1311" fmla="*/ 2300025 w 3175157"/>
              <a:gd name="connsiteY5-1312" fmla="*/ 3046130 h 3242474"/>
              <a:gd name="connsiteX6-1313" fmla="*/ 605860 w 3175157"/>
              <a:gd name="connsiteY6-1314" fmla="*/ 2664663 h 3242474"/>
              <a:gd name="connsiteX7-1315" fmla="*/ 381468 w 3175157"/>
              <a:gd name="connsiteY7-1316" fmla="*/ 3242474 h 3242474"/>
              <a:gd name="connsiteX8-1317" fmla="*/ 0 w 3175157"/>
              <a:gd name="connsiteY8-1318" fmla="*/ 3236864 h 3242474"/>
              <a:gd name="connsiteX9-1319" fmla="*/ 431956 w 3175157"/>
              <a:gd name="connsiteY9-1320" fmla="*/ 2232708 h 3242474"/>
              <a:gd name="connsiteX10-1321" fmla="*/ 1559529 w 3175157"/>
              <a:gd name="connsiteY10-1322" fmla="*/ 1991485 h 3242474"/>
              <a:gd name="connsiteX11-1323" fmla="*/ 1234160 w 3175157"/>
              <a:gd name="connsiteY11-1324" fmla="*/ 959279 h 3242474"/>
              <a:gd name="connsiteX12-1325" fmla="*/ 1049035 w 3175157"/>
              <a:gd name="connsiteY12-1326" fmla="*/ 16828 h 3242474"/>
              <a:gd name="connsiteX0-1327" fmla="*/ 1049035 w 3175157"/>
              <a:gd name="connsiteY0-1328" fmla="*/ 16828 h 3242474"/>
              <a:gd name="connsiteX1-1329" fmla="*/ 1447333 w 3175157"/>
              <a:gd name="connsiteY1-1330" fmla="*/ 0 h 3242474"/>
              <a:gd name="connsiteX2-1331" fmla="*/ 1666116 w 3175157"/>
              <a:gd name="connsiteY2-1332" fmla="*/ 734886 h 3242474"/>
              <a:gd name="connsiteX3-1333" fmla="*/ 2401001 w 3175157"/>
              <a:gd name="connsiteY3-1334" fmla="*/ 560982 h 3242474"/>
              <a:gd name="connsiteX4-1335" fmla="*/ 3175157 w 3175157"/>
              <a:gd name="connsiteY4-1336" fmla="*/ 1834409 h 3242474"/>
              <a:gd name="connsiteX5-1337" fmla="*/ 2300025 w 3175157"/>
              <a:gd name="connsiteY5-1338" fmla="*/ 3046130 h 3242474"/>
              <a:gd name="connsiteX6-1339" fmla="*/ 605860 w 3175157"/>
              <a:gd name="connsiteY6-1340" fmla="*/ 2664663 h 3242474"/>
              <a:gd name="connsiteX7-1341" fmla="*/ 381468 w 3175157"/>
              <a:gd name="connsiteY7-1342" fmla="*/ 3242474 h 3242474"/>
              <a:gd name="connsiteX8-1343" fmla="*/ 0 w 3175157"/>
              <a:gd name="connsiteY8-1344" fmla="*/ 3236864 h 3242474"/>
              <a:gd name="connsiteX9-1345" fmla="*/ 431956 w 3175157"/>
              <a:gd name="connsiteY9-1346" fmla="*/ 2232708 h 3242474"/>
              <a:gd name="connsiteX10-1347" fmla="*/ 1559529 w 3175157"/>
              <a:gd name="connsiteY10-1348" fmla="*/ 1991485 h 3242474"/>
              <a:gd name="connsiteX11-1349" fmla="*/ 1234160 w 3175157"/>
              <a:gd name="connsiteY11-1350" fmla="*/ 959279 h 3242474"/>
              <a:gd name="connsiteX12-1351" fmla="*/ 1049035 w 3175157"/>
              <a:gd name="connsiteY12-1352" fmla="*/ 16828 h 3242474"/>
              <a:gd name="connsiteX0-1353" fmla="*/ 1049035 w 3175157"/>
              <a:gd name="connsiteY0-1354" fmla="*/ 16828 h 3242474"/>
              <a:gd name="connsiteX1-1355" fmla="*/ 1447333 w 3175157"/>
              <a:gd name="connsiteY1-1356" fmla="*/ 0 h 3242474"/>
              <a:gd name="connsiteX2-1357" fmla="*/ 1666116 w 3175157"/>
              <a:gd name="connsiteY2-1358" fmla="*/ 734886 h 3242474"/>
              <a:gd name="connsiteX3-1359" fmla="*/ 2401001 w 3175157"/>
              <a:gd name="connsiteY3-1360" fmla="*/ 560982 h 3242474"/>
              <a:gd name="connsiteX4-1361" fmla="*/ 3175157 w 3175157"/>
              <a:gd name="connsiteY4-1362" fmla="*/ 1834409 h 3242474"/>
              <a:gd name="connsiteX5-1363" fmla="*/ 2300025 w 3175157"/>
              <a:gd name="connsiteY5-1364" fmla="*/ 3046130 h 3242474"/>
              <a:gd name="connsiteX6-1365" fmla="*/ 605860 w 3175157"/>
              <a:gd name="connsiteY6-1366" fmla="*/ 2664663 h 3242474"/>
              <a:gd name="connsiteX7-1367" fmla="*/ 381468 w 3175157"/>
              <a:gd name="connsiteY7-1368" fmla="*/ 3242474 h 3242474"/>
              <a:gd name="connsiteX8-1369" fmla="*/ 0 w 3175157"/>
              <a:gd name="connsiteY8-1370" fmla="*/ 3236864 h 3242474"/>
              <a:gd name="connsiteX9-1371" fmla="*/ 431956 w 3175157"/>
              <a:gd name="connsiteY9-1372" fmla="*/ 2232708 h 3242474"/>
              <a:gd name="connsiteX10-1373" fmla="*/ 1559529 w 3175157"/>
              <a:gd name="connsiteY10-1374" fmla="*/ 1991485 h 3242474"/>
              <a:gd name="connsiteX11-1375" fmla="*/ 1234160 w 3175157"/>
              <a:gd name="connsiteY11-1376" fmla="*/ 959279 h 3242474"/>
              <a:gd name="connsiteX12-1377" fmla="*/ 1049035 w 3175157"/>
              <a:gd name="connsiteY12-1378" fmla="*/ 16828 h 3242474"/>
              <a:gd name="connsiteX0-1379" fmla="*/ 1049035 w 3175157"/>
              <a:gd name="connsiteY0-1380" fmla="*/ 16828 h 3242474"/>
              <a:gd name="connsiteX1-1381" fmla="*/ 1447333 w 3175157"/>
              <a:gd name="connsiteY1-1382" fmla="*/ 0 h 3242474"/>
              <a:gd name="connsiteX2-1383" fmla="*/ 1666116 w 3175157"/>
              <a:gd name="connsiteY2-1384" fmla="*/ 734886 h 3242474"/>
              <a:gd name="connsiteX3-1385" fmla="*/ 2401001 w 3175157"/>
              <a:gd name="connsiteY3-1386" fmla="*/ 560982 h 3242474"/>
              <a:gd name="connsiteX4-1387" fmla="*/ 3175157 w 3175157"/>
              <a:gd name="connsiteY4-1388" fmla="*/ 1834409 h 3242474"/>
              <a:gd name="connsiteX5-1389" fmla="*/ 2300025 w 3175157"/>
              <a:gd name="connsiteY5-1390" fmla="*/ 3046130 h 3242474"/>
              <a:gd name="connsiteX6-1391" fmla="*/ 605860 w 3175157"/>
              <a:gd name="connsiteY6-1392" fmla="*/ 2664663 h 3242474"/>
              <a:gd name="connsiteX7-1393" fmla="*/ 381468 w 3175157"/>
              <a:gd name="connsiteY7-1394" fmla="*/ 3242474 h 3242474"/>
              <a:gd name="connsiteX8-1395" fmla="*/ 0 w 3175157"/>
              <a:gd name="connsiteY8-1396" fmla="*/ 3236864 h 3242474"/>
              <a:gd name="connsiteX9-1397" fmla="*/ 431956 w 3175157"/>
              <a:gd name="connsiteY9-1398" fmla="*/ 2232708 h 3242474"/>
              <a:gd name="connsiteX10-1399" fmla="*/ 1559529 w 3175157"/>
              <a:gd name="connsiteY10-1400" fmla="*/ 1991485 h 3242474"/>
              <a:gd name="connsiteX11-1401" fmla="*/ 1234160 w 3175157"/>
              <a:gd name="connsiteY11-1402" fmla="*/ 959279 h 3242474"/>
              <a:gd name="connsiteX12-1403" fmla="*/ 1049035 w 3175157"/>
              <a:gd name="connsiteY12-1404" fmla="*/ 16828 h 3242474"/>
              <a:gd name="connsiteX0-1405" fmla="*/ 1049035 w 3175157"/>
              <a:gd name="connsiteY0-1406" fmla="*/ 16828 h 3242474"/>
              <a:gd name="connsiteX1-1407" fmla="*/ 1447333 w 3175157"/>
              <a:gd name="connsiteY1-1408" fmla="*/ 0 h 3242474"/>
              <a:gd name="connsiteX2-1409" fmla="*/ 1666116 w 3175157"/>
              <a:gd name="connsiteY2-1410" fmla="*/ 734886 h 3242474"/>
              <a:gd name="connsiteX3-1411" fmla="*/ 2401001 w 3175157"/>
              <a:gd name="connsiteY3-1412" fmla="*/ 560982 h 3242474"/>
              <a:gd name="connsiteX4-1413" fmla="*/ 3175157 w 3175157"/>
              <a:gd name="connsiteY4-1414" fmla="*/ 1834409 h 3242474"/>
              <a:gd name="connsiteX5-1415" fmla="*/ 2300025 w 3175157"/>
              <a:gd name="connsiteY5-1416" fmla="*/ 3046130 h 3242474"/>
              <a:gd name="connsiteX6-1417" fmla="*/ 605860 w 3175157"/>
              <a:gd name="connsiteY6-1418" fmla="*/ 2664663 h 3242474"/>
              <a:gd name="connsiteX7-1419" fmla="*/ 381468 w 3175157"/>
              <a:gd name="connsiteY7-1420" fmla="*/ 3242474 h 3242474"/>
              <a:gd name="connsiteX8-1421" fmla="*/ 0 w 3175157"/>
              <a:gd name="connsiteY8-1422" fmla="*/ 3236864 h 3242474"/>
              <a:gd name="connsiteX9-1423" fmla="*/ 431956 w 3175157"/>
              <a:gd name="connsiteY9-1424" fmla="*/ 2232708 h 3242474"/>
              <a:gd name="connsiteX10-1425" fmla="*/ 1559529 w 3175157"/>
              <a:gd name="connsiteY10-1426" fmla="*/ 1991485 h 3242474"/>
              <a:gd name="connsiteX11-1427" fmla="*/ 1234160 w 3175157"/>
              <a:gd name="connsiteY11-1428" fmla="*/ 959279 h 3242474"/>
              <a:gd name="connsiteX12-1429" fmla="*/ 1049035 w 3175157"/>
              <a:gd name="connsiteY12-1430" fmla="*/ 16828 h 3242474"/>
              <a:gd name="connsiteX0-1431" fmla="*/ 1049035 w 3175157"/>
              <a:gd name="connsiteY0-1432" fmla="*/ 16828 h 3242474"/>
              <a:gd name="connsiteX1-1433" fmla="*/ 1447333 w 3175157"/>
              <a:gd name="connsiteY1-1434" fmla="*/ 0 h 3242474"/>
              <a:gd name="connsiteX2-1435" fmla="*/ 1666116 w 3175157"/>
              <a:gd name="connsiteY2-1436" fmla="*/ 734886 h 3242474"/>
              <a:gd name="connsiteX3-1437" fmla="*/ 2401001 w 3175157"/>
              <a:gd name="connsiteY3-1438" fmla="*/ 560982 h 3242474"/>
              <a:gd name="connsiteX4-1439" fmla="*/ 3175157 w 3175157"/>
              <a:gd name="connsiteY4-1440" fmla="*/ 1834409 h 3242474"/>
              <a:gd name="connsiteX5-1441" fmla="*/ 2300025 w 3175157"/>
              <a:gd name="connsiteY5-1442" fmla="*/ 3046130 h 3242474"/>
              <a:gd name="connsiteX6-1443" fmla="*/ 605860 w 3175157"/>
              <a:gd name="connsiteY6-1444" fmla="*/ 2664663 h 3242474"/>
              <a:gd name="connsiteX7-1445" fmla="*/ 381468 w 3175157"/>
              <a:gd name="connsiteY7-1446" fmla="*/ 3242474 h 3242474"/>
              <a:gd name="connsiteX8-1447" fmla="*/ 0 w 3175157"/>
              <a:gd name="connsiteY8-1448" fmla="*/ 3236864 h 3242474"/>
              <a:gd name="connsiteX9-1449" fmla="*/ 516103 w 3175157"/>
              <a:gd name="connsiteY9-1450" fmla="*/ 2249538 h 3242474"/>
              <a:gd name="connsiteX10-1451" fmla="*/ 1559529 w 3175157"/>
              <a:gd name="connsiteY10-1452" fmla="*/ 1991485 h 3242474"/>
              <a:gd name="connsiteX11-1453" fmla="*/ 1234160 w 3175157"/>
              <a:gd name="connsiteY11-1454" fmla="*/ 959279 h 3242474"/>
              <a:gd name="connsiteX12-1455" fmla="*/ 1049035 w 3175157"/>
              <a:gd name="connsiteY12-1456" fmla="*/ 16828 h 3242474"/>
              <a:gd name="connsiteX0-1457" fmla="*/ 1049035 w 3175157"/>
              <a:gd name="connsiteY0-1458" fmla="*/ 16828 h 3242474"/>
              <a:gd name="connsiteX1-1459" fmla="*/ 1447333 w 3175157"/>
              <a:gd name="connsiteY1-1460" fmla="*/ 0 h 3242474"/>
              <a:gd name="connsiteX2-1461" fmla="*/ 1666116 w 3175157"/>
              <a:gd name="connsiteY2-1462" fmla="*/ 734886 h 3242474"/>
              <a:gd name="connsiteX3-1463" fmla="*/ 2401001 w 3175157"/>
              <a:gd name="connsiteY3-1464" fmla="*/ 560982 h 3242474"/>
              <a:gd name="connsiteX4-1465" fmla="*/ 3175157 w 3175157"/>
              <a:gd name="connsiteY4-1466" fmla="*/ 1834409 h 3242474"/>
              <a:gd name="connsiteX5-1467" fmla="*/ 2300025 w 3175157"/>
              <a:gd name="connsiteY5-1468" fmla="*/ 3046130 h 3242474"/>
              <a:gd name="connsiteX6-1469" fmla="*/ 605860 w 3175157"/>
              <a:gd name="connsiteY6-1470" fmla="*/ 2664663 h 3242474"/>
              <a:gd name="connsiteX7-1471" fmla="*/ 381468 w 3175157"/>
              <a:gd name="connsiteY7-1472" fmla="*/ 3242474 h 3242474"/>
              <a:gd name="connsiteX8-1473" fmla="*/ 0 w 3175157"/>
              <a:gd name="connsiteY8-1474" fmla="*/ 3236864 h 3242474"/>
              <a:gd name="connsiteX9-1475" fmla="*/ 516103 w 3175157"/>
              <a:gd name="connsiteY9-1476" fmla="*/ 2249538 h 3242474"/>
              <a:gd name="connsiteX10-1477" fmla="*/ 1559529 w 3175157"/>
              <a:gd name="connsiteY10-1478" fmla="*/ 1991485 h 3242474"/>
              <a:gd name="connsiteX11-1479" fmla="*/ 1234160 w 3175157"/>
              <a:gd name="connsiteY11-1480" fmla="*/ 959279 h 3242474"/>
              <a:gd name="connsiteX12-1481" fmla="*/ 1049035 w 3175157"/>
              <a:gd name="connsiteY12-1482" fmla="*/ 16828 h 3242474"/>
              <a:gd name="connsiteX0-1483" fmla="*/ 1049035 w 3175157"/>
              <a:gd name="connsiteY0-1484" fmla="*/ 16828 h 3242474"/>
              <a:gd name="connsiteX1-1485" fmla="*/ 1447333 w 3175157"/>
              <a:gd name="connsiteY1-1486" fmla="*/ 0 h 3242474"/>
              <a:gd name="connsiteX2-1487" fmla="*/ 1666116 w 3175157"/>
              <a:gd name="connsiteY2-1488" fmla="*/ 734886 h 3242474"/>
              <a:gd name="connsiteX3-1489" fmla="*/ 2401001 w 3175157"/>
              <a:gd name="connsiteY3-1490" fmla="*/ 560982 h 3242474"/>
              <a:gd name="connsiteX4-1491" fmla="*/ 3175157 w 3175157"/>
              <a:gd name="connsiteY4-1492" fmla="*/ 1834409 h 3242474"/>
              <a:gd name="connsiteX5-1493" fmla="*/ 2300025 w 3175157"/>
              <a:gd name="connsiteY5-1494" fmla="*/ 3046130 h 3242474"/>
              <a:gd name="connsiteX6-1495" fmla="*/ 605860 w 3175157"/>
              <a:gd name="connsiteY6-1496" fmla="*/ 2664663 h 3242474"/>
              <a:gd name="connsiteX7-1497" fmla="*/ 381468 w 3175157"/>
              <a:gd name="connsiteY7-1498" fmla="*/ 3242474 h 3242474"/>
              <a:gd name="connsiteX8-1499" fmla="*/ 0 w 3175157"/>
              <a:gd name="connsiteY8-1500" fmla="*/ 3236864 h 3242474"/>
              <a:gd name="connsiteX9-1501" fmla="*/ 516103 w 3175157"/>
              <a:gd name="connsiteY9-1502" fmla="*/ 2249538 h 3242474"/>
              <a:gd name="connsiteX10-1503" fmla="*/ 1559529 w 3175157"/>
              <a:gd name="connsiteY10-1504" fmla="*/ 1991485 h 3242474"/>
              <a:gd name="connsiteX11-1505" fmla="*/ 1234160 w 3175157"/>
              <a:gd name="connsiteY11-1506" fmla="*/ 959279 h 3242474"/>
              <a:gd name="connsiteX12-1507" fmla="*/ 1049035 w 3175157"/>
              <a:gd name="connsiteY12-1508" fmla="*/ 16828 h 3242474"/>
              <a:gd name="connsiteX0-1509" fmla="*/ 1049035 w 3175157"/>
              <a:gd name="connsiteY0-1510" fmla="*/ 16828 h 3242474"/>
              <a:gd name="connsiteX1-1511" fmla="*/ 1447333 w 3175157"/>
              <a:gd name="connsiteY1-1512" fmla="*/ 0 h 3242474"/>
              <a:gd name="connsiteX2-1513" fmla="*/ 1666116 w 3175157"/>
              <a:gd name="connsiteY2-1514" fmla="*/ 734886 h 3242474"/>
              <a:gd name="connsiteX3-1515" fmla="*/ 2401001 w 3175157"/>
              <a:gd name="connsiteY3-1516" fmla="*/ 560982 h 3242474"/>
              <a:gd name="connsiteX4-1517" fmla="*/ 3175157 w 3175157"/>
              <a:gd name="connsiteY4-1518" fmla="*/ 1834409 h 3242474"/>
              <a:gd name="connsiteX5-1519" fmla="*/ 2300025 w 3175157"/>
              <a:gd name="connsiteY5-1520" fmla="*/ 3046130 h 3242474"/>
              <a:gd name="connsiteX6-1521" fmla="*/ 605860 w 3175157"/>
              <a:gd name="connsiteY6-1522" fmla="*/ 2664663 h 3242474"/>
              <a:gd name="connsiteX7-1523" fmla="*/ 381468 w 3175157"/>
              <a:gd name="connsiteY7-1524" fmla="*/ 3242474 h 3242474"/>
              <a:gd name="connsiteX8-1525" fmla="*/ 0 w 3175157"/>
              <a:gd name="connsiteY8-1526" fmla="*/ 3236864 h 3242474"/>
              <a:gd name="connsiteX9-1527" fmla="*/ 516103 w 3175157"/>
              <a:gd name="connsiteY9-1528" fmla="*/ 2249538 h 3242474"/>
              <a:gd name="connsiteX10-1529" fmla="*/ 1559529 w 3175157"/>
              <a:gd name="connsiteY10-1530" fmla="*/ 1991485 h 3242474"/>
              <a:gd name="connsiteX11-1531" fmla="*/ 1234160 w 3175157"/>
              <a:gd name="connsiteY11-1532" fmla="*/ 959279 h 3242474"/>
              <a:gd name="connsiteX12-1533" fmla="*/ 1049035 w 3175157"/>
              <a:gd name="connsiteY12-1534" fmla="*/ 16828 h 3242474"/>
              <a:gd name="connsiteX0-1535" fmla="*/ 1049035 w 3203206"/>
              <a:gd name="connsiteY0-1536" fmla="*/ 16828 h 3242474"/>
              <a:gd name="connsiteX1-1537" fmla="*/ 1447333 w 3203206"/>
              <a:gd name="connsiteY1-1538" fmla="*/ 0 h 3242474"/>
              <a:gd name="connsiteX2-1539" fmla="*/ 1666116 w 3203206"/>
              <a:gd name="connsiteY2-1540" fmla="*/ 734886 h 3242474"/>
              <a:gd name="connsiteX3-1541" fmla="*/ 2401001 w 3203206"/>
              <a:gd name="connsiteY3-1542" fmla="*/ 560982 h 3242474"/>
              <a:gd name="connsiteX4-1543" fmla="*/ 3203206 w 3203206"/>
              <a:gd name="connsiteY4-1544" fmla="*/ 1834409 h 3242474"/>
              <a:gd name="connsiteX5-1545" fmla="*/ 2300025 w 3203206"/>
              <a:gd name="connsiteY5-1546" fmla="*/ 3046130 h 3242474"/>
              <a:gd name="connsiteX6-1547" fmla="*/ 605860 w 3203206"/>
              <a:gd name="connsiteY6-1548" fmla="*/ 2664663 h 3242474"/>
              <a:gd name="connsiteX7-1549" fmla="*/ 381468 w 3203206"/>
              <a:gd name="connsiteY7-1550" fmla="*/ 3242474 h 3242474"/>
              <a:gd name="connsiteX8-1551" fmla="*/ 0 w 3203206"/>
              <a:gd name="connsiteY8-1552" fmla="*/ 3236864 h 3242474"/>
              <a:gd name="connsiteX9-1553" fmla="*/ 516103 w 3203206"/>
              <a:gd name="connsiteY9-1554" fmla="*/ 2249538 h 3242474"/>
              <a:gd name="connsiteX10-1555" fmla="*/ 1559529 w 3203206"/>
              <a:gd name="connsiteY10-1556" fmla="*/ 1991485 h 3242474"/>
              <a:gd name="connsiteX11-1557" fmla="*/ 1234160 w 3203206"/>
              <a:gd name="connsiteY11-1558" fmla="*/ 959279 h 3242474"/>
              <a:gd name="connsiteX12-1559" fmla="*/ 1049035 w 3203206"/>
              <a:gd name="connsiteY12-1560" fmla="*/ 16828 h 3242474"/>
              <a:gd name="connsiteX0-1561" fmla="*/ 1049035 w 3203570"/>
              <a:gd name="connsiteY0-1562" fmla="*/ 16828 h 3242474"/>
              <a:gd name="connsiteX1-1563" fmla="*/ 1447333 w 3203570"/>
              <a:gd name="connsiteY1-1564" fmla="*/ 0 h 3242474"/>
              <a:gd name="connsiteX2-1565" fmla="*/ 1666116 w 3203570"/>
              <a:gd name="connsiteY2-1566" fmla="*/ 734886 h 3242474"/>
              <a:gd name="connsiteX3-1567" fmla="*/ 2401001 w 3203570"/>
              <a:gd name="connsiteY3-1568" fmla="*/ 560982 h 3242474"/>
              <a:gd name="connsiteX4-1569" fmla="*/ 3203206 w 3203570"/>
              <a:gd name="connsiteY4-1570" fmla="*/ 1834409 h 3242474"/>
              <a:gd name="connsiteX5-1571" fmla="*/ 2300025 w 3203570"/>
              <a:gd name="connsiteY5-1572" fmla="*/ 3046130 h 3242474"/>
              <a:gd name="connsiteX6-1573" fmla="*/ 605860 w 3203570"/>
              <a:gd name="connsiteY6-1574" fmla="*/ 2664663 h 3242474"/>
              <a:gd name="connsiteX7-1575" fmla="*/ 381468 w 3203570"/>
              <a:gd name="connsiteY7-1576" fmla="*/ 3242474 h 3242474"/>
              <a:gd name="connsiteX8-1577" fmla="*/ 0 w 3203570"/>
              <a:gd name="connsiteY8-1578" fmla="*/ 3236864 h 3242474"/>
              <a:gd name="connsiteX9-1579" fmla="*/ 516103 w 3203570"/>
              <a:gd name="connsiteY9-1580" fmla="*/ 2249538 h 3242474"/>
              <a:gd name="connsiteX10-1581" fmla="*/ 1559529 w 3203570"/>
              <a:gd name="connsiteY10-1582" fmla="*/ 1991485 h 3242474"/>
              <a:gd name="connsiteX11-1583" fmla="*/ 1234160 w 3203570"/>
              <a:gd name="connsiteY11-1584" fmla="*/ 959279 h 3242474"/>
              <a:gd name="connsiteX12-1585" fmla="*/ 1049035 w 3203570"/>
              <a:gd name="connsiteY12-1586" fmla="*/ 16828 h 3242474"/>
              <a:gd name="connsiteX0-1587" fmla="*/ 1049035 w 3203570"/>
              <a:gd name="connsiteY0-1588" fmla="*/ 16828 h 3242474"/>
              <a:gd name="connsiteX1-1589" fmla="*/ 1447333 w 3203570"/>
              <a:gd name="connsiteY1-1590" fmla="*/ 0 h 3242474"/>
              <a:gd name="connsiteX2-1591" fmla="*/ 1666116 w 3203570"/>
              <a:gd name="connsiteY2-1592" fmla="*/ 734886 h 3242474"/>
              <a:gd name="connsiteX3-1593" fmla="*/ 2401001 w 3203570"/>
              <a:gd name="connsiteY3-1594" fmla="*/ 560982 h 3242474"/>
              <a:gd name="connsiteX4-1595" fmla="*/ 3203206 w 3203570"/>
              <a:gd name="connsiteY4-1596" fmla="*/ 1834409 h 3242474"/>
              <a:gd name="connsiteX5-1597" fmla="*/ 2300025 w 3203570"/>
              <a:gd name="connsiteY5-1598" fmla="*/ 3046130 h 3242474"/>
              <a:gd name="connsiteX6-1599" fmla="*/ 605860 w 3203570"/>
              <a:gd name="connsiteY6-1600" fmla="*/ 2664663 h 3242474"/>
              <a:gd name="connsiteX7-1601" fmla="*/ 381468 w 3203570"/>
              <a:gd name="connsiteY7-1602" fmla="*/ 3242474 h 3242474"/>
              <a:gd name="connsiteX8-1603" fmla="*/ 0 w 3203570"/>
              <a:gd name="connsiteY8-1604" fmla="*/ 3236864 h 3242474"/>
              <a:gd name="connsiteX9-1605" fmla="*/ 516103 w 3203570"/>
              <a:gd name="connsiteY9-1606" fmla="*/ 2249538 h 3242474"/>
              <a:gd name="connsiteX10-1607" fmla="*/ 1559529 w 3203570"/>
              <a:gd name="connsiteY10-1608" fmla="*/ 1991485 h 3242474"/>
              <a:gd name="connsiteX11-1609" fmla="*/ 1234160 w 3203570"/>
              <a:gd name="connsiteY11-1610" fmla="*/ 959279 h 3242474"/>
              <a:gd name="connsiteX12-1611" fmla="*/ 1049035 w 3203570"/>
              <a:gd name="connsiteY12-1612" fmla="*/ 16828 h 3242474"/>
              <a:gd name="connsiteX0-1613" fmla="*/ 1049035 w 3203570"/>
              <a:gd name="connsiteY0-1614" fmla="*/ 16828 h 3242474"/>
              <a:gd name="connsiteX1-1615" fmla="*/ 1447333 w 3203570"/>
              <a:gd name="connsiteY1-1616" fmla="*/ 0 h 3242474"/>
              <a:gd name="connsiteX2-1617" fmla="*/ 1666116 w 3203570"/>
              <a:gd name="connsiteY2-1618" fmla="*/ 734886 h 3242474"/>
              <a:gd name="connsiteX3-1619" fmla="*/ 2401001 w 3203570"/>
              <a:gd name="connsiteY3-1620" fmla="*/ 560982 h 3242474"/>
              <a:gd name="connsiteX4-1621" fmla="*/ 3203206 w 3203570"/>
              <a:gd name="connsiteY4-1622" fmla="*/ 1834409 h 3242474"/>
              <a:gd name="connsiteX5-1623" fmla="*/ 2300025 w 3203570"/>
              <a:gd name="connsiteY5-1624" fmla="*/ 3046130 h 3242474"/>
              <a:gd name="connsiteX6-1625" fmla="*/ 605860 w 3203570"/>
              <a:gd name="connsiteY6-1626" fmla="*/ 2664663 h 3242474"/>
              <a:gd name="connsiteX7-1627" fmla="*/ 381468 w 3203570"/>
              <a:gd name="connsiteY7-1628" fmla="*/ 3242474 h 3242474"/>
              <a:gd name="connsiteX8-1629" fmla="*/ 0 w 3203570"/>
              <a:gd name="connsiteY8-1630" fmla="*/ 3236864 h 3242474"/>
              <a:gd name="connsiteX9-1631" fmla="*/ 516103 w 3203570"/>
              <a:gd name="connsiteY9-1632" fmla="*/ 2249538 h 3242474"/>
              <a:gd name="connsiteX10-1633" fmla="*/ 1559529 w 3203570"/>
              <a:gd name="connsiteY10-1634" fmla="*/ 1991485 h 3242474"/>
              <a:gd name="connsiteX11-1635" fmla="*/ 1234160 w 3203570"/>
              <a:gd name="connsiteY11-1636" fmla="*/ 959279 h 3242474"/>
              <a:gd name="connsiteX12-1637" fmla="*/ 1049035 w 3203570"/>
              <a:gd name="connsiteY12-1638" fmla="*/ 16828 h 3242474"/>
              <a:gd name="connsiteX0-1639" fmla="*/ 1049035 w 3203570"/>
              <a:gd name="connsiteY0-1640" fmla="*/ 16828 h 3242474"/>
              <a:gd name="connsiteX1-1641" fmla="*/ 1447333 w 3203570"/>
              <a:gd name="connsiteY1-1642" fmla="*/ 0 h 3242474"/>
              <a:gd name="connsiteX2-1643" fmla="*/ 1666116 w 3203570"/>
              <a:gd name="connsiteY2-1644" fmla="*/ 734886 h 3242474"/>
              <a:gd name="connsiteX3-1645" fmla="*/ 2401001 w 3203570"/>
              <a:gd name="connsiteY3-1646" fmla="*/ 560982 h 3242474"/>
              <a:gd name="connsiteX4-1647" fmla="*/ 3203206 w 3203570"/>
              <a:gd name="connsiteY4-1648" fmla="*/ 1834409 h 3242474"/>
              <a:gd name="connsiteX5-1649" fmla="*/ 2300025 w 3203570"/>
              <a:gd name="connsiteY5-1650" fmla="*/ 3046130 h 3242474"/>
              <a:gd name="connsiteX6-1651" fmla="*/ 605860 w 3203570"/>
              <a:gd name="connsiteY6-1652" fmla="*/ 2664663 h 3242474"/>
              <a:gd name="connsiteX7-1653" fmla="*/ 381468 w 3203570"/>
              <a:gd name="connsiteY7-1654" fmla="*/ 3242474 h 3242474"/>
              <a:gd name="connsiteX8-1655" fmla="*/ 0 w 3203570"/>
              <a:gd name="connsiteY8-1656" fmla="*/ 3236864 h 3242474"/>
              <a:gd name="connsiteX9-1657" fmla="*/ 516103 w 3203570"/>
              <a:gd name="connsiteY9-1658" fmla="*/ 2249538 h 3242474"/>
              <a:gd name="connsiteX10-1659" fmla="*/ 1559529 w 3203570"/>
              <a:gd name="connsiteY10-1660" fmla="*/ 1991485 h 3242474"/>
              <a:gd name="connsiteX11-1661" fmla="*/ 1234160 w 3203570"/>
              <a:gd name="connsiteY11-1662" fmla="*/ 959279 h 3242474"/>
              <a:gd name="connsiteX12-1663" fmla="*/ 1049035 w 3203570"/>
              <a:gd name="connsiteY12-1664" fmla="*/ 16828 h 32424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/>
          <p:cNvSpPr>
            <a:spLocks noChangeAspect="1"/>
          </p:cNvSpPr>
          <p:nvPr/>
        </p:nvSpPr>
        <p:spPr>
          <a:xfrm>
            <a:off x="4366700" y="1610796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/>
          <p:cNvSpPr>
            <a:spLocks noChangeAspect="1"/>
          </p:cNvSpPr>
          <p:nvPr/>
        </p:nvSpPr>
        <p:spPr>
          <a:xfrm rot="18900000">
            <a:off x="6091469" y="2634169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/>
          <p:cNvSpPr>
            <a:spLocks noChangeAspect="1"/>
          </p:cNvSpPr>
          <p:nvPr/>
        </p:nvSpPr>
        <p:spPr>
          <a:xfrm>
            <a:off x="6811521" y="1603177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/>
          <p:cNvSpPr>
            <a:spLocks noChangeAspect="1"/>
          </p:cNvSpPr>
          <p:nvPr/>
        </p:nvSpPr>
        <p:spPr>
          <a:xfrm>
            <a:off x="8528142" y="1698810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/>
          <p:cNvSpPr>
            <a:spLocks noChangeAspect="1"/>
          </p:cNvSpPr>
          <p:nvPr/>
        </p:nvSpPr>
        <p:spPr>
          <a:xfrm>
            <a:off x="6153523" y="1591274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/>
          <p:cNvSpPr/>
          <p:nvPr/>
        </p:nvSpPr>
        <p:spPr>
          <a:xfrm>
            <a:off x="7711015" y="1592291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/>
          <p:cNvSpPr/>
          <p:nvPr/>
        </p:nvSpPr>
        <p:spPr>
          <a:xfrm>
            <a:off x="9431248" y="1644981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-1" fmla="*/ 143301 w 1910686"/>
              <a:gd name="connsiteY0-2" fmla="*/ 27296 h 3261815"/>
              <a:gd name="connsiteX1-3" fmla="*/ 0 w 1910686"/>
              <a:gd name="connsiteY1-4" fmla="*/ 1699146 h 3261815"/>
              <a:gd name="connsiteX2-5" fmla="*/ 436728 w 1910686"/>
              <a:gd name="connsiteY2-6" fmla="*/ 3261815 h 3261815"/>
              <a:gd name="connsiteX3-7" fmla="*/ 928047 w 1910686"/>
              <a:gd name="connsiteY3-8" fmla="*/ 1937982 h 3261815"/>
              <a:gd name="connsiteX4-9" fmla="*/ 1364776 w 1910686"/>
              <a:gd name="connsiteY4-10" fmla="*/ 3261815 h 3261815"/>
              <a:gd name="connsiteX5-11" fmla="*/ 1910686 w 1910686"/>
              <a:gd name="connsiteY5-12" fmla="*/ 1719618 h 3261815"/>
              <a:gd name="connsiteX6-13" fmla="*/ 1603612 w 1910686"/>
              <a:gd name="connsiteY6-14" fmla="*/ 0 h 3261815"/>
              <a:gd name="connsiteX7-15" fmla="*/ 1521725 w 1910686"/>
              <a:gd name="connsiteY7-16" fmla="*/ 13648 h 3261815"/>
              <a:gd name="connsiteX8-17" fmla="*/ 907576 w 1910686"/>
              <a:gd name="connsiteY8-18" fmla="*/ 156949 h 3261815"/>
              <a:gd name="connsiteX9-19" fmla="*/ 143301 w 1910686"/>
              <a:gd name="connsiteY9-20" fmla="*/ 27296 h 3261815"/>
              <a:gd name="connsiteX0-21" fmla="*/ 143301 w 1910686"/>
              <a:gd name="connsiteY0-22" fmla="*/ 27296 h 3261815"/>
              <a:gd name="connsiteX1-23" fmla="*/ 0 w 1910686"/>
              <a:gd name="connsiteY1-24" fmla="*/ 1699146 h 3261815"/>
              <a:gd name="connsiteX2-25" fmla="*/ 436728 w 1910686"/>
              <a:gd name="connsiteY2-26" fmla="*/ 3261815 h 3261815"/>
              <a:gd name="connsiteX3-27" fmla="*/ 928047 w 1910686"/>
              <a:gd name="connsiteY3-28" fmla="*/ 1937982 h 3261815"/>
              <a:gd name="connsiteX4-29" fmla="*/ 1364776 w 1910686"/>
              <a:gd name="connsiteY4-30" fmla="*/ 3261815 h 3261815"/>
              <a:gd name="connsiteX5-31" fmla="*/ 1910686 w 1910686"/>
              <a:gd name="connsiteY5-32" fmla="*/ 1719618 h 3261815"/>
              <a:gd name="connsiteX6-33" fmla="*/ 1603612 w 1910686"/>
              <a:gd name="connsiteY6-34" fmla="*/ 0 h 3261815"/>
              <a:gd name="connsiteX7-35" fmla="*/ 1521725 w 1910686"/>
              <a:gd name="connsiteY7-36" fmla="*/ 13648 h 3261815"/>
              <a:gd name="connsiteX8-37" fmla="*/ 907576 w 1910686"/>
              <a:gd name="connsiteY8-38" fmla="*/ 156949 h 3261815"/>
              <a:gd name="connsiteX9-39" fmla="*/ 143301 w 1910686"/>
              <a:gd name="connsiteY9-40" fmla="*/ 27296 h 3261815"/>
              <a:gd name="connsiteX0-41" fmla="*/ 326627 w 2094012"/>
              <a:gd name="connsiteY0-42" fmla="*/ 27296 h 3261815"/>
              <a:gd name="connsiteX1-43" fmla="*/ 183326 w 2094012"/>
              <a:gd name="connsiteY1-44" fmla="*/ 1699146 h 3261815"/>
              <a:gd name="connsiteX2-45" fmla="*/ 620054 w 2094012"/>
              <a:gd name="connsiteY2-46" fmla="*/ 3261815 h 3261815"/>
              <a:gd name="connsiteX3-47" fmla="*/ 1111373 w 2094012"/>
              <a:gd name="connsiteY3-48" fmla="*/ 1937982 h 3261815"/>
              <a:gd name="connsiteX4-49" fmla="*/ 1548102 w 2094012"/>
              <a:gd name="connsiteY4-50" fmla="*/ 3261815 h 3261815"/>
              <a:gd name="connsiteX5-51" fmla="*/ 2094012 w 2094012"/>
              <a:gd name="connsiteY5-52" fmla="*/ 1719618 h 3261815"/>
              <a:gd name="connsiteX6-53" fmla="*/ 1786938 w 2094012"/>
              <a:gd name="connsiteY6-54" fmla="*/ 0 h 3261815"/>
              <a:gd name="connsiteX7-55" fmla="*/ 1705051 w 2094012"/>
              <a:gd name="connsiteY7-56" fmla="*/ 13648 h 3261815"/>
              <a:gd name="connsiteX8-57" fmla="*/ 1090902 w 2094012"/>
              <a:gd name="connsiteY8-58" fmla="*/ 156949 h 3261815"/>
              <a:gd name="connsiteX9-59" fmla="*/ 326627 w 2094012"/>
              <a:gd name="connsiteY9-60" fmla="*/ 27296 h 3261815"/>
              <a:gd name="connsiteX0-61" fmla="*/ 402442 w 2169827"/>
              <a:gd name="connsiteY0-62" fmla="*/ 27296 h 3261815"/>
              <a:gd name="connsiteX1-63" fmla="*/ 259141 w 2169827"/>
              <a:gd name="connsiteY1-64" fmla="*/ 1699146 h 3261815"/>
              <a:gd name="connsiteX2-65" fmla="*/ 695869 w 2169827"/>
              <a:gd name="connsiteY2-66" fmla="*/ 3261815 h 3261815"/>
              <a:gd name="connsiteX3-67" fmla="*/ 1187188 w 2169827"/>
              <a:gd name="connsiteY3-68" fmla="*/ 1937982 h 3261815"/>
              <a:gd name="connsiteX4-69" fmla="*/ 1623917 w 2169827"/>
              <a:gd name="connsiteY4-70" fmla="*/ 3261815 h 3261815"/>
              <a:gd name="connsiteX5-71" fmla="*/ 2169827 w 2169827"/>
              <a:gd name="connsiteY5-72" fmla="*/ 1719618 h 3261815"/>
              <a:gd name="connsiteX6-73" fmla="*/ 1862753 w 2169827"/>
              <a:gd name="connsiteY6-74" fmla="*/ 0 h 3261815"/>
              <a:gd name="connsiteX7-75" fmla="*/ 1780866 w 2169827"/>
              <a:gd name="connsiteY7-76" fmla="*/ 13648 h 3261815"/>
              <a:gd name="connsiteX8-77" fmla="*/ 1166717 w 2169827"/>
              <a:gd name="connsiteY8-78" fmla="*/ 156949 h 3261815"/>
              <a:gd name="connsiteX9-79" fmla="*/ 402442 w 2169827"/>
              <a:gd name="connsiteY9-80" fmla="*/ 27296 h 3261815"/>
              <a:gd name="connsiteX0-81" fmla="*/ 402442 w 2169827"/>
              <a:gd name="connsiteY0-82" fmla="*/ 27296 h 3261815"/>
              <a:gd name="connsiteX1-83" fmla="*/ 259141 w 2169827"/>
              <a:gd name="connsiteY1-84" fmla="*/ 1699146 h 3261815"/>
              <a:gd name="connsiteX2-85" fmla="*/ 695869 w 2169827"/>
              <a:gd name="connsiteY2-86" fmla="*/ 3261815 h 3261815"/>
              <a:gd name="connsiteX3-87" fmla="*/ 1187188 w 2169827"/>
              <a:gd name="connsiteY3-88" fmla="*/ 1937982 h 3261815"/>
              <a:gd name="connsiteX4-89" fmla="*/ 1623917 w 2169827"/>
              <a:gd name="connsiteY4-90" fmla="*/ 3261815 h 3261815"/>
              <a:gd name="connsiteX5-91" fmla="*/ 2169827 w 2169827"/>
              <a:gd name="connsiteY5-92" fmla="*/ 1719618 h 3261815"/>
              <a:gd name="connsiteX6-93" fmla="*/ 1862753 w 2169827"/>
              <a:gd name="connsiteY6-94" fmla="*/ 0 h 3261815"/>
              <a:gd name="connsiteX7-95" fmla="*/ 1780866 w 2169827"/>
              <a:gd name="connsiteY7-96" fmla="*/ 13648 h 3261815"/>
              <a:gd name="connsiteX8-97" fmla="*/ 1166717 w 2169827"/>
              <a:gd name="connsiteY8-98" fmla="*/ 156949 h 3261815"/>
              <a:gd name="connsiteX9-99" fmla="*/ 402442 w 2169827"/>
              <a:gd name="connsiteY9-100" fmla="*/ 27296 h 3261815"/>
              <a:gd name="connsiteX0-101" fmla="*/ 377501 w 2144886"/>
              <a:gd name="connsiteY0-102" fmla="*/ 27296 h 3261815"/>
              <a:gd name="connsiteX1-103" fmla="*/ 295615 w 2144886"/>
              <a:gd name="connsiteY1-104" fmla="*/ 1774209 h 3261815"/>
              <a:gd name="connsiteX2-105" fmla="*/ 670928 w 2144886"/>
              <a:gd name="connsiteY2-106" fmla="*/ 3261815 h 3261815"/>
              <a:gd name="connsiteX3-107" fmla="*/ 1162247 w 2144886"/>
              <a:gd name="connsiteY3-108" fmla="*/ 1937982 h 3261815"/>
              <a:gd name="connsiteX4-109" fmla="*/ 1598976 w 2144886"/>
              <a:gd name="connsiteY4-110" fmla="*/ 3261815 h 3261815"/>
              <a:gd name="connsiteX5-111" fmla="*/ 2144886 w 2144886"/>
              <a:gd name="connsiteY5-112" fmla="*/ 1719618 h 3261815"/>
              <a:gd name="connsiteX6-113" fmla="*/ 1837812 w 2144886"/>
              <a:gd name="connsiteY6-114" fmla="*/ 0 h 3261815"/>
              <a:gd name="connsiteX7-115" fmla="*/ 1755925 w 2144886"/>
              <a:gd name="connsiteY7-116" fmla="*/ 13648 h 3261815"/>
              <a:gd name="connsiteX8-117" fmla="*/ 1141776 w 2144886"/>
              <a:gd name="connsiteY8-118" fmla="*/ 156949 h 3261815"/>
              <a:gd name="connsiteX9-119" fmla="*/ 377501 w 2144886"/>
              <a:gd name="connsiteY9-120" fmla="*/ 27296 h 3261815"/>
              <a:gd name="connsiteX0-121" fmla="*/ 408239 w 2175624"/>
              <a:gd name="connsiteY0-122" fmla="*/ 27296 h 3261815"/>
              <a:gd name="connsiteX1-123" fmla="*/ 326353 w 2175624"/>
              <a:gd name="connsiteY1-124" fmla="*/ 1774209 h 3261815"/>
              <a:gd name="connsiteX2-125" fmla="*/ 701666 w 2175624"/>
              <a:gd name="connsiteY2-126" fmla="*/ 3261815 h 3261815"/>
              <a:gd name="connsiteX3-127" fmla="*/ 1192985 w 2175624"/>
              <a:gd name="connsiteY3-128" fmla="*/ 1937982 h 3261815"/>
              <a:gd name="connsiteX4-129" fmla="*/ 1629714 w 2175624"/>
              <a:gd name="connsiteY4-130" fmla="*/ 3261815 h 3261815"/>
              <a:gd name="connsiteX5-131" fmla="*/ 2175624 w 2175624"/>
              <a:gd name="connsiteY5-132" fmla="*/ 1719618 h 3261815"/>
              <a:gd name="connsiteX6-133" fmla="*/ 1868550 w 2175624"/>
              <a:gd name="connsiteY6-134" fmla="*/ 0 h 3261815"/>
              <a:gd name="connsiteX7-135" fmla="*/ 1786663 w 2175624"/>
              <a:gd name="connsiteY7-136" fmla="*/ 13648 h 3261815"/>
              <a:gd name="connsiteX8-137" fmla="*/ 1172514 w 2175624"/>
              <a:gd name="connsiteY8-138" fmla="*/ 156949 h 3261815"/>
              <a:gd name="connsiteX9-139" fmla="*/ 408239 w 2175624"/>
              <a:gd name="connsiteY9-140" fmla="*/ 27296 h 3261815"/>
              <a:gd name="connsiteX0-141" fmla="*/ 408239 w 2175624"/>
              <a:gd name="connsiteY0-142" fmla="*/ 27296 h 3261815"/>
              <a:gd name="connsiteX1-143" fmla="*/ 326353 w 2175624"/>
              <a:gd name="connsiteY1-144" fmla="*/ 1774209 h 3261815"/>
              <a:gd name="connsiteX2-145" fmla="*/ 701666 w 2175624"/>
              <a:gd name="connsiteY2-146" fmla="*/ 3261815 h 3261815"/>
              <a:gd name="connsiteX3-147" fmla="*/ 1192985 w 2175624"/>
              <a:gd name="connsiteY3-148" fmla="*/ 1937982 h 3261815"/>
              <a:gd name="connsiteX4-149" fmla="*/ 1629714 w 2175624"/>
              <a:gd name="connsiteY4-150" fmla="*/ 3261815 h 3261815"/>
              <a:gd name="connsiteX5-151" fmla="*/ 2175624 w 2175624"/>
              <a:gd name="connsiteY5-152" fmla="*/ 1719618 h 3261815"/>
              <a:gd name="connsiteX6-153" fmla="*/ 1868550 w 2175624"/>
              <a:gd name="connsiteY6-154" fmla="*/ 0 h 3261815"/>
              <a:gd name="connsiteX7-155" fmla="*/ 1786663 w 2175624"/>
              <a:gd name="connsiteY7-156" fmla="*/ 13648 h 3261815"/>
              <a:gd name="connsiteX8-157" fmla="*/ 1172514 w 2175624"/>
              <a:gd name="connsiteY8-158" fmla="*/ 156949 h 3261815"/>
              <a:gd name="connsiteX9-159" fmla="*/ 408239 w 2175624"/>
              <a:gd name="connsiteY9-160" fmla="*/ 27296 h 3261815"/>
              <a:gd name="connsiteX0-161" fmla="*/ 408239 w 2175624"/>
              <a:gd name="connsiteY0-162" fmla="*/ 27296 h 3261815"/>
              <a:gd name="connsiteX1-163" fmla="*/ 326353 w 2175624"/>
              <a:gd name="connsiteY1-164" fmla="*/ 1774209 h 3261815"/>
              <a:gd name="connsiteX2-165" fmla="*/ 701666 w 2175624"/>
              <a:gd name="connsiteY2-166" fmla="*/ 3261815 h 3261815"/>
              <a:gd name="connsiteX3-167" fmla="*/ 1192985 w 2175624"/>
              <a:gd name="connsiteY3-168" fmla="*/ 1937982 h 3261815"/>
              <a:gd name="connsiteX4-169" fmla="*/ 1629714 w 2175624"/>
              <a:gd name="connsiteY4-170" fmla="*/ 3261815 h 3261815"/>
              <a:gd name="connsiteX5-171" fmla="*/ 2175624 w 2175624"/>
              <a:gd name="connsiteY5-172" fmla="*/ 1719618 h 3261815"/>
              <a:gd name="connsiteX6-173" fmla="*/ 1868550 w 2175624"/>
              <a:gd name="connsiteY6-174" fmla="*/ 0 h 3261815"/>
              <a:gd name="connsiteX7-175" fmla="*/ 1786663 w 2175624"/>
              <a:gd name="connsiteY7-176" fmla="*/ 13648 h 3261815"/>
              <a:gd name="connsiteX8-177" fmla="*/ 1172514 w 2175624"/>
              <a:gd name="connsiteY8-178" fmla="*/ 156949 h 3261815"/>
              <a:gd name="connsiteX9-179" fmla="*/ 408239 w 2175624"/>
              <a:gd name="connsiteY9-180" fmla="*/ 27296 h 3261815"/>
              <a:gd name="connsiteX0-181" fmla="*/ 408239 w 2175624"/>
              <a:gd name="connsiteY0-182" fmla="*/ 27296 h 3261815"/>
              <a:gd name="connsiteX1-183" fmla="*/ 326353 w 2175624"/>
              <a:gd name="connsiteY1-184" fmla="*/ 1774209 h 3261815"/>
              <a:gd name="connsiteX2-185" fmla="*/ 701666 w 2175624"/>
              <a:gd name="connsiteY2-186" fmla="*/ 3261815 h 3261815"/>
              <a:gd name="connsiteX3-187" fmla="*/ 1192985 w 2175624"/>
              <a:gd name="connsiteY3-188" fmla="*/ 1937982 h 3261815"/>
              <a:gd name="connsiteX4-189" fmla="*/ 1629714 w 2175624"/>
              <a:gd name="connsiteY4-190" fmla="*/ 3261815 h 3261815"/>
              <a:gd name="connsiteX5-191" fmla="*/ 2175624 w 2175624"/>
              <a:gd name="connsiteY5-192" fmla="*/ 1719618 h 3261815"/>
              <a:gd name="connsiteX6-193" fmla="*/ 1868550 w 2175624"/>
              <a:gd name="connsiteY6-194" fmla="*/ 0 h 3261815"/>
              <a:gd name="connsiteX7-195" fmla="*/ 1786663 w 2175624"/>
              <a:gd name="connsiteY7-196" fmla="*/ 13648 h 3261815"/>
              <a:gd name="connsiteX8-197" fmla="*/ 1172514 w 2175624"/>
              <a:gd name="connsiteY8-198" fmla="*/ 156949 h 3261815"/>
              <a:gd name="connsiteX9-199" fmla="*/ 408239 w 2175624"/>
              <a:gd name="connsiteY9-200" fmla="*/ 27296 h 3261815"/>
              <a:gd name="connsiteX0-201" fmla="*/ 411154 w 2178539"/>
              <a:gd name="connsiteY0-202" fmla="*/ 27296 h 3261815"/>
              <a:gd name="connsiteX1-203" fmla="*/ 322444 w 2178539"/>
              <a:gd name="connsiteY1-204" fmla="*/ 1801504 h 3261815"/>
              <a:gd name="connsiteX2-205" fmla="*/ 704581 w 2178539"/>
              <a:gd name="connsiteY2-206" fmla="*/ 3261815 h 3261815"/>
              <a:gd name="connsiteX3-207" fmla="*/ 1195900 w 2178539"/>
              <a:gd name="connsiteY3-208" fmla="*/ 1937982 h 3261815"/>
              <a:gd name="connsiteX4-209" fmla="*/ 1632629 w 2178539"/>
              <a:gd name="connsiteY4-210" fmla="*/ 3261815 h 3261815"/>
              <a:gd name="connsiteX5-211" fmla="*/ 2178539 w 2178539"/>
              <a:gd name="connsiteY5-212" fmla="*/ 1719618 h 3261815"/>
              <a:gd name="connsiteX6-213" fmla="*/ 1871465 w 2178539"/>
              <a:gd name="connsiteY6-214" fmla="*/ 0 h 3261815"/>
              <a:gd name="connsiteX7-215" fmla="*/ 1789578 w 2178539"/>
              <a:gd name="connsiteY7-216" fmla="*/ 13648 h 3261815"/>
              <a:gd name="connsiteX8-217" fmla="*/ 1175429 w 2178539"/>
              <a:gd name="connsiteY8-218" fmla="*/ 156949 h 3261815"/>
              <a:gd name="connsiteX9-219" fmla="*/ 411154 w 2178539"/>
              <a:gd name="connsiteY9-220" fmla="*/ 27296 h 3261815"/>
              <a:gd name="connsiteX0-221" fmla="*/ 411154 w 2178539"/>
              <a:gd name="connsiteY0-222" fmla="*/ 27296 h 3261815"/>
              <a:gd name="connsiteX1-223" fmla="*/ 322444 w 2178539"/>
              <a:gd name="connsiteY1-224" fmla="*/ 1801504 h 3261815"/>
              <a:gd name="connsiteX2-225" fmla="*/ 704581 w 2178539"/>
              <a:gd name="connsiteY2-226" fmla="*/ 3261815 h 3261815"/>
              <a:gd name="connsiteX3-227" fmla="*/ 1195900 w 2178539"/>
              <a:gd name="connsiteY3-228" fmla="*/ 1937982 h 3261815"/>
              <a:gd name="connsiteX4-229" fmla="*/ 1632629 w 2178539"/>
              <a:gd name="connsiteY4-230" fmla="*/ 3261815 h 3261815"/>
              <a:gd name="connsiteX5-231" fmla="*/ 2178539 w 2178539"/>
              <a:gd name="connsiteY5-232" fmla="*/ 1719618 h 3261815"/>
              <a:gd name="connsiteX6-233" fmla="*/ 1871465 w 2178539"/>
              <a:gd name="connsiteY6-234" fmla="*/ 0 h 3261815"/>
              <a:gd name="connsiteX7-235" fmla="*/ 1789578 w 2178539"/>
              <a:gd name="connsiteY7-236" fmla="*/ 13648 h 3261815"/>
              <a:gd name="connsiteX8-237" fmla="*/ 1175429 w 2178539"/>
              <a:gd name="connsiteY8-238" fmla="*/ 156949 h 3261815"/>
              <a:gd name="connsiteX9-239" fmla="*/ 411154 w 2178539"/>
              <a:gd name="connsiteY9-240" fmla="*/ 27296 h 3261815"/>
              <a:gd name="connsiteX0-241" fmla="*/ 411154 w 2178539"/>
              <a:gd name="connsiteY0-242" fmla="*/ 27296 h 3261815"/>
              <a:gd name="connsiteX1-243" fmla="*/ 322444 w 2178539"/>
              <a:gd name="connsiteY1-244" fmla="*/ 1801504 h 3261815"/>
              <a:gd name="connsiteX2-245" fmla="*/ 704581 w 2178539"/>
              <a:gd name="connsiteY2-246" fmla="*/ 3261815 h 3261815"/>
              <a:gd name="connsiteX3-247" fmla="*/ 1195900 w 2178539"/>
              <a:gd name="connsiteY3-248" fmla="*/ 1937982 h 3261815"/>
              <a:gd name="connsiteX4-249" fmla="*/ 1632629 w 2178539"/>
              <a:gd name="connsiteY4-250" fmla="*/ 3261815 h 3261815"/>
              <a:gd name="connsiteX5-251" fmla="*/ 2178539 w 2178539"/>
              <a:gd name="connsiteY5-252" fmla="*/ 1719618 h 3261815"/>
              <a:gd name="connsiteX6-253" fmla="*/ 1871465 w 2178539"/>
              <a:gd name="connsiteY6-254" fmla="*/ 0 h 3261815"/>
              <a:gd name="connsiteX7-255" fmla="*/ 1789578 w 2178539"/>
              <a:gd name="connsiteY7-256" fmla="*/ 13648 h 3261815"/>
              <a:gd name="connsiteX8-257" fmla="*/ 1175429 w 2178539"/>
              <a:gd name="connsiteY8-258" fmla="*/ 156949 h 3261815"/>
              <a:gd name="connsiteX9-259" fmla="*/ 411154 w 2178539"/>
              <a:gd name="connsiteY9-260" fmla="*/ 27296 h 3261815"/>
              <a:gd name="connsiteX0-261" fmla="*/ 411154 w 2178539"/>
              <a:gd name="connsiteY0-262" fmla="*/ 27296 h 3261815"/>
              <a:gd name="connsiteX1-263" fmla="*/ 322444 w 2178539"/>
              <a:gd name="connsiteY1-264" fmla="*/ 1801504 h 3261815"/>
              <a:gd name="connsiteX2-265" fmla="*/ 704581 w 2178539"/>
              <a:gd name="connsiteY2-266" fmla="*/ 3261815 h 3261815"/>
              <a:gd name="connsiteX3-267" fmla="*/ 1195900 w 2178539"/>
              <a:gd name="connsiteY3-268" fmla="*/ 1937982 h 3261815"/>
              <a:gd name="connsiteX4-269" fmla="*/ 1632629 w 2178539"/>
              <a:gd name="connsiteY4-270" fmla="*/ 3261815 h 3261815"/>
              <a:gd name="connsiteX5-271" fmla="*/ 2178539 w 2178539"/>
              <a:gd name="connsiteY5-272" fmla="*/ 1719618 h 3261815"/>
              <a:gd name="connsiteX6-273" fmla="*/ 1871465 w 2178539"/>
              <a:gd name="connsiteY6-274" fmla="*/ 0 h 3261815"/>
              <a:gd name="connsiteX7-275" fmla="*/ 1789578 w 2178539"/>
              <a:gd name="connsiteY7-276" fmla="*/ 13648 h 3261815"/>
              <a:gd name="connsiteX8-277" fmla="*/ 1175429 w 2178539"/>
              <a:gd name="connsiteY8-278" fmla="*/ 156949 h 3261815"/>
              <a:gd name="connsiteX9-279" fmla="*/ 411154 w 2178539"/>
              <a:gd name="connsiteY9-280" fmla="*/ 27296 h 3261815"/>
              <a:gd name="connsiteX0-281" fmla="*/ 411154 w 2178539"/>
              <a:gd name="connsiteY0-282" fmla="*/ 27296 h 3261815"/>
              <a:gd name="connsiteX1-283" fmla="*/ 322444 w 2178539"/>
              <a:gd name="connsiteY1-284" fmla="*/ 1801504 h 3261815"/>
              <a:gd name="connsiteX2-285" fmla="*/ 704581 w 2178539"/>
              <a:gd name="connsiteY2-286" fmla="*/ 3261815 h 3261815"/>
              <a:gd name="connsiteX3-287" fmla="*/ 1195900 w 2178539"/>
              <a:gd name="connsiteY3-288" fmla="*/ 1937982 h 3261815"/>
              <a:gd name="connsiteX4-289" fmla="*/ 1632629 w 2178539"/>
              <a:gd name="connsiteY4-290" fmla="*/ 3261815 h 3261815"/>
              <a:gd name="connsiteX5-291" fmla="*/ 2178539 w 2178539"/>
              <a:gd name="connsiteY5-292" fmla="*/ 1719618 h 3261815"/>
              <a:gd name="connsiteX6-293" fmla="*/ 1871465 w 2178539"/>
              <a:gd name="connsiteY6-294" fmla="*/ 0 h 3261815"/>
              <a:gd name="connsiteX7-295" fmla="*/ 1789578 w 2178539"/>
              <a:gd name="connsiteY7-296" fmla="*/ 13648 h 3261815"/>
              <a:gd name="connsiteX8-297" fmla="*/ 1175429 w 2178539"/>
              <a:gd name="connsiteY8-298" fmla="*/ 156949 h 3261815"/>
              <a:gd name="connsiteX9-299" fmla="*/ 411154 w 2178539"/>
              <a:gd name="connsiteY9-300" fmla="*/ 27296 h 3261815"/>
              <a:gd name="connsiteX0-301" fmla="*/ 411154 w 2178539"/>
              <a:gd name="connsiteY0-302" fmla="*/ 27296 h 3261815"/>
              <a:gd name="connsiteX1-303" fmla="*/ 322444 w 2178539"/>
              <a:gd name="connsiteY1-304" fmla="*/ 1801504 h 3261815"/>
              <a:gd name="connsiteX2-305" fmla="*/ 704581 w 2178539"/>
              <a:gd name="connsiteY2-306" fmla="*/ 3261815 h 3261815"/>
              <a:gd name="connsiteX3-307" fmla="*/ 1195900 w 2178539"/>
              <a:gd name="connsiteY3-308" fmla="*/ 1937982 h 3261815"/>
              <a:gd name="connsiteX4-309" fmla="*/ 1632629 w 2178539"/>
              <a:gd name="connsiteY4-310" fmla="*/ 3261815 h 3261815"/>
              <a:gd name="connsiteX5-311" fmla="*/ 2178539 w 2178539"/>
              <a:gd name="connsiteY5-312" fmla="*/ 1719618 h 3261815"/>
              <a:gd name="connsiteX6-313" fmla="*/ 1871465 w 2178539"/>
              <a:gd name="connsiteY6-314" fmla="*/ 0 h 3261815"/>
              <a:gd name="connsiteX7-315" fmla="*/ 1789578 w 2178539"/>
              <a:gd name="connsiteY7-316" fmla="*/ 13648 h 3261815"/>
              <a:gd name="connsiteX8-317" fmla="*/ 1175429 w 2178539"/>
              <a:gd name="connsiteY8-318" fmla="*/ 156949 h 3261815"/>
              <a:gd name="connsiteX9-319" fmla="*/ 411154 w 2178539"/>
              <a:gd name="connsiteY9-320" fmla="*/ 27296 h 3261815"/>
              <a:gd name="connsiteX0-321" fmla="*/ 411154 w 2178539"/>
              <a:gd name="connsiteY0-322" fmla="*/ 27296 h 3261815"/>
              <a:gd name="connsiteX1-323" fmla="*/ 322444 w 2178539"/>
              <a:gd name="connsiteY1-324" fmla="*/ 1801504 h 3261815"/>
              <a:gd name="connsiteX2-325" fmla="*/ 704581 w 2178539"/>
              <a:gd name="connsiteY2-326" fmla="*/ 3261815 h 3261815"/>
              <a:gd name="connsiteX3-327" fmla="*/ 1216372 w 2178539"/>
              <a:gd name="connsiteY3-328" fmla="*/ 1951629 h 3261815"/>
              <a:gd name="connsiteX4-329" fmla="*/ 1632629 w 2178539"/>
              <a:gd name="connsiteY4-330" fmla="*/ 3261815 h 3261815"/>
              <a:gd name="connsiteX5-331" fmla="*/ 2178539 w 2178539"/>
              <a:gd name="connsiteY5-332" fmla="*/ 1719618 h 3261815"/>
              <a:gd name="connsiteX6-333" fmla="*/ 1871465 w 2178539"/>
              <a:gd name="connsiteY6-334" fmla="*/ 0 h 3261815"/>
              <a:gd name="connsiteX7-335" fmla="*/ 1789578 w 2178539"/>
              <a:gd name="connsiteY7-336" fmla="*/ 13648 h 3261815"/>
              <a:gd name="connsiteX8-337" fmla="*/ 1175429 w 2178539"/>
              <a:gd name="connsiteY8-338" fmla="*/ 156949 h 3261815"/>
              <a:gd name="connsiteX9-339" fmla="*/ 411154 w 2178539"/>
              <a:gd name="connsiteY9-340" fmla="*/ 27296 h 3261815"/>
              <a:gd name="connsiteX0-341" fmla="*/ 411154 w 2178539"/>
              <a:gd name="connsiteY0-342" fmla="*/ 27296 h 3261815"/>
              <a:gd name="connsiteX1-343" fmla="*/ 322444 w 2178539"/>
              <a:gd name="connsiteY1-344" fmla="*/ 1801504 h 3261815"/>
              <a:gd name="connsiteX2-345" fmla="*/ 704581 w 2178539"/>
              <a:gd name="connsiteY2-346" fmla="*/ 3261815 h 3261815"/>
              <a:gd name="connsiteX3-347" fmla="*/ 1216372 w 2178539"/>
              <a:gd name="connsiteY3-348" fmla="*/ 1951629 h 3261815"/>
              <a:gd name="connsiteX4-349" fmla="*/ 1632629 w 2178539"/>
              <a:gd name="connsiteY4-350" fmla="*/ 3261815 h 3261815"/>
              <a:gd name="connsiteX5-351" fmla="*/ 2178539 w 2178539"/>
              <a:gd name="connsiteY5-352" fmla="*/ 1719618 h 3261815"/>
              <a:gd name="connsiteX6-353" fmla="*/ 1871465 w 2178539"/>
              <a:gd name="connsiteY6-354" fmla="*/ 0 h 3261815"/>
              <a:gd name="connsiteX7-355" fmla="*/ 1789578 w 2178539"/>
              <a:gd name="connsiteY7-356" fmla="*/ 13648 h 3261815"/>
              <a:gd name="connsiteX8-357" fmla="*/ 1175429 w 2178539"/>
              <a:gd name="connsiteY8-358" fmla="*/ 156949 h 3261815"/>
              <a:gd name="connsiteX9-359" fmla="*/ 411154 w 2178539"/>
              <a:gd name="connsiteY9-360" fmla="*/ 27296 h 3261815"/>
              <a:gd name="connsiteX0-361" fmla="*/ 411154 w 2178539"/>
              <a:gd name="connsiteY0-362" fmla="*/ 27296 h 3261815"/>
              <a:gd name="connsiteX1-363" fmla="*/ 322444 w 2178539"/>
              <a:gd name="connsiteY1-364" fmla="*/ 1801504 h 3261815"/>
              <a:gd name="connsiteX2-365" fmla="*/ 704581 w 2178539"/>
              <a:gd name="connsiteY2-366" fmla="*/ 3261815 h 3261815"/>
              <a:gd name="connsiteX3-367" fmla="*/ 1216372 w 2178539"/>
              <a:gd name="connsiteY3-368" fmla="*/ 1951629 h 3261815"/>
              <a:gd name="connsiteX4-369" fmla="*/ 1632629 w 2178539"/>
              <a:gd name="connsiteY4-370" fmla="*/ 3261815 h 3261815"/>
              <a:gd name="connsiteX5-371" fmla="*/ 2178539 w 2178539"/>
              <a:gd name="connsiteY5-372" fmla="*/ 1719618 h 3261815"/>
              <a:gd name="connsiteX6-373" fmla="*/ 1871465 w 2178539"/>
              <a:gd name="connsiteY6-374" fmla="*/ 0 h 3261815"/>
              <a:gd name="connsiteX7-375" fmla="*/ 1789578 w 2178539"/>
              <a:gd name="connsiteY7-376" fmla="*/ 13648 h 3261815"/>
              <a:gd name="connsiteX8-377" fmla="*/ 1175429 w 2178539"/>
              <a:gd name="connsiteY8-378" fmla="*/ 156949 h 3261815"/>
              <a:gd name="connsiteX9-379" fmla="*/ 411154 w 2178539"/>
              <a:gd name="connsiteY9-380" fmla="*/ 27296 h 3261815"/>
              <a:gd name="connsiteX0-381" fmla="*/ 411154 w 2178539"/>
              <a:gd name="connsiteY0-382" fmla="*/ 27296 h 3261815"/>
              <a:gd name="connsiteX1-383" fmla="*/ 322444 w 2178539"/>
              <a:gd name="connsiteY1-384" fmla="*/ 1801504 h 3261815"/>
              <a:gd name="connsiteX2-385" fmla="*/ 704581 w 2178539"/>
              <a:gd name="connsiteY2-386" fmla="*/ 3261815 h 3261815"/>
              <a:gd name="connsiteX3-387" fmla="*/ 1216372 w 2178539"/>
              <a:gd name="connsiteY3-388" fmla="*/ 1951629 h 3261815"/>
              <a:gd name="connsiteX4-389" fmla="*/ 1632629 w 2178539"/>
              <a:gd name="connsiteY4-390" fmla="*/ 3261815 h 3261815"/>
              <a:gd name="connsiteX5-391" fmla="*/ 2178539 w 2178539"/>
              <a:gd name="connsiteY5-392" fmla="*/ 1719618 h 3261815"/>
              <a:gd name="connsiteX6-393" fmla="*/ 1871465 w 2178539"/>
              <a:gd name="connsiteY6-394" fmla="*/ 0 h 3261815"/>
              <a:gd name="connsiteX7-395" fmla="*/ 1789578 w 2178539"/>
              <a:gd name="connsiteY7-396" fmla="*/ 13648 h 3261815"/>
              <a:gd name="connsiteX8-397" fmla="*/ 1175429 w 2178539"/>
              <a:gd name="connsiteY8-398" fmla="*/ 156949 h 3261815"/>
              <a:gd name="connsiteX9-399" fmla="*/ 411154 w 2178539"/>
              <a:gd name="connsiteY9-400" fmla="*/ 27296 h 3261815"/>
              <a:gd name="connsiteX0-401" fmla="*/ 411154 w 2178539"/>
              <a:gd name="connsiteY0-402" fmla="*/ 27296 h 3261815"/>
              <a:gd name="connsiteX1-403" fmla="*/ 322444 w 2178539"/>
              <a:gd name="connsiteY1-404" fmla="*/ 1801504 h 3261815"/>
              <a:gd name="connsiteX2-405" fmla="*/ 704581 w 2178539"/>
              <a:gd name="connsiteY2-406" fmla="*/ 3261815 h 3261815"/>
              <a:gd name="connsiteX3-407" fmla="*/ 1216372 w 2178539"/>
              <a:gd name="connsiteY3-408" fmla="*/ 1951629 h 3261815"/>
              <a:gd name="connsiteX4-409" fmla="*/ 1632629 w 2178539"/>
              <a:gd name="connsiteY4-410" fmla="*/ 3261815 h 3261815"/>
              <a:gd name="connsiteX5-411" fmla="*/ 2178539 w 2178539"/>
              <a:gd name="connsiteY5-412" fmla="*/ 1719618 h 3261815"/>
              <a:gd name="connsiteX6-413" fmla="*/ 1871465 w 2178539"/>
              <a:gd name="connsiteY6-414" fmla="*/ 0 h 3261815"/>
              <a:gd name="connsiteX7-415" fmla="*/ 1789578 w 2178539"/>
              <a:gd name="connsiteY7-416" fmla="*/ 13648 h 3261815"/>
              <a:gd name="connsiteX8-417" fmla="*/ 1175429 w 2178539"/>
              <a:gd name="connsiteY8-418" fmla="*/ 156949 h 3261815"/>
              <a:gd name="connsiteX9-419" fmla="*/ 411154 w 2178539"/>
              <a:gd name="connsiteY9-420" fmla="*/ 27296 h 3261815"/>
              <a:gd name="connsiteX0-421" fmla="*/ 411154 w 2178539"/>
              <a:gd name="connsiteY0-422" fmla="*/ 27296 h 3261815"/>
              <a:gd name="connsiteX1-423" fmla="*/ 322444 w 2178539"/>
              <a:gd name="connsiteY1-424" fmla="*/ 1801504 h 3261815"/>
              <a:gd name="connsiteX2-425" fmla="*/ 704581 w 2178539"/>
              <a:gd name="connsiteY2-426" fmla="*/ 3261815 h 3261815"/>
              <a:gd name="connsiteX3-427" fmla="*/ 1216372 w 2178539"/>
              <a:gd name="connsiteY3-428" fmla="*/ 1951629 h 3261815"/>
              <a:gd name="connsiteX4-429" fmla="*/ 1632629 w 2178539"/>
              <a:gd name="connsiteY4-430" fmla="*/ 3261815 h 3261815"/>
              <a:gd name="connsiteX5-431" fmla="*/ 2178539 w 2178539"/>
              <a:gd name="connsiteY5-432" fmla="*/ 1719618 h 3261815"/>
              <a:gd name="connsiteX6-433" fmla="*/ 1871465 w 2178539"/>
              <a:gd name="connsiteY6-434" fmla="*/ 0 h 3261815"/>
              <a:gd name="connsiteX7-435" fmla="*/ 1789578 w 2178539"/>
              <a:gd name="connsiteY7-436" fmla="*/ 13648 h 3261815"/>
              <a:gd name="connsiteX8-437" fmla="*/ 1175429 w 2178539"/>
              <a:gd name="connsiteY8-438" fmla="*/ 156949 h 3261815"/>
              <a:gd name="connsiteX9-439" fmla="*/ 411154 w 2178539"/>
              <a:gd name="connsiteY9-440" fmla="*/ 27296 h 3261815"/>
              <a:gd name="connsiteX0-441" fmla="*/ 411154 w 2178539"/>
              <a:gd name="connsiteY0-442" fmla="*/ 27296 h 3261815"/>
              <a:gd name="connsiteX1-443" fmla="*/ 322444 w 2178539"/>
              <a:gd name="connsiteY1-444" fmla="*/ 1801504 h 3261815"/>
              <a:gd name="connsiteX2-445" fmla="*/ 704581 w 2178539"/>
              <a:gd name="connsiteY2-446" fmla="*/ 3261815 h 3261815"/>
              <a:gd name="connsiteX3-447" fmla="*/ 1216372 w 2178539"/>
              <a:gd name="connsiteY3-448" fmla="*/ 1951629 h 3261815"/>
              <a:gd name="connsiteX4-449" fmla="*/ 1680396 w 2178539"/>
              <a:gd name="connsiteY4-450" fmla="*/ 3261815 h 3261815"/>
              <a:gd name="connsiteX5-451" fmla="*/ 2178539 w 2178539"/>
              <a:gd name="connsiteY5-452" fmla="*/ 1719618 h 3261815"/>
              <a:gd name="connsiteX6-453" fmla="*/ 1871465 w 2178539"/>
              <a:gd name="connsiteY6-454" fmla="*/ 0 h 3261815"/>
              <a:gd name="connsiteX7-455" fmla="*/ 1789578 w 2178539"/>
              <a:gd name="connsiteY7-456" fmla="*/ 13648 h 3261815"/>
              <a:gd name="connsiteX8-457" fmla="*/ 1175429 w 2178539"/>
              <a:gd name="connsiteY8-458" fmla="*/ 156949 h 3261815"/>
              <a:gd name="connsiteX9-459" fmla="*/ 411154 w 2178539"/>
              <a:gd name="connsiteY9-460" fmla="*/ 27296 h 3261815"/>
              <a:gd name="connsiteX0-461" fmla="*/ 411154 w 2178539"/>
              <a:gd name="connsiteY0-462" fmla="*/ 27296 h 3261815"/>
              <a:gd name="connsiteX1-463" fmla="*/ 322444 w 2178539"/>
              <a:gd name="connsiteY1-464" fmla="*/ 1801504 h 3261815"/>
              <a:gd name="connsiteX2-465" fmla="*/ 704581 w 2178539"/>
              <a:gd name="connsiteY2-466" fmla="*/ 3261815 h 3261815"/>
              <a:gd name="connsiteX3-467" fmla="*/ 1216372 w 2178539"/>
              <a:gd name="connsiteY3-468" fmla="*/ 1951629 h 3261815"/>
              <a:gd name="connsiteX4-469" fmla="*/ 1707692 w 2178539"/>
              <a:gd name="connsiteY4-470" fmla="*/ 3254991 h 3261815"/>
              <a:gd name="connsiteX5-471" fmla="*/ 2178539 w 2178539"/>
              <a:gd name="connsiteY5-472" fmla="*/ 1719618 h 3261815"/>
              <a:gd name="connsiteX6-473" fmla="*/ 1871465 w 2178539"/>
              <a:gd name="connsiteY6-474" fmla="*/ 0 h 3261815"/>
              <a:gd name="connsiteX7-475" fmla="*/ 1789578 w 2178539"/>
              <a:gd name="connsiteY7-476" fmla="*/ 13648 h 3261815"/>
              <a:gd name="connsiteX8-477" fmla="*/ 1175429 w 2178539"/>
              <a:gd name="connsiteY8-478" fmla="*/ 156949 h 3261815"/>
              <a:gd name="connsiteX9-479" fmla="*/ 411154 w 2178539"/>
              <a:gd name="connsiteY9-480" fmla="*/ 27296 h 3261815"/>
              <a:gd name="connsiteX0-481" fmla="*/ 411154 w 2178539"/>
              <a:gd name="connsiteY0-482" fmla="*/ 27296 h 3261815"/>
              <a:gd name="connsiteX1-483" fmla="*/ 322444 w 2178539"/>
              <a:gd name="connsiteY1-484" fmla="*/ 1801504 h 3261815"/>
              <a:gd name="connsiteX2-485" fmla="*/ 704581 w 2178539"/>
              <a:gd name="connsiteY2-486" fmla="*/ 3261815 h 3261815"/>
              <a:gd name="connsiteX3-487" fmla="*/ 1216372 w 2178539"/>
              <a:gd name="connsiteY3-488" fmla="*/ 1951629 h 3261815"/>
              <a:gd name="connsiteX4-489" fmla="*/ 1707692 w 2178539"/>
              <a:gd name="connsiteY4-490" fmla="*/ 3254991 h 3261815"/>
              <a:gd name="connsiteX5-491" fmla="*/ 2178539 w 2178539"/>
              <a:gd name="connsiteY5-492" fmla="*/ 1719618 h 3261815"/>
              <a:gd name="connsiteX6-493" fmla="*/ 1871465 w 2178539"/>
              <a:gd name="connsiteY6-494" fmla="*/ 0 h 3261815"/>
              <a:gd name="connsiteX7-495" fmla="*/ 1789578 w 2178539"/>
              <a:gd name="connsiteY7-496" fmla="*/ 13648 h 3261815"/>
              <a:gd name="connsiteX8-497" fmla="*/ 1175429 w 2178539"/>
              <a:gd name="connsiteY8-498" fmla="*/ 156949 h 3261815"/>
              <a:gd name="connsiteX9-499" fmla="*/ 411154 w 2178539"/>
              <a:gd name="connsiteY9-500" fmla="*/ 27296 h 3261815"/>
              <a:gd name="connsiteX0-501" fmla="*/ 411154 w 2178539"/>
              <a:gd name="connsiteY0-502" fmla="*/ 27296 h 3261815"/>
              <a:gd name="connsiteX1-503" fmla="*/ 322444 w 2178539"/>
              <a:gd name="connsiteY1-504" fmla="*/ 1801504 h 3261815"/>
              <a:gd name="connsiteX2-505" fmla="*/ 704581 w 2178539"/>
              <a:gd name="connsiteY2-506" fmla="*/ 3261815 h 3261815"/>
              <a:gd name="connsiteX3-507" fmla="*/ 1216372 w 2178539"/>
              <a:gd name="connsiteY3-508" fmla="*/ 1951629 h 3261815"/>
              <a:gd name="connsiteX4-509" fmla="*/ 1707692 w 2178539"/>
              <a:gd name="connsiteY4-510" fmla="*/ 3254991 h 3261815"/>
              <a:gd name="connsiteX5-511" fmla="*/ 2178539 w 2178539"/>
              <a:gd name="connsiteY5-512" fmla="*/ 1719618 h 3261815"/>
              <a:gd name="connsiteX6-513" fmla="*/ 1871465 w 2178539"/>
              <a:gd name="connsiteY6-514" fmla="*/ 0 h 3261815"/>
              <a:gd name="connsiteX7-515" fmla="*/ 1789578 w 2178539"/>
              <a:gd name="connsiteY7-516" fmla="*/ 13648 h 3261815"/>
              <a:gd name="connsiteX8-517" fmla="*/ 1175429 w 2178539"/>
              <a:gd name="connsiteY8-518" fmla="*/ 156949 h 3261815"/>
              <a:gd name="connsiteX9-519" fmla="*/ 411154 w 2178539"/>
              <a:gd name="connsiteY9-520" fmla="*/ 27296 h 3261815"/>
              <a:gd name="connsiteX0-521" fmla="*/ 411154 w 2178539"/>
              <a:gd name="connsiteY0-522" fmla="*/ 27296 h 3261815"/>
              <a:gd name="connsiteX1-523" fmla="*/ 322444 w 2178539"/>
              <a:gd name="connsiteY1-524" fmla="*/ 1801504 h 3261815"/>
              <a:gd name="connsiteX2-525" fmla="*/ 704581 w 2178539"/>
              <a:gd name="connsiteY2-526" fmla="*/ 3261815 h 3261815"/>
              <a:gd name="connsiteX3-527" fmla="*/ 1216372 w 2178539"/>
              <a:gd name="connsiteY3-528" fmla="*/ 1951629 h 3261815"/>
              <a:gd name="connsiteX4-529" fmla="*/ 1707692 w 2178539"/>
              <a:gd name="connsiteY4-530" fmla="*/ 3254991 h 3261815"/>
              <a:gd name="connsiteX5-531" fmla="*/ 2178539 w 2178539"/>
              <a:gd name="connsiteY5-532" fmla="*/ 1719618 h 3261815"/>
              <a:gd name="connsiteX6-533" fmla="*/ 1871465 w 2178539"/>
              <a:gd name="connsiteY6-534" fmla="*/ 0 h 3261815"/>
              <a:gd name="connsiteX7-535" fmla="*/ 1789578 w 2178539"/>
              <a:gd name="connsiteY7-536" fmla="*/ 13648 h 3261815"/>
              <a:gd name="connsiteX8-537" fmla="*/ 1175429 w 2178539"/>
              <a:gd name="connsiteY8-538" fmla="*/ 156949 h 3261815"/>
              <a:gd name="connsiteX9-539" fmla="*/ 411154 w 2178539"/>
              <a:gd name="connsiteY9-540" fmla="*/ 27296 h 3261815"/>
              <a:gd name="connsiteX0-541" fmla="*/ 411154 w 2178539"/>
              <a:gd name="connsiteY0-542" fmla="*/ 27296 h 3261815"/>
              <a:gd name="connsiteX1-543" fmla="*/ 322444 w 2178539"/>
              <a:gd name="connsiteY1-544" fmla="*/ 1801504 h 3261815"/>
              <a:gd name="connsiteX2-545" fmla="*/ 704581 w 2178539"/>
              <a:gd name="connsiteY2-546" fmla="*/ 3261815 h 3261815"/>
              <a:gd name="connsiteX3-547" fmla="*/ 1216372 w 2178539"/>
              <a:gd name="connsiteY3-548" fmla="*/ 1951629 h 3261815"/>
              <a:gd name="connsiteX4-549" fmla="*/ 1707692 w 2178539"/>
              <a:gd name="connsiteY4-550" fmla="*/ 3254991 h 3261815"/>
              <a:gd name="connsiteX5-551" fmla="*/ 2178539 w 2178539"/>
              <a:gd name="connsiteY5-552" fmla="*/ 1719618 h 3261815"/>
              <a:gd name="connsiteX6-553" fmla="*/ 1871465 w 2178539"/>
              <a:gd name="connsiteY6-554" fmla="*/ 0 h 3261815"/>
              <a:gd name="connsiteX7-555" fmla="*/ 1789578 w 2178539"/>
              <a:gd name="connsiteY7-556" fmla="*/ 13648 h 3261815"/>
              <a:gd name="connsiteX8-557" fmla="*/ 1175429 w 2178539"/>
              <a:gd name="connsiteY8-558" fmla="*/ 156949 h 3261815"/>
              <a:gd name="connsiteX9-559" fmla="*/ 411154 w 2178539"/>
              <a:gd name="connsiteY9-560" fmla="*/ 27296 h 3261815"/>
              <a:gd name="connsiteX0-561" fmla="*/ 411154 w 2178539"/>
              <a:gd name="connsiteY0-562" fmla="*/ 27296 h 3261815"/>
              <a:gd name="connsiteX1-563" fmla="*/ 322444 w 2178539"/>
              <a:gd name="connsiteY1-564" fmla="*/ 1801504 h 3261815"/>
              <a:gd name="connsiteX2-565" fmla="*/ 704581 w 2178539"/>
              <a:gd name="connsiteY2-566" fmla="*/ 3261815 h 3261815"/>
              <a:gd name="connsiteX3-567" fmla="*/ 1216372 w 2178539"/>
              <a:gd name="connsiteY3-568" fmla="*/ 1951629 h 3261815"/>
              <a:gd name="connsiteX4-569" fmla="*/ 1707692 w 2178539"/>
              <a:gd name="connsiteY4-570" fmla="*/ 3254991 h 3261815"/>
              <a:gd name="connsiteX5-571" fmla="*/ 2178539 w 2178539"/>
              <a:gd name="connsiteY5-572" fmla="*/ 1719618 h 3261815"/>
              <a:gd name="connsiteX6-573" fmla="*/ 1871465 w 2178539"/>
              <a:gd name="connsiteY6-574" fmla="*/ 0 h 3261815"/>
              <a:gd name="connsiteX7-575" fmla="*/ 1789578 w 2178539"/>
              <a:gd name="connsiteY7-576" fmla="*/ 13648 h 3261815"/>
              <a:gd name="connsiteX8-577" fmla="*/ 1175429 w 2178539"/>
              <a:gd name="connsiteY8-578" fmla="*/ 156949 h 3261815"/>
              <a:gd name="connsiteX9-579" fmla="*/ 411154 w 2178539"/>
              <a:gd name="connsiteY9-580" fmla="*/ 27296 h 3261815"/>
              <a:gd name="connsiteX0-581" fmla="*/ 411154 w 2144420"/>
              <a:gd name="connsiteY0-582" fmla="*/ 27296 h 3261815"/>
              <a:gd name="connsiteX1-583" fmla="*/ 322444 w 2144420"/>
              <a:gd name="connsiteY1-584" fmla="*/ 1801504 h 3261815"/>
              <a:gd name="connsiteX2-585" fmla="*/ 704581 w 2144420"/>
              <a:gd name="connsiteY2-586" fmla="*/ 3261815 h 3261815"/>
              <a:gd name="connsiteX3-587" fmla="*/ 1216372 w 2144420"/>
              <a:gd name="connsiteY3-588" fmla="*/ 1951629 h 3261815"/>
              <a:gd name="connsiteX4-589" fmla="*/ 1707692 w 2144420"/>
              <a:gd name="connsiteY4-590" fmla="*/ 3254991 h 3261815"/>
              <a:gd name="connsiteX5-591" fmla="*/ 2144420 w 2144420"/>
              <a:gd name="connsiteY5-592" fmla="*/ 1753737 h 3261815"/>
              <a:gd name="connsiteX6-593" fmla="*/ 1871465 w 2144420"/>
              <a:gd name="connsiteY6-594" fmla="*/ 0 h 3261815"/>
              <a:gd name="connsiteX7-595" fmla="*/ 1789578 w 2144420"/>
              <a:gd name="connsiteY7-596" fmla="*/ 13648 h 3261815"/>
              <a:gd name="connsiteX8-597" fmla="*/ 1175429 w 2144420"/>
              <a:gd name="connsiteY8-598" fmla="*/ 156949 h 3261815"/>
              <a:gd name="connsiteX9-599" fmla="*/ 411154 w 2144420"/>
              <a:gd name="connsiteY9-600" fmla="*/ 27296 h 3261815"/>
              <a:gd name="connsiteX0-601" fmla="*/ 411154 w 2144420"/>
              <a:gd name="connsiteY0-602" fmla="*/ 27296 h 3261815"/>
              <a:gd name="connsiteX1-603" fmla="*/ 322444 w 2144420"/>
              <a:gd name="connsiteY1-604" fmla="*/ 1801504 h 3261815"/>
              <a:gd name="connsiteX2-605" fmla="*/ 704581 w 2144420"/>
              <a:gd name="connsiteY2-606" fmla="*/ 3261815 h 3261815"/>
              <a:gd name="connsiteX3-607" fmla="*/ 1216372 w 2144420"/>
              <a:gd name="connsiteY3-608" fmla="*/ 1951629 h 3261815"/>
              <a:gd name="connsiteX4-609" fmla="*/ 1707692 w 2144420"/>
              <a:gd name="connsiteY4-610" fmla="*/ 3254991 h 3261815"/>
              <a:gd name="connsiteX5-611" fmla="*/ 2144420 w 2144420"/>
              <a:gd name="connsiteY5-612" fmla="*/ 1753737 h 3261815"/>
              <a:gd name="connsiteX6-613" fmla="*/ 1871465 w 2144420"/>
              <a:gd name="connsiteY6-614" fmla="*/ 0 h 3261815"/>
              <a:gd name="connsiteX7-615" fmla="*/ 1789578 w 2144420"/>
              <a:gd name="connsiteY7-616" fmla="*/ 13648 h 3261815"/>
              <a:gd name="connsiteX8-617" fmla="*/ 1175429 w 2144420"/>
              <a:gd name="connsiteY8-618" fmla="*/ 156949 h 3261815"/>
              <a:gd name="connsiteX9-619" fmla="*/ 411154 w 2144420"/>
              <a:gd name="connsiteY9-620" fmla="*/ 27296 h 3261815"/>
              <a:gd name="connsiteX0-621" fmla="*/ 411154 w 2144420"/>
              <a:gd name="connsiteY0-622" fmla="*/ 27296 h 3261815"/>
              <a:gd name="connsiteX1-623" fmla="*/ 322444 w 2144420"/>
              <a:gd name="connsiteY1-624" fmla="*/ 1801504 h 3261815"/>
              <a:gd name="connsiteX2-625" fmla="*/ 704581 w 2144420"/>
              <a:gd name="connsiteY2-626" fmla="*/ 3261815 h 3261815"/>
              <a:gd name="connsiteX3-627" fmla="*/ 1216372 w 2144420"/>
              <a:gd name="connsiteY3-628" fmla="*/ 1951629 h 3261815"/>
              <a:gd name="connsiteX4-629" fmla="*/ 1707692 w 2144420"/>
              <a:gd name="connsiteY4-630" fmla="*/ 3254991 h 3261815"/>
              <a:gd name="connsiteX5-631" fmla="*/ 2144420 w 2144420"/>
              <a:gd name="connsiteY5-632" fmla="*/ 1753737 h 3261815"/>
              <a:gd name="connsiteX6-633" fmla="*/ 1871465 w 2144420"/>
              <a:gd name="connsiteY6-634" fmla="*/ 0 h 3261815"/>
              <a:gd name="connsiteX7-635" fmla="*/ 1789578 w 2144420"/>
              <a:gd name="connsiteY7-636" fmla="*/ 13648 h 3261815"/>
              <a:gd name="connsiteX8-637" fmla="*/ 1175429 w 2144420"/>
              <a:gd name="connsiteY8-638" fmla="*/ 156949 h 3261815"/>
              <a:gd name="connsiteX9-639" fmla="*/ 411154 w 2144420"/>
              <a:gd name="connsiteY9-640" fmla="*/ 27296 h 3261815"/>
              <a:gd name="connsiteX0-641" fmla="*/ 411154 w 2205171"/>
              <a:gd name="connsiteY0-642" fmla="*/ 27296 h 3261815"/>
              <a:gd name="connsiteX1-643" fmla="*/ 322444 w 2205171"/>
              <a:gd name="connsiteY1-644" fmla="*/ 1801504 h 3261815"/>
              <a:gd name="connsiteX2-645" fmla="*/ 704581 w 2205171"/>
              <a:gd name="connsiteY2-646" fmla="*/ 3261815 h 3261815"/>
              <a:gd name="connsiteX3-647" fmla="*/ 1216372 w 2205171"/>
              <a:gd name="connsiteY3-648" fmla="*/ 1951629 h 3261815"/>
              <a:gd name="connsiteX4-649" fmla="*/ 1707692 w 2205171"/>
              <a:gd name="connsiteY4-650" fmla="*/ 3254991 h 3261815"/>
              <a:gd name="connsiteX5-651" fmla="*/ 2144420 w 2205171"/>
              <a:gd name="connsiteY5-652" fmla="*/ 1753737 h 3261815"/>
              <a:gd name="connsiteX6-653" fmla="*/ 1871465 w 2205171"/>
              <a:gd name="connsiteY6-654" fmla="*/ 0 h 3261815"/>
              <a:gd name="connsiteX7-655" fmla="*/ 1789578 w 2205171"/>
              <a:gd name="connsiteY7-656" fmla="*/ 13648 h 3261815"/>
              <a:gd name="connsiteX8-657" fmla="*/ 1175429 w 2205171"/>
              <a:gd name="connsiteY8-658" fmla="*/ 156949 h 3261815"/>
              <a:gd name="connsiteX9-659" fmla="*/ 411154 w 2205171"/>
              <a:gd name="connsiteY9-660" fmla="*/ 27296 h 3261815"/>
              <a:gd name="connsiteX0-661" fmla="*/ 411154 w 2145061"/>
              <a:gd name="connsiteY0-662" fmla="*/ 23869 h 3258388"/>
              <a:gd name="connsiteX1-663" fmla="*/ 322444 w 2145061"/>
              <a:gd name="connsiteY1-664" fmla="*/ 1798077 h 3258388"/>
              <a:gd name="connsiteX2-665" fmla="*/ 704581 w 2145061"/>
              <a:gd name="connsiteY2-666" fmla="*/ 3258388 h 3258388"/>
              <a:gd name="connsiteX3-667" fmla="*/ 1216372 w 2145061"/>
              <a:gd name="connsiteY3-668" fmla="*/ 1948202 h 3258388"/>
              <a:gd name="connsiteX4-669" fmla="*/ 1707692 w 2145061"/>
              <a:gd name="connsiteY4-670" fmla="*/ 3251564 h 3258388"/>
              <a:gd name="connsiteX5-671" fmla="*/ 2144420 w 2145061"/>
              <a:gd name="connsiteY5-672" fmla="*/ 1750310 h 3258388"/>
              <a:gd name="connsiteX6-673" fmla="*/ 1789578 w 2145061"/>
              <a:gd name="connsiteY6-674" fmla="*/ 10221 h 3258388"/>
              <a:gd name="connsiteX7-675" fmla="*/ 1175429 w 2145061"/>
              <a:gd name="connsiteY7-676" fmla="*/ 153522 h 3258388"/>
              <a:gd name="connsiteX8-677" fmla="*/ 411154 w 2145061"/>
              <a:gd name="connsiteY8-678" fmla="*/ 23869 h 3258388"/>
              <a:gd name="connsiteX0-679" fmla="*/ 411154 w 2146076"/>
              <a:gd name="connsiteY0-680" fmla="*/ 23869 h 3258388"/>
              <a:gd name="connsiteX1-681" fmla="*/ 322444 w 2146076"/>
              <a:gd name="connsiteY1-682" fmla="*/ 1798077 h 3258388"/>
              <a:gd name="connsiteX2-683" fmla="*/ 704581 w 2146076"/>
              <a:gd name="connsiteY2-684" fmla="*/ 3258388 h 3258388"/>
              <a:gd name="connsiteX3-685" fmla="*/ 1216372 w 2146076"/>
              <a:gd name="connsiteY3-686" fmla="*/ 1948202 h 3258388"/>
              <a:gd name="connsiteX4-687" fmla="*/ 1707692 w 2146076"/>
              <a:gd name="connsiteY4-688" fmla="*/ 3251564 h 3258388"/>
              <a:gd name="connsiteX5-689" fmla="*/ 2144420 w 2146076"/>
              <a:gd name="connsiteY5-690" fmla="*/ 1750310 h 3258388"/>
              <a:gd name="connsiteX6-691" fmla="*/ 1926056 w 2146076"/>
              <a:gd name="connsiteY6-692" fmla="*/ 17045 h 3258388"/>
              <a:gd name="connsiteX7-693" fmla="*/ 1175429 w 2146076"/>
              <a:gd name="connsiteY7-694" fmla="*/ 153522 h 3258388"/>
              <a:gd name="connsiteX8-695" fmla="*/ 411154 w 2146076"/>
              <a:gd name="connsiteY8-696" fmla="*/ 23869 h 3258388"/>
              <a:gd name="connsiteX0-697" fmla="*/ 411154 w 2374416"/>
              <a:gd name="connsiteY0-698" fmla="*/ 23869 h 3258388"/>
              <a:gd name="connsiteX1-699" fmla="*/ 322444 w 2374416"/>
              <a:gd name="connsiteY1-700" fmla="*/ 1798077 h 3258388"/>
              <a:gd name="connsiteX2-701" fmla="*/ 704581 w 2374416"/>
              <a:gd name="connsiteY2-702" fmla="*/ 3258388 h 3258388"/>
              <a:gd name="connsiteX3-703" fmla="*/ 1216372 w 2374416"/>
              <a:gd name="connsiteY3-704" fmla="*/ 1948202 h 3258388"/>
              <a:gd name="connsiteX4-705" fmla="*/ 1707692 w 2374416"/>
              <a:gd name="connsiteY4-706" fmla="*/ 3251564 h 3258388"/>
              <a:gd name="connsiteX5-707" fmla="*/ 2144420 w 2374416"/>
              <a:gd name="connsiteY5-708" fmla="*/ 1750310 h 3258388"/>
              <a:gd name="connsiteX6-709" fmla="*/ 1926056 w 2374416"/>
              <a:gd name="connsiteY6-710" fmla="*/ 17045 h 3258388"/>
              <a:gd name="connsiteX7-711" fmla="*/ 1175429 w 2374416"/>
              <a:gd name="connsiteY7-712" fmla="*/ 153522 h 3258388"/>
              <a:gd name="connsiteX8-713" fmla="*/ 411154 w 2374416"/>
              <a:gd name="connsiteY8-714" fmla="*/ 23869 h 3258388"/>
              <a:gd name="connsiteX0-715" fmla="*/ 411154 w 2441693"/>
              <a:gd name="connsiteY0-716" fmla="*/ 23869 h 3258388"/>
              <a:gd name="connsiteX1-717" fmla="*/ 322444 w 2441693"/>
              <a:gd name="connsiteY1-718" fmla="*/ 1798077 h 3258388"/>
              <a:gd name="connsiteX2-719" fmla="*/ 704581 w 2441693"/>
              <a:gd name="connsiteY2-720" fmla="*/ 3258388 h 3258388"/>
              <a:gd name="connsiteX3-721" fmla="*/ 1216372 w 2441693"/>
              <a:gd name="connsiteY3-722" fmla="*/ 1948202 h 3258388"/>
              <a:gd name="connsiteX4-723" fmla="*/ 1707692 w 2441693"/>
              <a:gd name="connsiteY4-724" fmla="*/ 3251564 h 3258388"/>
              <a:gd name="connsiteX5-725" fmla="*/ 2144420 w 2441693"/>
              <a:gd name="connsiteY5-726" fmla="*/ 1750310 h 3258388"/>
              <a:gd name="connsiteX6-727" fmla="*/ 1926056 w 2441693"/>
              <a:gd name="connsiteY6-728" fmla="*/ 17045 h 3258388"/>
              <a:gd name="connsiteX7-729" fmla="*/ 1175429 w 2441693"/>
              <a:gd name="connsiteY7-730" fmla="*/ 153522 h 3258388"/>
              <a:gd name="connsiteX8-731" fmla="*/ 411154 w 2441693"/>
              <a:gd name="connsiteY8-732" fmla="*/ 23869 h 3258388"/>
              <a:gd name="connsiteX0-733" fmla="*/ 411154 w 2377348"/>
              <a:gd name="connsiteY0-734" fmla="*/ 23869 h 3258388"/>
              <a:gd name="connsiteX1-735" fmla="*/ 322444 w 2377348"/>
              <a:gd name="connsiteY1-736" fmla="*/ 1798077 h 3258388"/>
              <a:gd name="connsiteX2-737" fmla="*/ 704581 w 2377348"/>
              <a:gd name="connsiteY2-738" fmla="*/ 3258388 h 3258388"/>
              <a:gd name="connsiteX3-739" fmla="*/ 1216372 w 2377348"/>
              <a:gd name="connsiteY3-740" fmla="*/ 1948202 h 3258388"/>
              <a:gd name="connsiteX4-741" fmla="*/ 1707692 w 2377348"/>
              <a:gd name="connsiteY4-742" fmla="*/ 3251564 h 3258388"/>
              <a:gd name="connsiteX5-743" fmla="*/ 2144420 w 2377348"/>
              <a:gd name="connsiteY5-744" fmla="*/ 1750310 h 3258388"/>
              <a:gd name="connsiteX6-745" fmla="*/ 1926056 w 2377348"/>
              <a:gd name="connsiteY6-746" fmla="*/ 17045 h 3258388"/>
              <a:gd name="connsiteX7-747" fmla="*/ 1175429 w 2377348"/>
              <a:gd name="connsiteY7-748" fmla="*/ 153522 h 3258388"/>
              <a:gd name="connsiteX8-749" fmla="*/ 411154 w 2377348"/>
              <a:gd name="connsiteY8-750" fmla="*/ 23869 h 3258388"/>
              <a:gd name="connsiteX0-751" fmla="*/ 411154 w 2424220"/>
              <a:gd name="connsiteY0-752" fmla="*/ 23869 h 3258388"/>
              <a:gd name="connsiteX1-753" fmla="*/ 322444 w 2424220"/>
              <a:gd name="connsiteY1-754" fmla="*/ 1798077 h 3258388"/>
              <a:gd name="connsiteX2-755" fmla="*/ 704581 w 2424220"/>
              <a:gd name="connsiteY2-756" fmla="*/ 3258388 h 3258388"/>
              <a:gd name="connsiteX3-757" fmla="*/ 1216372 w 2424220"/>
              <a:gd name="connsiteY3-758" fmla="*/ 1948202 h 3258388"/>
              <a:gd name="connsiteX4-759" fmla="*/ 1707692 w 2424220"/>
              <a:gd name="connsiteY4-760" fmla="*/ 3251564 h 3258388"/>
              <a:gd name="connsiteX5-761" fmla="*/ 2144420 w 2424220"/>
              <a:gd name="connsiteY5-762" fmla="*/ 1750310 h 3258388"/>
              <a:gd name="connsiteX6-763" fmla="*/ 1926056 w 2424220"/>
              <a:gd name="connsiteY6-764" fmla="*/ 17045 h 3258388"/>
              <a:gd name="connsiteX7-765" fmla="*/ 1175429 w 2424220"/>
              <a:gd name="connsiteY7-766" fmla="*/ 153522 h 3258388"/>
              <a:gd name="connsiteX8-767" fmla="*/ 411154 w 2424220"/>
              <a:gd name="connsiteY8-768" fmla="*/ 23869 h 3258388"/>
              <a:gd name="connsiteX0-769" fmla="*/ 411154 w 2449010"/>
              <a:gd name="connsiteY0-770" fmla="*/ 23869 h 3258388"/>
              <a:gd name="connsiteX1-771" fmla="*/ 322444 w 2449010"/>
              <a:gd name="connsiteY1-772" fmla="*/ 1798077 h 3258388"/>
              <a:gd name="connsiteX2-773" fmla="*/ 704581 w 2449010"/>
              <a:gd name="connsiteY2-774" fmla="*/ 3258388 h 3258388"/>
              <a:gd name="connsiteX3-775" fmla="*/ 1216372 w 2449010"/>
              <a:gd name="connsiteY3-776" fmla="*/ 1948202 h 3258388"/>
              <a:gd name="connsiteX4-777" fmla="*/ 1707692 w 2449010"/>
              <a:gd name="connsiteY4-778" fmla="*/ 3251564 h 3258388"/>
              <a:gd name="connsiteX5-779" fmla="*/ 2144420 w 2449010"/>
              <a:gd name="connsiteY5-780" fmla="*/ 1750310 h 3258388"/>
              <a:gd name="connsiteX6-781" fmla="*/ 1926056 w 2449010"/>
              <a:gd name="connsiteY6-782" fmla="*/ 17045 h 3258388"/>
              <a:gd name="connsiteX7-783" fmla="*/ 1175429 w 2449010"/>
              <a:gd name="connsiteY7-784" fmla="*/ 153522 h 3258388"/>
              <a:gd name="connsiteX8-785" fmla="*/ 411154 w 2449010"/>
              <a:gd name="connsiteY8-786" fmla="*/ 23869 h 3258388"/>
              <a:gd name="connsiteX0-787" fmla="*/ 411154 w 2433593"/>
              <a:gd name="connsiteY0-788" fmla="*/ 23869 h 3258388"/>
              <a:gd name="connsiteX1-789" fmla="*/ 322444 w 2433593"/>
              <a:gd name="connsiteY1-790" fmla="*/ 1798077 h 3258388"/>
              <a:gd name="connsiteX2-791" fmla="*/ 704581 w 2433593"/>
              <a:gd name="connsiteY2-792" fmla="*/ 3258388 h 3258388"/>
              <a:gd name="connsiteX3-793" fmla="*/ 1216372 w 2433593"/>
              <a:gd name="connsiteY3-794" fmla="*/ 1948202 h 3258388"/>
              <a:gd name="connsiteX4-795" fmla="*/ 1707692 w 2433593"/>
              <a:gd name="connsiteY4-796" fmla="*/ 3251564 h 3258388"/>
              <a:gd name="connsiteX5-797" fmla="*/ 2144420 w 2433593"/>
              <a:gd name="connsiteY5-798" fmla="*/ 1750310 h 3258388"/>
              <a:gd name="connsiteX6-799" fmla="*/ 1926056 w 2433593"/>
              <a:gd name="connsiteY6-800" fmla="*/ 17045 h 3258388"/>
              <a:gd name="connsiteX7-801" fmla="*/ 1175429 w 2433593"/>
              <a:gd name="connsiteY7-802" fmla="*/ 153522 h 3258388"/>
              <a:gd name="connsiteX8-803" fmla="*/ 411154 w 2433593"/>
              <a:gd name="connsiteY8-804" fmla="*/ 23869 h 3258388"/>
              <a:gd name="connsiteX0-805" fmla="*/ 411154 w 2433593"/>
              <a:gd name="connsiteY0-806" fmla="*/ 23869 h 3258388"/>
              <a:gd name="connsiteX1-807" fmla="*/ 322444 w 2433593"/>
              <a:gd name="connsiteY1-808" fmla="*/ 1798077 h 3258388"/>
              <a:gd name="connsiteX2-809" fmla="*/ 704581 w 2433593"/>
              <a:gd name="connsiteY2-810" fmla="*/ 3258388 h 3258388"/>
              <a:gd name="connsiteX3-811" fmla="*/ 1216372 w 2433593"/>
              <a:gd name="connsiteY3-812" fmla="*/ 1948202 h 3258388"/>
              <a:gd name="connsiteX4-813" fmla="*/ 1707692 w 2433593"/>
              <a:gd name="connsiteY4-814" fmla="*/ 3251564 h 3258388"/>
              <a:gd name="connsiteX5-815" fmla="*/ 2144420 w 2433593"/>
              <a:gd name="connsiteY5-816" fmla="*/ 1750310 h 3258388"/>
              <a:gd name="connsiteX6-817" fmla="*/ 1926056 w 2433593"/>
              <a:gd name="connsiteY6-818" fmla="*/ 17045 h 3258388"/>
              <a:gd name="connsiteX7-819" fmla="*/ 1175429 w 2433593"/>
              <a:gd name="connsiteY7-820" fmla="*/ 153522 h 3258388"/>
              <a:gd name="connsiteX8-821" fmla="*/ 411154 w 2433593"/>
              <a:gd name="connsiteY8-822" fmla="*/ 23869 h 3258388"/>
              <a:gd name="connsiteX0-823" fmla="*/ 411154 w 2433593"/>
              <a:gd name="connsiteY0-824" fmla="*/ 23869 h 3258388"/>
              <a:gd name="connsiteX1-825" fmla="*/ 322444 w 2433593"/>
              <a:gd name="connsiteY1-826" fmla="*/ 1798077 h 3258388"/>
              <a:gd name="connsiteX2-827" fmla="*/ 704581 w 2433593"/>
              <a:gd name="connsiteY2-828" fmla="*/ 3258388 h 3258388"/>
              <a:gd name="connsiteX3-829" fmla="*/ 1216372 w 2433593"/>
              <a:gd name="connsiteY3-830" fmla="*/ 1948202 h 3258388"/>
              <a:gd name="connsiteX4-831" fmla="*/ 1707692 w 2433593"/>
              <a:gd name="connsiteY4-832" fmla="*/ 3251564 h 3258388"/>
              <a:gd name="connsiteX5-833" fmla="*/ 2144420 w 2433593"/>
              <a:gd name="connsiteY5-834" fmla="*/ 1750310 h 3258388"/>
              <a:gd name="connsiteX6-835" fmla="*/ 1926056 w 2433593"/>
              <a:gd name="connsiteY6-836" fmla="*/ 17045 h 3258388"/>
              <a:gd name="connsiteX7-837" fmla="*/ 1175429 w 2433593"/>
              <a:gd name="connsiteY7-838" fmla="*/ 153522 h 3258388"/>
              <a:gd name="connsiteX8-839" fmla="*/ 411154 w 2433593"/>
              <a:gd name="connsiteY8-840" fmla="*/ 23869 h 3258388"/>
              <a:gd name="connsiteX0-841" fmla="*/ 411154 w 2433593"/>
              <a:gd name="connsiteY0-842" fmla="*/ 23869 h 3258388"/>
              <a:gd name="connsiteX1-843" fmla="*/ 322444 w 2433593"/>
              <a:gd name="connsiteY1-844" fmla="*/ 1798077 h 3258388"/>
              <a:gd name="connsiteX2-845" fmla="*/ 704581 w 2433593"/>
              <a:gd name="connsiteY2-846" fmla="*/ 3258388 h 3258388"/>
              <a:gd name="connsiteX3-847" fmla="*/ 1216372 w 2433593"/>
              <a:gd name="connsiteY3-848" fmla="*/ 1948202 h 3258388"/>
              <a:gd name="connsiteX4-849" fmla="*/ 1707692 w 2433593"/>
              <a:gd name="connsiteY4-850" fmla="*/ 3251564 h 3258388"/>
              <a:gd name="connsiteX5-851" fmla="*/ 2144420 w 2433593"/>
              <a:gd name="connsiteY5-852" fmla="*/ 1750310 h 3258388"/>
              <a:gd name="connsiteX6-853" fmla="*/ 1926056 w 2433593"/>
              <a:gd name="connsiteY6-854" fmla="*/ 17045 h 3258388"/>
              <a:gd name="connsiteX7-855" fmla="*/ 1175429 w 2433593"/>
              <a:gd name="connsiteY7-856" fmla="*/ 153522 h 3258388"/>
              <a:gd name="connsiteX8-857" fmla="*/ 411154 w 2433593"/>
              <a:gd name="connsiteY8-858" fmla="*/ 23869 h 32583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/>
          <p:cNvGrpSpPr>
            <a:grpSpLocks noChangeAspect="1"/>
          </p:cNvGrpSpPr>
          <p:nvPr/>
        </p:nvGrpSpPr>
        <p:grpSpPr>
          <a:xfrm>
            <a:off x="6958207" y="2588127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/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/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/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/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-1" fmla="*/ 812042 w 1535373"/>
                <a:gd name="connsiteY0-2" fmla="*/ 191663 h 901346"/>
                <a:gd name="connsiteX1-3" fmla="*/ 208099 w 1535373"/>
                <a:gd name="connsiteY1-4" fmla="*/ 0 h 901346"/>
                <a:gd name="connsiteX2-5" fmla="*/ 143301 w 1535373"/>
                <a:gd name="connsiteY2-6" fmla="*/ 273549 h 901346"/>
                <a:gd name="connsiteX3-7" fmla="*/ 0 w 1535373"/>
                <a:gd name="connsiteY3-8" fmla="*/ 457794 h 901346"/>
                <a:gd name="connsiteX4-9" fmla="*/ 600501 w 1535373"/>
                <a:gd name="connsiteY4-10" fmla="*/ 744397 h 901346"/>
                <a:gd name="connsiteX5-11" fmla="*/ 709684 w 1535373"/>
                <a:gd name="connsiteY5-12" fmla="*/ 635215 h 901346"/>
                <a:gd name="connsiteX6-13" fmla="*/ 887104 w 1535373"/>
                <a:gd name="connsiteY6-14" fmla="*/ 682982 h 901346"/>
                <a:gd name="connsiteX7-15" fmla="*/ 1201003 w 1535373"/>
                <a:gd name="connsiteY7-16" fmla="*/ 901346 h 901346"/>
                <a:gd name="connsiteX8-17" fmla="*/ 1535373 w 1535373"/>
                <a:gd name="connsiteY8-18" fmla="*/ 805812 h 901346"/>
                <a:gd name="connsiteX9-19" fmla="*/ 1201003 w 1535373"/>
                <a:gd name="connsiteY9-20" fmla="*/ 669334 h 901346"/>
                <a:gd name="connsiteX10-21" fmla="*/ 1262418 w 1535373"/>
                <a:gd name="connsiteY10-22" fmla="*/ 437322 h 901346"/>
                <a:gd name="connsiteX11-23" fmla="*/ 996287 w 1535373"/>
                <a:gd name="connsiteY11-24" fmla="*/ 328140 h 901346"/>
                <a:gd name="connsiteX12-25" fmla="*/ 921224 w 1535373"/>
                <a:gd name="connsiteY12-26" fmla="*/ 437322 h 901346"/>
                <a:gd name="connsiteX13-27" fmla="*/ 777922 w 1535373"/>
                <a:gd name="connsiteY13-28" fmla="*/ 375907 h 901346"/>
                <a:gd name="connsiteX14-29" fmla="*/ 812042 w 1535373"/>
                <a:gd name="connsiteY14-30" fmla="*/ 191663 h 901346"/>
                <a:gd name="connsiteX0-31" fmla="*/ 812042 w 1535373"/>
                <a:gd name="connsiteY0-32" fmla="*/ 204349 h 914032"/>
                <a:gd name="connsiteX1-33" fmla="*/ 208099 w 1535373"/>
                <a:gd name="connsiteY1-34" fmla="*/ 12686 h 914032"/>
                <a:gd name="connsiteX2-35" fmla="*/ 143301 w 1535373"/>
                <a:gd name="connsiteY2-36" fmla="*/ 286235 h 914032"/>
                <a:gd name="connsiteX3-37" fmla="*/ 0 w 1535373"/>
                <a:gd name="connsiteY3-38" fmla="*/ 470480 h 914032"/>
                <a:gd name="connsiteX4-39" fmla="*/ 600501 w 1535373"/>
                <a:gd name="connsiteY4-40" fmla="*/ 757083 h 914032"/>
                <a:gd name="connsiteX5-41" fmla="*/ 709684 w 1535373"/>
                <a:gd name="connsiteY5-42" fmla="*/ 647901 h 914032"/>
                <a:gd name="connsiteX6-43" fmla="*/ 887104 w 1535373"/>
                <a:gd name="connsiteY6-44" fmla="*/ 695668 h 914032"/>
                <a:gd name="connsiteX7-45" fmla="*/ 1201003 w 1535373"/>
                <a:gd name="connsiteY7-46" fmla="*/ 914032 h 914032"/>
                <a:gd name="connsiteX8-47" fmla="*/ 1535373 w 1535373"/>
                <a:gd name="connsiteY8-48" fmla="*/ 818498 h 914032"/>
                <a:gd name="connsiteX9-49" fmla="*/ 1201003 w 1535373"/>
                <a:gd name="connsiteY9-50" fmla="*/ 682020 h 914032"/>
                <a:gd name="connsiteX10-51" fmla="*/ 1262418 w 1535373"/>
                <a:gd name="connsiteY10-52" fmla="*/ 450008 h 914032"/>
                <a:gd name="connsiteX11-53" fmla="*/ 996287 w 1535373"/>
                <a:gd name="connsiteY11-54" fmla="*/ 340826 h 914032"/>
                <a:gd name="connsiteX12-55" fmla="*/ 921224 w 1535373"/>
                <a:gd name="connsiteY12-56" fmla="*/ 450008 h 914032"/>
                <a:gd name="connsiteX13-57" fmla="*/ 777922 w 1535373"/>
                <a:gd name="connsiteY13-58" fmla="*/ 388593 h 914032"/>
                <a:gd name="connsiteX14-59" fmla="*/ 812042 w 1535373"/>
                <a:gd name="connsiteY14-60" fmla="*/ 204349 h 914032"/>
                <a:gd name="connsiteX0-61" fmla="*/ 812042 w 1535373"/>
                <a:gd name="connsiteY0-62" fmla="*/ 204349 h 914032"/>
                <a:gd name="connsiteX1-63" fmla="*/ 208099 w 1535373"/>
                <a:gd name="connsiteY1-64" fmla="*/ 12686 h 914032"/>
                <a:gd name="connsiteX2-65" fmla="*/ 143301 w 1535373"/>
                <a:gd name="connsiteY2-66" fmla="*/ 286235 h 914032"/>
                <a:gd name="connsiteX3-67" fmla="*/ 0 w 1535373"/>
                <a:gd name="connsiteY3-68" fmla="*/ 470480 h 914032"/>
                <a:gd name="connsiteX4-69" fmla="*/ 600501 w 1535373"/>
                <a:gd name="connsiteY4-70" fmla="*/ 757083 h 914032"/>
                <a:gd name="connsiteX5-71" fmla="*/ 709684 w 1535373"/>
                <a:gd name="connsiteY5-72" fmla="*/ 647901 h 914032"/>
                <a:gd name="connsiteX6-73" fmla="*/ 887104 w 1535373"/>
                <a:gd name="connsiteY6-74" fmla="*/ 695668 h 914032"/>
                <a:gd name="connsiteX7-75" fmla="*/ 1201003 w 1535373"/>
                <a:gd name="connsiteY7-76" fmla="*/ 914032 h 914032"/>
                <a:gd name="connsiteX8-77" fmla="*/ 1535373 w 1535373"/>
                <a:gd name="connsiteY8-78" fmla="*/ 818498 h 914032"/>
                <a:gd name="connsiteX9-79" fmla="*/ 1201003 w 1535373"/>
                <a:gd name="connsiteY9-80" fmla="*/ 682020 h 914032"/>
                <a:gd name="connsiteX10-81" fmla="*/ 1262418 w 1535373"/>
                <a:gd name="connsiteY10-82" fmla="*/ 450008 h 914032"/>
                <a:gd name="connsiteX11-83" fmla="*/ 996287 w 1535373"/>
                <a:gd name="connsiteY11-84" fmla="*/ 340826 h 914032"/>
                <a:gd name="connsiteX12-85" fmla="*/ 921224 w 1535373"/>
                <a:gd name="connsiteY12-86" fmla="*/ 450008 h 914032"/>
                <a:gd name="connsiteX13-87" fmla="*/ 777922 w 1535373"/>
                <a:gd name="connsiteY13-88" fmla="*/ 388593 h 914032"/>
                <a:gd name="connsiteX14-89" fmla="*/ 812042 w 1535373"/>
                <a:gd name="connsiteY14-90" fmla="*/ 204349 h 914032"/>
                <a:gd name="connsiteX0-91" fmla="*/ 812042 w 1535373"/>
                <a:gd name="connsiteY0-92" fmla="*/ 204349 h 914032"/>
                <a:gd name="connsiteX1-93" fmla="*/ 208099 w 1535373"/>
                <a:gd name="connsiteY1-94" fmla="*/ 12686 h 914032"/>
                <a:gd name="connsiteX2-95" fmla="*/ 159203 w 1535373"/>
                <a:gd name="connsiteY2-96" fmla="*/ 306113 h 914032"/>
                <a:gd name="connsiteX3-97" fmla="*/ 0 w 1535373"/>
                <a:gd name="connsiteY3-98" fmla="*/ 470480 h 914032"/>
                <a:gd name="connsiteX4-99" fmla="*/ 600501 w 1535373"/>
                <a:gd name="connsiteY4-100" fmla="*/ 757083 h 914032"/>
                <a:gd name="connsiteX5-101" fmla="*/ 709684 w 1535373"/>
                <a:gd name="connsiteY5-102" fmla="*/ 647901 h 914032"/>
                <a:gd name="connsiteX6-103" fmla="*/ 887104 w 1535373"/>
                <a:gd name="connsiteY6-104" fmla="*/ 695668 h 914032"/>
                <a:gd name="connsiteX7-105" fmla="*/ 1201003 w 1535373"/>
                <a:gd name="connsiteY7-106" fmla="*/ 914032 h 914032"/>
                <a:gd name="connsiteX8-107" fmla="*/ 1535373 w 1535373"/>
                <a:gd name="connsiteY8-108" fmla="*/ 818498 h 914032"/>
                <a:gd name="connsiteX9-109" fmla="*/ 1201003 w 1535373"/>
                <a:gd name="connsiteY9-110" fmla="*/ 682020 h 914032"/>
                <a:gd name="connsiteX10-111" fmla="*/ 1262418 w 1535373"/>
                <a:gd name="connsiteY10-112" fmla="*/ 450008 h 914032"/>
                <a:gd name="connsiteX11-113" fmla="*/ 996287 w 1535373"/>
                <a:gd name="connsiteY11-114" fmla="*/ 340826 h 914032"/>
                <a:gd name="connsiteX12-115" fmla="*/ 921224 w 1535373"/>
                <a:gd name="connsiteY12-116" fmla="*/ 450008 h 914032"/>
                <a:gd name="connsiteX13-117" fmla="*/ 777922 w 1535373"/>
                <a:gd name="connsiteY13-118" fmla="*/ 388593 h 914032"/>
                <a:gd name="connsiteX14-119" fmla="*/ 812042 w 1535373"/>
                <a:gd name="connsiteY14-120" fmla="*/ 204349 h 914032"/>
                <a:gd name="connsiteX0-121" fmla="*/ 788188 w 1511519"/>
                <a:gd name="connsiteY0-122" fmla="*/ 204349 h 914032"/>
                <a:gd name="connsiteX1-123" fmla="*/ 184245 w 1511519"/>
                <a:gd name="connsiteY1-124" fmla="*/ 12686 h 914032"/>
                <a:gd name="connsiteX2-125" fmla="*/ 135349 w 1511519"/>
                <a:gd name="connsiteY2-126" fmla="*/ 306113 h 914032"/>
                <a:gd name="connsiteX3-127" fmla="*/ 0 w 1511519"/>
                <a:gd name="connsiteY3-128" fmla="*/ 518188 h 914032"/>
                <a:gd name="connsiteX4-129" fmla="*/ 576647 w 1511519"/>
                <a:gd name="connsiteY4-130" fmla="*/ 757083 h 914032"/>
                <a:gd name="connsiteX5-131" fmla="*/ 685830 w 1511519"/>
                <a:gd name="connsiteY5-132" fmla="*/ 647901 h 914032"/>
                <a:gd name="connsiteX6-133" fmla="*/ 863250 w 1511519"/>
                <a:gd name="connsiteY6-134" fmla="*/ 695668 h 914032"/>
                <a:gd name="connsiteX7-135" fmla="*/ 1177149 w 1511519"/>
                <a:gd name="connsiteY7-136" fmla="*/ 914032 h 914032"/>
                <a:gd name="connsiteX8-137" fmla="*/ 1511519 w 1511519"/>
                <a:gd name="connsiteY8-138" fmla="*/ 818498 h 914032"/>
                <a:gd name="connsiteX9-139" fmla="*/ 1177149 w 1511519"/>
                <a:gd name="connsiteY9-140" fmla="*/ 682020 h 914032"/>
                <a:gd name="connsiteX10-141" fmla="*/ 1238564 w 1511519"/>
                <a:gd name="connsiteY10-142" fmla="*/ 450008 h 914032"/>
                <a:gd name="connsiteX11-143" fmla="*/ 972433 w 1511519"/>
                <a:gd name="connsiteY11-144" fmla="*/ 340826 h 914032"/>
                <a:gd name="connsiteX12-145" fmla="*/ 897370 w 1511519"/>
                <a:gd name="connsiteY12-146" fmla="*/ 450008 h 914032"/>
                <a:gd name="connsiteX13-147" fmla="*/ 754068 w 1511519"/>
                <a:gd name="connsiteY13-148" fmla="*/ 388593 h 914032"/>
                <a:gd name="connsiteX14-149" fmla="*/ 788188 w 1511519"/>
                <a:gd name="connsiteY14-150" fmla="*/ 204349 h 914032"/>
                <a:gd name="connsiteX0-151" fmla="*/ 802902 w 1526233"/>
                <a:gd name="connsiteY0-152" fmla="*/ 204349 h 914032"/>
                <a:gd name="connsiteX1-153" fmla="*/ 198959 w 1526233"/>
                <a:gd name="connsiteY1-154" fmla="*/ 12686 h 914032"/>
                <a:gd name="connsiteX2-155" fmla="*/ 150063 w 1526233"/>
                <a:gd name="connsiteY2-156" fmla="*/ 306113 h 914032"/>
                <a:gd name="connsiteX3-157" fmla="*/ 14714 w 1526233"/>
                <a:gd name="connsiteY3-158" fmla="*/ 518188 h 914032"/>
                <a:gd name="connsiteX4-159" fmla="*/ 591361 w 1526233"/>
                <a:gd name="connsiteY4-160" fmla="*/ 757083 h 914032"/>
                <a:gd name="connsiteX5-161" fmla="*/ 700544 w 1526233"/>
                <a:gd name="connsiteY5-162" fmla="*/ 647901 h 914032"/>
                <a:gd name="connsiteX6-163" fmla="*/ 877964 w 1526233"/>
                <a:gd name="connsiteY6-164" fmla="*/ 695668 h 914032"/>
                <a:gd name="connsiteX7-165" fmla="*/ 1191863 w 1526233"/>
                <a:gd name="connsiteY7-166" fmla="*/ 914032 h 914032"/>
                <a:gd name="connsiteX8-167" fmla="*/ 1526233 w 1526233"/>
                <a:gd name="connsiteY8-168" fmla="*/ 818498 h 914032"/>
                <a:gd name="connsiteX9-169" fmla="*/ 1191863 w 1526233"/>
                <a:gd name="connsiteY9-170" fmla="*/ 682020 h 914032"/>
                <a:gd name="connsiteX10-171" fmla="*/ 1253278 w 1526233"/>
                <a:gd name="connsiteY10-172" fmla="*/ 450008 h 914032"/>
                <a:gd name="connsiteX11-173" fmla="*/ 987147 w 1526233"/>
                <a:gd name="connsiteY11-174" fmla="*/ 340826 h 914032"/>
                <a:gd name="connsiteX12-175" fmla="*/ 912084 w 1526233"/>
                <a:gd name="connsiteY12-176" fmla="*/ 450008 h 914032"/>
                <a:gd name="connsiteX13-177" fmla="*/ 768782 w 1526233"/>
                <a:gd name="connsiteY13-178" fmla="*/ 388593 h 914032"/>
                <a:gd name="connsiteX14-179" fmla="*/ 802902 w 1526233"/>
                <a:gd name="connsiteY14-180" fmla="*/ 204349 h 914032"/>
                <a:gd name="connsiteX0-181" fmla="*/ 802902 w 1526233"/>
                <a:gd name="connsiteY0-182" fmla="*/ 204349 h 914032"/>
                <a:gd name="connsiteX1-183" fmla="*/ 198959 w 1526233"/>
                <a:gd name="connsiteY1-184" fmla="*/ 12686 h 914032"/>
                <a:gd name="connsiteX2-185" fmla="*/ 150063 w 1526233"/>
                <a:gd name="connsiteY2-186" fmla="*/ 306113 h 914032"/>
                <a:gd name="connsiteX3-187" fmla="*/ 14714 w 1526233"/>
                <a:gd name="connsiteY3-188" fmla="*/ 518188 h 914032"/>
                <a:gd name="connsiteX4-189" fmla="*/ 591361 w 1526233"/>
                <a:gd name="connsiteY4-190" fmla="*/ 757083 h 914032"/>
                <a:gd name="connsiteX5-191" fmla="*/ 700544 w 1526233"/>
                <a:gd name="connsiteY5-192" fmla="*/ 647901 h 914032"/>
                <a:gd name="connsiteX6-193" fmla="*/ 877964 w 1526233"/>
                <a:gd name="connsiteY6-194" fmla="*/ 695668 h 914032"/>
                <a:gd name="connsiteX7-195" fmla="*/ 1191863 w 1526233"/>
                <a:gd name="connsiteY7-196" fmla="*/ 914032 h 914032"/>
                <a:gd name="connsiteX8-197" fmla="*/ 1526233 w 1526233"/>
                <a:gd name="connsiteY8-198" fmla="*/ 818498 h 914032"/>
                <a:gd name="connsiteX9-199" fmla="*/ 1191863 w 1526233"/>
                <a:gd name="connsiteY9-200" fmla="*/ 682020 h 914032"/>
                <a:gd name="connsiteX10-201" fmla="*/ 1253278 w 1526233"/>
                <a:gd name="connsiteY10-202" fmla="*/ 450008 h 914032"/>
                <a:gd name="connsiteX11-203" fmla="*/ 987147 w 1526233"/>
                <a:gd name="connsiteY11-204" fmla="*/ 340826 h 914032"/>
                <a:gd name="connsiteX12-205" fmla="*/ 912084 w 1526233"/>
                <a:gd name="connsiteY12-206" fmla="*/ 450008 h 914032"/>
                <a:gd name="connsiteX13-207" fmla="*/ 768782 w 1526233"/>
                <a:gd name="connsiteY13-208" fmla="*/ 388593 h 914032"/>
                <a:gd name="connsiteX14-209" fmla="*/ 802902 w 1526233"/>
                <a:gd name="connsiteY14-210" fmla="*/ 204349 h 914032"/>
                <a:gd name="connsiteX0-211" fmla="*/ 800209 w 1523540"/>
                <a:gd name="connsiteY0-212" fmla="*/ 204349 h 914032"/>
                <a:gd name="connsiteX1-213" fmla="*/ 196266 w 1523540"/>
                <a:gd name="connsiteY1-214" fmla="*/ 12686 h 914032"/>
                <a:gd name="connsiteX2-215" fmla="*/ 147370 w 1523540"/>
                <a:gd name="connsiteY2-216" fmla="*/ 306113 h 914032"/>
                <a:gd name="connsiteX3-217" fmla="*/ 12021 w 1523540"/>
                <a:gd name="connsiteY3-218" fmla="*/ 518188 h 914032"/>
                <a:gd name="connsiteX4-219" fmla="*/ 588668 w 1523540"/>
                <a:gd name="connsiteY4-220" fmla="*/ 757083 h 914032"/>
                <a:gd name="connsiteX5-221" fmla="*/ 697851 w 1523540"/>
                <a:gd name="connsiteY5-222" fmla="*/ 647901 h 914032"/>
                <a:gd name="connsiteX6-223" fmla="*/ 875271 w 1523540"/>
                <a:gd name="connsiteY6-224" fmla="*/ 695668 h 914032"/>
                <a:gd name="connsiteX7-225" fmla="*/ 1189170 w 1523540"/>
                <a:gd name="connsiteY7-226" fmla="*/ 914032 h 914032"/>
                <a:gd name="connsiteX8-227" fmla="*/ 1523540 w 1523540"/>
                <a:gd name="connsiteY8-228" fmla="*/ 818498 h 914032"/>
                <a:gd name="connsiteX9-229" fmla="*/ 1189170 w 1523540"/>
                <a:gd name="connsiteY9-230" fmla="*/ 682020 h 914032"/>
                <a:gd name="connsiteX10-231" fmla="*/ 1250585 w 1523540"/>
                <a:gd name="connsiteY10-232" fmla="*/ 450008 h 914032"/>
                <a:gd name="connsiteX11-233" fmla="*/ 984454 w 1523540"/>
                <a:gd name="connsiteY11-234" fmla="*/ 340826 h 914032"/>
                <a:gd name="connsiteX12-235" fmla="*/ 909391 w 1523540"/>
                <a:gd name="connsiteY12-236" fmla="*/ 450008 h 914032"/>
                <a:gd name="connsiteX13-237" fmla="*/ 766089 w 1523540"/>
                <a:gd name="connsiteY13-238" fmla="*/ 388593 h 914032"/>
                <a:gd name="connsiteX14-239" fmla="*/ 800209 w 1523540"/>
                <a:gd name="connsiteY14-240" fmla="*/ 204349 h 914032"/>
                <a:gd name="connsiteX0-241" fmla="*/ 800209 w 1523540"/>
                <a:gd name="connsiteY0-242" fmla="*/ 204349 h 914032"/>
                <a:gd name="connsiteX1-243" fmla="*/ 196266 w 1523540"/>
                <a:gd name="connsiteY1-244" fmla="*/ 12686 h 914032"/>
                <a:gd name="connsiteX2-245" fmla="*/ 147370 w 1523540"/>
                <a:gd name="connsiteY2-246" fmla="*/ 306113 h 914032"/>
                <a:gd name="connsiteX3-247" fmla="*/ 12021 w 1523540"/>
                <a:gd name="connsiteY3-248" fmla="*/ 518188 h 914032"/>
                <a:gd name="connsiteX4-249" fmla="*/ 652279 w 1523540"/>
                <a:gd name="connsiteY4-250" fmla="*/ 757083 h 914032"/>
                <a:gd name="connsiteX5-251" fmla="*/ 697851 w 1523540"/>
                <a:gd name="connsiteY5-252" fmla="*/ 647901 h 914032"/>
                <a:gd name="connsiteX6-253" fmla="*/ 875271 w 1523540"/>
                <a:gd name="connsiteY6-254" fmla="*/ 695668 h 914032"/>
                <a:gd name="connsiteX7-255" fmla="*/ 1189170 w 1523540"/>
                <a:gd name="connsiteY7-256" fmla="*/ 914032 h 914032"/>
                <a:gd name="connsiteX8-257" fmla="*/ 1523540 w 1523540"/>
                <a:gd name="connsiteY8-258" fmla="*/ 818498 h 914032"/>
                <a:gd name="connsiteX9-259" fmla="*/ 1189170 w 1523540"/>
                <a:gd name="connsiteY9-260" fmla="*/ 682020 h 914032"/>
                <a:gd name="connsiteX10-261" fmla="*/ 1250585 w 1523540"/>
                <a:gd name="connsiteY10-262" fmla="*/ 450008 h 914032"/>
                <a:gd name="connsiteX11-263" fmla="*/ 984454 w 1523540"/>
                <a:gd name="connsiteY11-264" fmla="*/ 340826 h 914032"/>
                <a:gd name="connsiteX12-265" fmla="*/ 909391 w 1523540"/>
                <a:gd name="connsiteY12-266" fmla="*/ 450008 h 914032"/>
                <a:gd name="connsiteX13-267" fmla="*/ 766089 w 1523540"/>
                <a:gd name="connsiteY13-268" fmla="*/ 388593 h 914032"/>
                <a:gd name="connsiteX14-269" fmla="*/ 800209 w 1523540"/>
                <a:gd name="connsiteY14-270" fmla="*/ 204349 h 914032"/>
                <a:gd name="connsiteX0-271" fmla="*/ 800209 w 1523540"/>
                <a:gd name="connsiteY0-272" fmla="*/ 204349 h 914032"/>
                <a:gd name="connsiteX1-273" fmla="*/ 196266 w 1523540"/>
                <a:gd name="connsiteY1-274" fmla="*/ 12686 h 914032"/>
                <a:gd name="connsiteX2-275" fmla="*/ 147370 w 1523540"/>
                <a:gd name="connsiteY2-276" fmla="*/ 306113 h 914032"/>
                <a:gd name="connsiteX3-277" fmla="*/ 12021 w 1523540"/>
                <a:gd name="connsiteY3-278" fmla="*/ 518188 h 914032"/>
                <a:gd name="connsiteX4-279" fmla="*/ 652279 w 1523540"/>
                <a:gd name="connsiteY4-280" fmla="*/ 757083 h 914032"/>
                <a:gd name="connsiteX5-281" fmla="*/ 697851 w 1523540"/>
                <a:gd name="connsiteY5-282" fmla="*/ 647901 h 914032"/>
                <a:gd name="connsiteX6-283" fmla="*/ 875271 w 1523540"/>
                <a:gd name="connsiteY6-284" fmla="*/ 695668 h 914032"/>
                <a:gd name="connsiteX7-285" fmla="*/ 1189170 w 1523540"/>
                <a:gd name="connsiteY7-286" fmla="*/ 914032 h 914032"/>
                <a:gd name="connsiteX8-287" fmla="*/ 1523540 w 1523540"/>
                <a:gd name="connsiteY8-288" fmla="*/ 818498 h 914032"/>
                <a:gd name="connsiteX9-289" fmla="*/ 1189170 w 1523540"/>
                <a:gd name="connsiteY9-290" fmla="*/ 682020 h 914032"/>
                <a:gd name="connsiteX10-291" fmla="*/ 1250585 w 1523540"/>
                <a:gd name="connsiteY10-292" fmla="*/ 450008 h 914032"/>
                <a:gd name="connsiteX11-293" fmla="*/ 984454 w 1523540"/>
                <a:gd name="connsiteY11-294" fmla="*/ 340826 h 914032"/>
                <a:gd name="connsiteX12-295" fmla="*/ 909391 w 1523540"/>
                <a:gd name="connsiteY12-296" fmla="*/ 450008 h 914032"/>
                <a:gd name="connsiteX13-297" fmla="*/ 766089 w 1523540"/>
                <a:gd name="connsiteY13-298" fmla="*/ 388593 h 914032"/>
                <a:gd name="connsiteX14-299" fmla="*/ 800209 w 1523540"/>
                <a:gd name="connsiteY14-300" fmla="*/ 204349 h 914032"/>
                <a:gd name="connsiteX0-301" fmla="*/ 800209 w 1523540"/>
                <a:gd name="connsiteY0-302" fmla="*/ 204349 h 914032"/>
                <a:gd name="connsiteX1-303" fmla="*/ 196266 w 1523540"/>
                <a:gd name="connsiteY1-304" fmla="*/ 12686 h 914032"/>
                <a:gd name="connsiteX2-305" fmla="*/ 147370 w 1523540"/>
                <a:gd name="connsiteY2-306" fmla="*/ 306113 h 914032"/>
                <a:gd name="connsiteX3-307" fmla="*/ 12021 w 1523540"/>
                <a:gd name="connsiteY3-308" fmla="*/ 518188 h 914032"/>
                <a:gd name="connsiteX4-309" fmla="*/ 652279 w 1523540"/>
                <a:gd name="connsiteY4-310" fmla="*/ 757083 h 914032"/>
                <a:gd name="connsiteX5-311" fmla="*/ 697851 w 1523540"/>
                <a:gd name="connsiteY5-312" fmla="*/ 647901 h 914032"/>
                <a:gd name="connsiteX6-313" fmla="*/ 875271 w 1523540"/>
                <a:gd name="connsiteY6-314" fmla="*/ 695668 h 914032"/>
                <a:gd name="connsiteX7-315" fmla="*/ 1189170 w 1523540"/>
                <a:gd name="connsiteY7-316" fmla="*/ 914032 h 914032"/>
                <a:gd name="connsiteX8-317" fmla="*/ 1523540 w 1523540"/>
                <a:gd name="connsiteY8-318" fmla="*/ 818498 h 914032"/>
                <a:gd name="connsiteX9-319" fmla="*/ 1189170 w 1523540"/>
                <a:gd name="connsiteY9-320" fmla="*/ 682020 h 914032"/>
                <a:gd name="connsiteX10-321" fmla="*/ 1250585 w 1523540"/>
                <a:gd name="connsiteY10-322" fmla="*/ 450008 h 914032"/>
                <a:gd name="connsiteX11-323" fmla="*/ 984454 w 1523540"/>
                <a:gd name="connsiteY11-324" fmla="*/ 340826 h 914032"/>
                <a:gd name="connsiteX12-325" fmla="*/ 909391 w 1523540"/>
                <a:gd name="connsiteY12-326" fmla="*/ 450008 h 914032"/>
                <a:gd name="connsiteX13-327" fmla="*/ 766089 w 1523540"/>
                <a:gd name="connsiteY13-328" fmla="*/ 388593 h 914032"/>
                <a:gd name="connsiteX14-329" fmla="*/ 800209 w 1523540"/>
                <a:gd name="connsiteY14-330" fmla="*/ 204349 h 914032"/>
                <a:gd name="connsiteX0-331" fmla="*/ 800209 w 1523540"/>
                <a:gd name="connsiteY0-332" fmla="*/ 204349 h 914032"/>
                <a:gd name="connsiteX1-333" fmla="*/ 196266 w 1523540"/>
                <a:gd name="connsiteY1-334" fmla="*/ 12686 h 914032"/>
                <a:gd name="connsiteX2-335" fmla="*/ 147370 w 1523540"/>
                <a:gd name="connsiteY2-336" fmla="*/ 306113 h 914032"/>
                <a:gd name="connsiteX3-337" fmla="*/ 12021 w 1523540"/>
                <a:gd name="connsiteY3-338" fmla="*/ 518188 h 914032"/>
                <a:gd name="connsiteX4-339" fmla="*/ 636377 w 1523540"/>
                <a:gd name="connsiteY4-340" fmla="*/ 741181 h 914032"/>
                <a:gd name="connsiteX5-341" fmla="*/ 697851 w 1523540"/>
                <a:gd name="connsiteY5-342" fmla="*/ 647901 h 914032"/>
                <a:gd name="connsiteX6-343" fmla="*/ 875271 w 1523540"/>
                <a:gd name="connsiteY6-344" fmla="*/ 695668 h 914032"/>
                <a:gd name="connsiteX7-345" fmla="*/ 1189170 w 1523540"/>
                <a:gd name="connsiteY7-346" fmla="*/ 914032 h 914032"/>
                <a:gd name="connsiteX8-347" fmla="*/ 1523540 w 1523540"/>
                <a:gd name="connsiteY8-348" fmla="*/ 818498 h 914032"/>
                <a:gd name="connsiteX9-349" fmla="*/ 1189170 w 1523540"/>
                <a:gd name="connsiteY9-350" fmla="*/ 682020 h 914032"/>
                <a:gd name="connsiteX10-351" fmla="*/ 1250585 w 1523540"/>
                <a:gd name="connsiteY10-352" fmla="*/ 450008 h 914032"/>
                <a:gd name="connsiteX11-353" fmla="*/ 984454 w 1523540"/>
                <a:gd name="connsiteY11-354" fmla="*/ 340826 h 914032"/>
                <a:gd name="connsiteX12-355" fmla="*/ 909391 w 1523540"/>
                <a:gd name="connsiteY12-356" fmla="*/ 450008 h 914032"/>
                <a:gd name="connsiteX13-357" fmla="*/ 766089 w 1523540"/>
                <a:gd name="connsiteY13-358" fmla="*/ 388593 h 914032"/>
                <a:gd name="connsiteX14-359" fmla="*/ 800209 w 1523540"/>
                <a:gd name="connsiteY14-360" fmla="*/ 204349 h 914032"/>
                <a:gd name="connsiteX0-361" fmla="*/ 800209 w 1523540"/>
                <a:gd name="connsiteY0-362" fmla="*/ 204349 h 914032"/>
                <a:gd name="connsiteX1-363" fmla="*/ 196266 w 1523540"/>
                <a:gd name="connsiteY1-364" fmla="*/ 12686 h 914032"/>
                <a:gd name="connsiteX2-365" fmla="*/ 147370 w 1523540"/>
                <a:gd name="connsiteY2-366" fmla="*/ 306113 h 914032"/>
                <a:gd name="connsiteX3-367" fmla="*/ 12021 w 1523540"/>
                <a:gd name="connsiteY3-368" fmla="*/ 518188 h 914032"/>
                <a:gd name="connsiteX4-369" fmla="*/ 636377 w 1523540"/>
                <a:gd name="connsiteY4-370" fmla="*/ 741181 h 914032"/>
                <a:gd name="connsiteX5-371" fmla="*/ 697851 w 1523540"/>
                <a:gd name="connsiteY5-372" fmla="*/ 647901 h 914032"/>
                <a:gd name="connsiteX6-373" fmla="*/ 875271 w 1523540"/>
                <a:gd name="connsiteY6-374" fmla="*/ 695668 h 914032"/>
                <a:gd name="connsiteX7-375" fmla="*/ 1189170 w 1523540"/>
                <a:gd name="connsiteY7-376" fmla="*/ 914032 h 914032"/>
                <a:gd name="connsiteX8-377" fmla="*/ 1523540 w 1523540"/>
                <a:gd name="connsiteY8-378" fmla="*/ 818498 h 914032"/>
                <a:gd name="connsiteX9-379" fmla="*/ 1189170 w 1523540"/>
                <a:gd name="connsiteY9-380" fmla="*/ 682020 h 914032"/>
                <a:gd name="connsiteX10-381" fmla="*/ 1250585 w 1523540"/>
                <a:gd name="connsiteY10-382" fmla="*/ 450008 h 914032"/>
                <a:gd name="connsiteX11-383" fmla="*/ 984454 w 1523540"/>
                <a:gd name="connsiteY11-384" fmla="*/ 340826 h 914032"/>
                <a:gd name="connsiteX12-385" fmla="*/ 909391 w 1523540"/>
                <a:gd name="connsiteY12-386" fmla="*/ 450008 h 914032"/>
                <a:gd name="connsiteX13-387" fmla="*/ 766089 w 1523540"/>
                <a:gd name="connsiteY13-388" fmla="*/ 388593 h 914032"/>
                <a:gd name="connsiteX14-389" fmla="*/ 800209 w 1523540"/>
                <a:gd name="connsiteY14-390" fmla="*/ 204349 h 914032"/>
                <a:gd name="connsiteX0-391" fmla="*/ 800209 w 1523540"/>
                <a:gd name="connsiteY0-392" fmla="*/ 204349 h 914032"/>
                <a:gd name="connsiteX1-393" fmla="*/ 196266 w 1523540"/>
                <a:gd name="connsiteY1-394" fmla="*/ 12686 h 914032"/>
                <a:gd name="connsiteX2-395" fmla="*/ 147370 w 1523540"/>
                <a:gd name="connsiteY2-396" fmla="*/ 306113 h 914032"/>
                <a:gd name="connsiteX3-397" fmla="*/ 12021 w 1523540"/>
                <a:gd name="connsiteY3-398" fmla="*/ 518188 h 914032"/>
                <a:gd name="connsiteX4-399" fmla="*/ 636377 w 1523540"/>
                <a:gd name="connsiteY4-400" fmla="*/ 741181 h 914032"/>
                <a:gd name="connsiteX5-401" fmla="*/ 697851 w 1523540"/>
                <a:gd name="connsiteY5-402" fmla="*/ 647901 h 914032"/>
                <a:gd name="connsiteX6-403" fmla="*/ 875271 w 1523540"/>
                <a:gd name="connsiteY6-404" fmla="*/ 695668 h 914032"/>
                <a:gd name="connsiteX7-405" fmla="*/ 1189170 w 1523540"/>
                <a:gd name="connsiteY7-406" fmla="*/ 914032 h 914032"/>
                <a:gd name="connsiteX8-407" fmla="*/ 1523540 w 1523540"/>
                <a:gd name="connsiteY8-408" fmla="*/ 818498 h 914032"/>
                <a:gd name="connsiteX9-409" fmla="*/ 1189170 w 1523540"/>
                <a:gd name="connsiteY9-410" fmla="*/ 682020 h 914032"/>
                <a:gd name="connsiteX10-411" fmla="*/ 1250585 w 1523540"/>
                <a:gd name="connsiteY10-412" fmla="*/ 450008 h 914032"/>
                <a:gd name="connsiteX11-413" fmla="*/ 984454 w 1523540"/>
                <a:gd name="connsiteY11-414" fmla="*/ 340826 h 914032"/>
                <a:gd name="connsiteX12-415" fmla="*/ 909391 w 1523540"/>
                <a:gd name="connsiteY12-416" fmla="*/ 450008 h 914032"/>
                <a:gd name="connsiteX13-417" fmla="*/ 766089 w 1523540"/>
                <a:gd name="connsiteY13-418" fmla="*/ 388593 h 914032"/>
                <a:gd name="connsiteX14-419" fmla="*/ 800209 w 1523540"/>
                <a:gd name="connsiteY14-420" fmla="*/ 204349 h 914032"/>
                <a:gd name="connsiteX0-421" fmla="*/ 800209 w 1523540"/>
                <a:gd name="connsiteY0-422" fmla="*/ 204349 h 914032"/>
                <a:gd name="connsiteX1-423" fmla="*/ 196266 w 1523540"/>
                <a:gd name="connsiteY1-424" fmla="*/ 12686 h 914032"/>
                <a:gd name="connsiteX2-425" fmla="*/ 147370 w 1523540"/>
                <a:gd name="connsiteY2-426" fmla="*/ 306113 h 914032"/>
                <a:gd name="connsiteX3-427" fmla="*/ 12021 w 1523540"/>
                <a:gd name="connsiteY3-428" fmla="*/ 518188 h 914032"/>
                <a:gd name="connsiteX4-429" fmla="*/ 636377 w 1523540"/>
                <a:gd name="connsiteY4-430" fmla="*/ 741181 h 914032"/>
                <a:gd name="connsiteX5-431" fmla="*/ 697851 w 1523540"/>
                <a:gd name="connsiteY5-432" fmla="*/ 647901 h 914032"/>
                <a:gd name="connsiteX6-433" fmla="*/ 875271 w 1523540"/>
                <a:gd name="connsiteY6-434" fmla="*/ 695668 h 914032"/>
                <a:gd name="connsiteX7-435" fmla="*/ 1189170 w 1523540"/>
                <a:gd name="connsiteY7-436" fmla="*/ 914032 h 914032"/>
                <a:gd name="connsiteX8-437" fmla="*/ 1523540 w 1523540"/>
                <a:gd name="connsiteY8-438" fmla="*/ 818498 h 914032"/>
                <a:gd name="connsiteX9-439" fmla="*/ 1189170 w 1523540"/>
                <a:gd name="connsiteY9-440" fmla="*/ 682020 h 914032"/>
                <a:gd name="connsiteX10-441" fmla="*/ 1250585 w 1523540"/>
                <a:gd name="connsiteY10-442" fmla="*/ 450008 h 914032"/>
                <a:gd name="connsiteX11-443" fmla="*/ 984454 w 1523540"/>
                <a:gd name="connsiteY11-444" fmla="*/ 340826 h 914032"/>
                <a:gd name="connsiteX12-445" fmla="*/ 909391 w 1523540"/>
                <a:gd name="connsiteY12-446" fmla="*/ 450008 h 914032"/>
                <a:gd name="connsiteX13-447" fmla="*/ 766089 w 1523540"/>
                <a:gd name="connsiteY13-448" fmla="*/ 388593 h 914032"/>
                <a:gd name="connsiteX14-449" fmla="*/ 800209 w 1523540"/>
                <a:gd name="connsiteY14-450" fmla="*/ 204349 h 914032"/>
                <a:gd name="connsiteX0-451" fmla="*/ 800209 w 1523540"/>
                <a:gd name="connsiteY0-452" fmla="*/ 204349 h 914032"/>
                <a:gd name="connsiteX1-453" fmla="*/ 196266 w 1523540"/>
                <a:gd name="connsiteY1-454" fmla="*/ 12686 h 914032"/>
                <a:gd name="connsiteX2-455" fmla="*/ 147370 w 1523540"/>
                <a:gd name="connsiteY2-456" fmla="*/ 306113 h 914032"/>
                <a:gd name="connsiteX3-457" fmla="*/ 12021 w 1523540"/>
                <a:gd name="connsiteY3-458" fmla="*/ 518188 h 914032"/>
                <a:gd name="connsiteX4-459" fmla="*/ 636377 w 1523540"/>
                <a:gd name="connsiteY4-460" fmla="*/ 741181 h 914032"/>
                <a:gd name="connsiteX5-461" fmla="*/ 697851 w 1523540"/>
                <a:gd name="connsiteY5-462" fmla="*/ 647901 h 914032"/>
                <a:gd name="connsiteX6-463" fmla="*/ 875271 w 1523540"/>
                <a:gd name="connsiteY6-464" fmla="*/ 695668 h 914032"/>
                <a:gd name="connsiteX7-465" fmla="*/ 1189170 w 1523540"/>
                <a:gd name="connsiteY7-466" fmla="*/ 914032 h 914032"/>
                <a:gd name="connsiteX8-467" fmla="*/ 1523540 w 1523540"/>
                <a:gd name="connsiteY8-468" fmla="*/ 818498 h 914032"/>
                <a:gd name="connsiteX9-469" fmla="*/ 1189170 w 1523540"/>
                <a:gd name="connsiteY9-470" fmla="*/ 682020 h 914032"/>
                <a:gd name="connsiteX10-471" fmla="*/ 1250585 w 1523540"/>
                <a:gd name="connsiteY10-472" fmla="*/ 450008 h 914032"/>
                <a:gd name="connsiteX11-473" fmla="*/ 984454 w 1523540"/>
                <a:gd name="connsiteY11-474" fmla="*/ 340826 h 914032"/>
                <a:gd name="connsiteX12-475" fmla="*/ 909391 w 1523540"/>
                <a:gd name="connsiteY12-476" fmla="*/ 450008 h 914032"/>
                <a:gd name="connsiteX13-477" fmla="*/ 766089 w 1523540"/>
                <a:gd name="connsiteY13-478" fmla="*/ 388593 h 914032"/>
                <a:gd name="connsiteX14-479" fmla="*/ 800209 w 1523540"/>
                <a:gd name="connsiteY14-480" fmla="*/ 204349 h 914032"/>
                <a:gd name="connsiteX0-481" fmla="*/ 800209 w 1523540"/>
                <a:gd name="connsiteY0-482" fmla="*/ 204349 h 914032"/>
                <a:gd name="connsiteX1-483" fmla="*/ 196266 w 1523540"/>
                <a:gd name="connsiteY1-484" fmla="*/ 12686 h 914032"/>
                <a:gd name="connsiteX2-485" fmla="*/ 147370 w 1523540"/>
                <a:gd name="connsiteY2-486" fmla="*/ 306113 h 914032"/>
                <a:gd name="connsiteX3-487" fmla="*/ 12021 w 1523540"/>
                <a:gd name="connsiteY3-488" fmla="*/ 518188 h 914032"/>
                <a:gd name="connsiteX4-489" fmla="*/ 636377 w 1523540"/>
                <a:gd name="connsiteY4-490" fmla="*/ 741181 h 914032"/>
                <a:gd name="connsiteX5-491" fmla="*/ 697851 w 1523540"/>
                <a:gd name="connsiteY5-492" fmla="*/ 647901 h 914032"/>
                <a:gd name="connsiteX6-493" fmla="*/ 875271 w 1523540"/>
                <a:gd name="connsiteY6-494" fmla="*/ 695668 h 914032"/>
                <a:gd name="connsiteX7-495" fmla="*/ 1189170 w 1523540"/>
                <a:gd name="connsiteY7-496" fmla="*/ 914032 h 914032"/>
                <a:gd name="connsiteX8-497" fmla="*/ 1523540 w 1523540"/>
                <a:gd name="connsiteY8-498" fmla="*/ 818498 h 914032"/>
                <a:gd name="connsiteX9-499" fmla="*/ 1189170 w 1523540"/>
                <a:gd name="connsiteY9-500" fmla="*/ 682020 h 914032"/>
                <a:gd name="connsiteX10-501" fmla="*/ 1250585 w 1523540"/>
                <a:gd name="connsiteY10-502" fmla="*/ 450008 h 914032"/>
                <a:gd name="connsiteX11-503" fmla="*/ 984454 w 1523540"/>
                <a:gd name="connsiteY11-504" fmla="*/ 340826 h 914032"/>
                <a:gd name="connsiteX12-505" fmla="*/ 909391 w 1523540"/>
                <a:gd name="connsiteY12-506" fmla="*/ 450008 h 914032"/>
                <a:gd name="connsiteX13-507" fmla="*/ 766089 w 1523540"/>
                <a:gd name="connsiteY13-508" fmla="*/ 388593 h 914032"/>
                <a:gd name="connsiteX14-509" fmla="*/ 800209 w 1523540"/>
                <a:gd name="connsiteY14-510" fmla="*/ 204349 h 914032"/>
                <a:gd name="connsiteX0-511" fmla="*/ 800209 w 1523540"/>
                <a:gd name="connsiteY0-512" fmla="*/ 204349 h 914032"/>
                <a:gd name="connsiteX1-513" fmla="*/ 196266 w 1523540"/>
                <a:gd name="connsiteY1-514" fmla="*/ 12686 h 914032"/>
                <a:gd name="connsiteX2-515" fmla="*/ 147370 w 1523540"/>
                <a:gd name="connsiteY2-516" fmla="*/ 306113 h 914032"/>
                <a:gd name="connsiteX3-517" fmla="*/ 12021 w 1523540"/>
                <a:gd name="connsiteY3-518" fmla="*/ 518188 h 914032"/>
                <a:gd name="connsiteX4-519" fmla="*/ 636377 w 1523540"/>
                <a:gd name="connsiteY4-520" fmla="*/ 741181 h 914032"/>
                <a:gd name="connsiteX5-521" fmla="*/ 705803 w 1523540"/>
                <a:gd name="connsiteY5-522" fmla="*/ 624047 h 914032"/>
                <a:gd name="connsiteX6-523" fmla="*/ 875271 w 1523540"/>
                <a:gd name="connsiteY6-524" fmla="*/ 695668 h 914032"/>
                <a:gd name="connsiteX7-525" fmla="*/ 1189170 w 1523540"/>
                <a:gd name="connsiteY7-526" fmla="*/ 914032 h 914032"/>
                <a:gd name="connsiteX8-527" fmla="*/ 1523540 w 1523540"/>
                <a:gd name="connsiteY8-528" fmla="*/ 818498 h 914032"/>
                <a:gd name="connsiteX9-529" fmla="*/ 1189170 w 1523540"/>
                <a:gd name="connsiteY9-530" fmla="*/ 682020 h 914032"/>
                <a:gd name="connsiteX10-531" fmla="*/ 1250585 w 1523540"/>
                <a:gd name="connsiteY10-532" fmla="*/ 450008 h 914032"/>
                <a:gd name="connsiteX11-533" fmla="*/ 984454 w 1523540"/>
                <a:gd name="connsiteY11-534" fmla="*/ 340826 h 914032"/>
                <a:gd name="connsiteX12-535" fmla="*/ 909391 w 1523540"/>
                <a:gd name="connsiteY12-536" fmla="*/ 450008 h 914032"/>
                <a:gd name="connsiteX13-537" fmla="*/ 766089 w 1523540"/>
                <a:gd name="connsiteY13-538" fmla="*/ 388593 h 914032"/>
                <a:gd name="connsiteX14-539" fmla="*/ 800209 w 1523540"/>
                <a:gd name="connsiteY14-540" fmla="*/ 204349 h 914032"/>
                <a:gd name="connsiteX0-541" fmla="*/ 800209 w 1523540"/>
                <a:gd name="connsiteY0-542" fmla="*/ 204349 h 914032"/>
                <a:gd name="connsiteX1-543" fmla="*/ 196266 w 1523540"/>
                <a:gd name="connsiteY1-544" fmla="*/ 12686 h 914032"/>
                <a:gd name="connsiteX2-545" fmla="*/ 147370 w 1523540"/>
                <a:gd name="connsiteY2-546" fmla="*/ 306113 h 914032"/>
                <a:gd name="connsiteX3-547" fmla="*/ 12021 w 1523540"/>
                <a:gd name="connsiteY3-548" fmla="*/ 518188 h 914032"/>
                <a:gd name="connsiteX4-549" fmla="*/ 636377 w 1523540"/>
                <a:gd name="connsiteY4-550" fmla="*/ 741181 h 914032"/>
                <a:gd name="connsiteX5-551" fmla="*/ 705803 w 1523540"/>
                <a:gd name="connsiteY5-552" fmla="*/ 624047 h 914032"/>
                <a:gd name="connsiteX6-553" fmla="*/ 875271 w 1523540"/>
                <a:gd name="connsiteY6-554" fmla="*/ 695668 h 914032"/>
                <a:gd name="connsiteX7-555" fmla="*/ 1189170 w 1523540"/>
                <a:gd name="connsiteY7-556" fmla="*/ 914032 h 914032"/>
                <a:gd name="connsiteX8-557" fmla="*/ 1523540 w 1523540"/>
                <a:gd name="connsiteY8-558" fmla="*/ 818498 h 914032"/>
                <a:gd name="connsiteX9-559" fmla="*/ 1189170 w 1523540"/>
                <a:gd name="connsiteY9-560" fmla="*/ 682020 h 914032"/>
                <a:gd name="connsiteX10-561" fmla="*/ 1250585 w 1523540"/>
                <a:gd name="connsiteY10-562" fmla="*/ 450008 h 914032"/>
                <a:gd name="connsiteX11-563" fmla="*/ 984454 w 1523540"/>
                <a:gd name="connsiteY11-564" fmla="*/ 340826 h 914032"/>
                <a:gd name="connsiteX12-565" fmla="*/ 909391 w 1523540"/>
                <a:gd name="connsiteY12-566" fmla="*/ 450008 h 914032"/>
                <a:gd name="connsiteX13-567" fmla="*/ 766089 w 1523540"/>
                <a:gd name="connsiteY13-568" fmla="*/ 388593 h 914032"/>
                <a:gd name="connsiteX14-569" fmla="*/ 800209 w 1523540"/>
                <a:gd name="connsiteY14-570" fmla="*/ 204349 h 914032"/>
                <a:gd name="connsiteX0-571" fmla="*/ 800209 w 1523540"/>
                <a:gd name="connsiteY0-572" fmla="*/ 204349 h 914032"/>
                <a:gd name="connsiteX1-573" fmla="*/ 196266 w 1523540"/>
                <a:gd name="connsiteY1-574" fmla="*/ 12686 h 914032"/>
                <a:gd name="connsiteX2-575" fmla="*/ 147370 w 1523540"/>
                <a:gd name="connsiteY2-576" fmla="*/ 306113 h 914032"/>
                <a:gd name="connsiteX3-577" fmla="*/ 12021 w 1523540"/>
                <a:gd name="connsiteY3-578" fmla="*/ 518188 h 914032"/>
                <a:gd name="connsiteX4-579" fmla="*/ 636377 w 1523540"/>
                <a:gd name="connsiteY4-580" fmla="*/ 741181 h 914032"/>
                <a:gd name="connsiteX5-581" fmla="*/ 705803 w 1523540"/>
                <a:gd name="connsiteY5-582" fmla="*/ 624047 h 914032"/>
                <a:gd name="connsiteX6-583" fmla="*/ 859369 w 1523540"/>
                <a:gd name="connsiteY6-584" fmla="*/ 679765 h 914032"/>
                <a:gd name="connsiteX7-585" fmla="*/ 1189170 w 1523540"/>
                <a:gd name="connsiteY7-586" fmla="*/ 914032 h 914032"/>
                <a:gd name="connsiteX8-587" fmla="*/ 1523540 w 1523540"/>
                <a:gd name="connsiteY8-588" fmla="*/ 818498 h 914032"/>
                <a:gd name="connsiteX9-589" fmla="*/ 1189170 w 1523540"/>
                <a:gd name="connsiteY9-590" fmla="*/ 682020 h 914032"/>
                <a:gd name="connsiteX10-591" fmla="*/ 1250585 w 1523540"/>
                <a:gd name="connsiteY10-592" fmla="*/ 450008 h 914032"/>
                <a:gd name="connsiteX11-593" fmla="*/ 984454 w 1523540"/>
                <a:gd name="connsiteY11-594" fmla="*/ 340826 h 914032"/>
                <a:gd name="connsiteX12-595" fmla="*/ 909391 w 1523540"/>
                <a:gd name="connsiteY12-596" fmla="*/ 450008 h 914032"/>
                <a:gd name="connsiteX13-597" fmla="*/ 766089 w 1523540"/>
                <a:gd name="connsiteY13-598" fmla="*/ 388593 h 914032"/>
                <a:gd name="connsiteX14-599" fmla="*/ 800209 w 1523540"/>
                <a:gd name="connsiteY14-600" fmla="*/ 204349 h 914032"/>
                <a:gd name="connsiteX0-601" fmla="*/ 800209 w 1523540"/>
                <a:gd name="connsiteY0-602" fmla="*/ 204349 h 914032"/>
                <a:gd name="connsiteX1-603" fmla="*/ 196266 w 1523540"/>
                <a:gd name="connsiteY1-604" fmla="*/ 12686 h 914032"/>
                <a:gd name="connsiteX2-605" fmla="*/ 147370 w 1523540"/>
                <a:gd name="connsiteY2-606" fmla="*/ 306113 h 914032"/>
                <a:gd name="connsiteX3-607" fmla="*/ 12021 w 1523540"/>
                <a:gd name="connsiteY3-608" fmla="*/ 518188 h 914032"/>
                <a:gd name="connsiteX4-609" fmla="*/ 636377 w 1523540"/>
                <a:gd name="connsiteY4-610" fmla="*/ 741181 h 914032"/>
                <a:gd name="connsiteX5-611" fmla="*/ 705803 w 1523540"/>
                <a:gd name="connsiteY5-612" fmla="*/ 624047 h 914032"/>
                <a:gd name="connsiteX6-613" fmla="*/ 859369 w 1523540"/>
                <a:gd name="connsiteY6-614" fmla="*/ 679765 h 914032"/>
                <a:gd name="connsiteX7-615" fmla="*/ 1189170 w 1523540"/>
                <a:gd name="connsiteY7-616" fmla="*/ 914032 h 914032"/>
                <a:gd name="connsiteX8-617" fmla="*/ 1523540 w 1523540"/>
                <a:gd name="connsiteY8-618" fmla="*/ 818498 h 914032"/>
                <a:gd name="connsiteX9-619" fmla="*/ 1189170 w 1523540"/>
                <a:gd name="connsiteY9-620" fmla="*/ 682020 h 914032"/>
                <a:gd name="connsiteX10-621" fmla="*/ 1250585 w 1523540"/>
                <a:gd name="connsiteY10-622" fmla="*/ 450008 h 914032"/>
                <a:gd name="connsiteX11-623" fmla="*/ 984454 w 1523540"/>
                <a:gd name="connsiteY11-624" fmla="*/ 340826 h 914032"/>
                <a:gd name="connsiteX12-625" fmla="*/ 909391 w 1523540"/>
                <a:gd name="connsiteY12-626" fmla="*/ 450008 h 914032"/>
                <a:gd name="connsiteX13-627" fmla="*/ 766089 w 1523540"/>
                <a:gd name="connsiteY13-628" fmla="*/ 388593 h 914032"/>
                <a:gd name="connsiteX14-629" fmla="*/ 800209 w 1523540"/>
                <a:gd name="connsiteY14-630" fmla="*/ 204349 h 914032"/>
                <a:gd name="connsiteX0-631" fmla="*/ 800209 w 1523540"/>
                <a:gd name="connsiteY0-632" fmla="*/ 204349 h 914032"/>
                <a:gd name="connsiteX1-633" fmla="*/ 196266 w 1523540"/>
                <a:gd name="connsiteY1-634" fmla="*/ 12686 h 914032"/>
                <a:gd name="connsiteX2-635" fmla="*/ 147370 w 1523540"/>
                <a:gd name="connsiteY2-636" fmla="*/ 306113 h 914032"/>
                <a:gd name="connsiteX3-637" fmla="*/ 12021 w 1523540"/>
                <a:gd name="connsiteY3-638" fmla="*/ 518188 h 914032"/>
                <a:gd name="connsiteX4-639" fmla="*/ 636377 w 1523540"/>
                <a:gd name="connsiteY4-640" fmla="*/ 741181 h 914032"/>
                <a:gd name="connsiteX5-641" fmla="*/ 705803 w 1523540"/>
                <a:gd name="connsiteY5-642" fmla="*/ 624047 h 914032"/>
                <a:gd name="connsiteX6-643" fmla="*/ 859369 w 1523540"/>
                <a:gd name="connsiteY6-644" fmla="*/ 679765 h 914032"/>
                <a:gd name="connsiteX7-645" fmla="*/ 1189170 w 1523540"/>
                <a:gd name="connsiteY7-646" fmla="*/ 914032 h 914032"/>
                <a:gd name="connsiteX8-647" fmla="*/ 1523540 w 1523540"/>
                <a:gd name="connsiteY8-648" fmla="*/ 818498 h 914032"/>
                <a:gd name="connsiteX9-649" fmla="*/ 1189170 w 1523540"/>
                <a:gd name="connsiteY9-650" fmla="*/ 682020 h 914032"/>
                <a:gd name="connsiteX10-651" fmla="*/ 1250585 w 1523540"/>
                <a:gd name="connsiteY10-652" fmla="*/ 450008 h 914032"/>
                <a:gd name="connsiteX11-653" fmla="*/ 984454 w 1523540"/>
                <a:gd name="connsiteY11-654" fmla="*/ 340826 h 914032"/>
                <a:gd name="connsiteX12-655" fmla="*/ 909391 w 1523540"/>
                <a:gd name="connsiteY12-656" fmla="*/ 450008 h 914032"/>
                <a:gd name="connsiteX13-657" fmla="*/ 766089 w 1523540"/>
                <a:gd name="connsiteY13-658" fmla="*/ 388593 h 914032"/>
                <a:gd name="connsiteX14-659" fmla="*/ 800209 w 1523540"/>
                <a:gd name="connsiteY14-660" fmla="*/ 204349 h 914032"/>
                <a:gd name="connsiteX0-661" fmla="*/ 800209 w 1523540"/>
                <a:gd name="connsiteY0-662" fmla="*/ 204349 h 982628"/>
                <a:gd name="connsiteX1-663" fmla="*/ 196266 w 1523540"/>
                <a:gd name="connsiteY1-664" fmla="*/ 12686 h 982628"/>
                <a:gd name="connsiteX2-665" fmla="*/ 147370 w 1523540"/>
                <a:gd name="connsiteY2-666" fmla="*/ 306113 h 982628"/>
                <a:gd name="connsiteX3-667" fmla="*/ 12021 w 1523540"/>
                <a:gd name="connsiteY3-668" fmla="*/ 518188 h 982628"/>
                <a:gd name="connsiteX4-669" fmla="*/ 636377 w 1523540"/>
                <a:gd name="connsiteY4-670" fmla="*/ 741181 h 982628"/>
                <a:gd name="connsiteX5-671" fmla="*/ 705803 w 1523540"/>
                <a:gd name="connsiteY5-672" fmla="*/ 624047 h 982628"/>
                <a:gd name="connsiteX6-673" fmla="*/ 859369 w 1523540"/>
                <a:gd name="connsiteY6-674" fmla="*/ 679765 h 982628"/>
                <a:gd name="connsiteX7-675" fmla="*/ 1189170 w 1523540"/>
                <a:gd name="connsiteY7-676" fmla="*/ 914032 h 982628"/>
                <a:gd name="connsiteX8-677" fmla="*/ 1523540 w 1523540"/>
                <a:gd name="connsiteY8-678" fmla="*/ 818498 h 982628"/>
                <a:gd name="connsiteX9-679" fmla="*/ 1189170 w 1523540"/>
                <a:gd name="connsiteY9-680" fmla="*/ 682020 h 982628"/>
                <a:gd name="connsiteX10-681" fmla="*/ 1250585 w 1523540"/>
                <a:gd name="connsiteY10-682" fmla="*/ 450008 h 982628"/>
                <a:gd name="connsiteX11-683" fmla="*/ 984454 w 1523540"/>
                <a:gd name="connsiteY11-684" fmla="*/ 340826 h 982628"/>
                <a:gd name="connsiteX12-685" fmla="*/ 909391 w 1523540"/>
                <a:gd name="connsiteY12-686" fmla="*/ 450008 h 982628"/>
                <a:gd name="connsiteX13-687" fmla="*/ 766089 w 1523540"/>
                <a:gd name="connsiteY13-688" fmla="*/ 388593 h 982628"/>
                <a:gd name="connsiteX14-689" fmla="*/ 800209 w 1523540"/>
                <a:gd name="connsiteY14-690" fmla="*/ 204349 h 982628"/>
                <a:gd name="connsiteX0-691" fmla="*/ 800209 w 1554538"/>
                <a:gd name="connsiteY0-692" fmla="*/ 204349 h 982009"/>
                <a:gd name="connsiteX1-693" fmla="*/ 196266 w 1554538"/>
                <a:gd name="connsiteY1-694" fmla="*/ 12686 h 982009"/>
                <a:gd name="connsiteX2-695" fmla="*/ 147370 w 1554538"/>
                <a:gd name="connsiteY2-696" fmla="*/ 306113 h 982009"/>
                <a:gd name="connsiteX3-697" fmla="*/ 12021 w 1554538"/>
                <a:gd name="connsiteY3-698" fmla="*/ 518188 h 982009"/>
                <a:gd name="connsiteX4-699" fmla="*/ 636377 w 1554538"/>
                <a:gd name="connsiteY4-700" fmla="*/ 741181 h 982009"/>
                <a:gd name="connsiteX5-701" fmla="*/ 705803 w 1554538"/>
                <a:gd name="connsiteY5-702" fmla="*/ 624047 h 982009"/>
                <a:gd name="connsiteX6-703" fmla="*/ 859369 w 1554538"/>
                <a:gd name="connsiteY6-704" fmla="*/ 679765 h 982009"/>
                <a:gd name="connsiteX7-705" fmla="*/ 1189170 w 1554538"/>
                <a:gd name="connsiteY7-706" fmla="*/ 914032 h 982009"/>
                <a:gd name="connsiteX8-707" fmla="*/ 1523540 w 1554538"/>
                <a:gd name="connsiteY8-708" fmla="*/ 818498 h 982009"/>
                <a:gd name="connsiteX9-709" fmla="*/ 1189170 w 1554538"/>
                <a:gd name="connsiteY9-710" fmla="*/ 682020 h 982009"/>
                <a:gd name="connsiteX10-711" fmla="*/ 1250585 w 1554538"/>
                <a:gd name="connsiteY10-712" fmla="*/ 450008 h 982009"/>
                <a:gd name="connsiteX11-713" fmla="*/ 984454 w 1554538"/>
                <a:gd name="connsiteY11-714" fmla="*/ 340826 h 982009"/>
                <a:gd name="connsiteX12-715" fmla="*/ 909391 w 1554538"/>
                <a:gd name="connsiteY12-716" fmla="*/ 450008 h 982009"/>
                <a:gd name="connsiteX13-717" fmla="*/ 766089 w 1554538"/>
                <a:gd name="connsiteY13-718" fmla="*/ 388593 h 982009"/>
                <a:gd name="connsiteX14-719" fmla="*/ 800209 w 1554538"/>
                <a:gd name="connsiteY14-720" fmla="*/ 204349 h 982009"/>
                <a:gd name="connsiteX0-721" fmla="*/ 800209 w 1554538"/>
                <a:gd name="connsiteY0-722" fmla="*/ 204349 h 982009"/>
                <a:gd name="connsiteX1-723" fmla="*/ 196266 w 1554538"/>
                <a:gd name="connsiteY1-724" fmla="*/ 12686 h 982009"/>
                <a:gd name="connsiteX2-725" fmla="*/ 147370 w 1554538"/>
                <a:gd name="connsiteY2-726" fmla="*/ 306113 h 982009"/>
                <a:gd name="connsiteX3-727" fmla="*/ 12021 w 1554538"/>
                <a:gd name="connsiteY3-728" fmla="*/ 518188 h 982009"/>
                <a:gd name="connsiteX4-729" fmla="*/ 636377 w 1554538"/>
                <a:gd name="connsiteY4-730" fmla="*/ 741181 h 982009"/>
                <a:gd name="connsiteX5-731" fmla="*/ 705803 w 1554538"/>
                <a:gd name="connsiteY5-732" fmla="*/ 624047 h 982009"/>
                <a:gd name="connsiteX6-733" fmla="*/ 859369 w 1554538"/>
                <a:gd name="connsiteY6-734" fmla="*/ 679765 h 982009"/>
                <a:gd name="connsiteX7-735" fmla="*/ 1189170 w 1554538"/>
                <a:gd name="connsiteY7-736" fmla="*/ 914032 h 982009"/>
                <a:gd name="connsiteX8-737" fmla="*/ 1523540 w 1554538"/>
                <a:gd name="connsiteY8-738" fmla="*/ 818498 h 982009"/>
                <a:gd name="connsiteX9-739" fmla="*/ 1189170 w 1554538"/>
                <a:gd name="connsiteY9-740" fmla="*/ 682020 h 982009"/>
                <a:gd name="connsiteX10-741" fmla="*/ 1250585 w 1554538"/>
                <a:gd name="connsiteY10-742" fmla="*/ 450008 h 982009"/>
                <a:gd name="connsiteX11-743" fmla="*/ 984454 w 1554538"/>
                <a:gd name="connsiteY11-744" fmla="*/ 340826 h 982009"/>
                <a:gd name="connsiteX12-745" fmla="*/ 909391 w 1554538"/>
                <a:gd name="connsiteY12-746" fmla="*/ 450008 h 982009"/>
                <a:gd name="connsiteX13-747" fmla="*/ 766089 w 1554538"/>
                <a:gd name="connsiteY13-748" fmla="*/ 388593 h 982009"/>
                <a:gd name="connsiteX14-749" fmla="*/ 800209 w 1554538"/>
                <a:gd name="connsiteY14-750" fmla="*/ 204349 h 982009"/>
                <a:gd name="connsiteX0-751" fmla="*/ 800209 w 1554538"/>
                <a:gd name="connsiteY0-752" fmla="*/ 204349 h 982009"/>
                <a:gd name="connsiteX1-753" fmla="*/ 196266 w 1554538"/>
                <a:gd name="connsiteY1-754" fmla="*/ 12686 h 982009"/>
                <a:gd name="connsiteX2-755" fmla="*/ 147370 w 1554538"/>
                <a:gd name="connsiteY2-756" fmla="*/ 306113 h 982009"/>
                <a:gd name="connsiteX3-757" fmla="*/ 12021 w 1554538"/>
                <a:gd name="connsiteY3-758" fmla="*/ 518188 h 982009"/>
                <a:gd name="connsiteX4-759" fmla="*/ 636377 w 1554538"/>
                <a:gd name="connsiteY4-760" fmla="*/ 741181 h 982009"/>
                <a:gd name="connsiteX5-761" fmla="*/ 705803 w 1554538"/>
                <a:gd name="connsiteY5-762" fmla="*/ 624047 h 982009"/>
                <a:gd name="connsiteX6-763" fmla="*/ 859369 w 1554538"/>
                <a:gd name="connsiteY6-764" fmla="*/ 679765 h 982009"/>
                <a:gd name="connsiteX7-765" fmla="*/ 1189170 w 1554538"/>
                <a:gd name="connsiteY7-766" fmla="*/ 914032 h 982009"/>
                <a:gd name="connsiteX8-767" fmla="*/ 1523540 w 1554538"/>
                <a:gd name="connsiteY8-768" fmla="*/ 818498 h 982009"/>
                <a:gd name="connsiteX9-769" fmla="*/ 1173267 w 1554538"/>
                <a:gd name="connsiteY9-770" fmla="*/ 634312 h 982009"/>
                <a:gd name="connsiteX10-771" fmla="*/ 1250585 w 1554538"/>
                <a:gd name="connsiteY10-772" fmla="*/ 450008 h 982009"/>
                <a:gd name="connsiteX11-773" fmla="*/ 984454 w 1554538"/>
                <a:gd name="connsiteY11-774" fmla="*/ 340826 h 982009"/>
                <a:gd name="connsiteX12-775" fmla="*/ 909391 w 1554538"/>
                <a:gd name="connsiteY12-776" fmla="*/ 450008 h 982009"/>
                <a:gd name="connsiteX13-777" fmla="*/ 766089 w 1554538"/>
                <a:gd name="connsiteY13-778" fmla="*/ 388593 h 982009"/>
                <a:gd name="connsiteX14-779" fmla="*/ 800209 w 1554538"/>
                <a:gd name="connsiteY14-780" fmla="*/ 204349 h 982009"/>
                <a:gd name="connsiteX0-781" fmla="*/ 800209 w 1554538"/>
                <a:gd name="connsiteY0-782" fmla="*/ 204349 h 982009"/>
                <a:gd name="connsiteX1-783" fmla="*/ 196266 w 1554538"/>
                <a:gd name="connsiteY1-784" fmla="*/ 12686 h 982009"/>
                <a:gd name="connsiteX2-785" fmla="*/ 147370 w 1554538"/>
                <a:gd name="connsiteY2-786" fmla="*/ 306113 h 982009"/>
                <a:gd name="connsiteX3-787" fmla="*/ 12021 w 1554538"/>
                <a:gd name="connsiteY3-788" fmla="*/ 518188 h 982009"/>
                <a:gd name="connsiteX4-789" fmla="*/ 636377 w 1554538"/>
                <a:gd name="connsiteY4-790" fmla="*/ 741181 h 982009"/>
                <a:gd name="connsiteX5-791" fmla="*/ 705803 w 1554538"/>
                <a:gd name="connsiteY5-792" fmla="*/ 624047 h 982009"/>
                <a:gd name="connsiteX6-793" fmla="*/ 859369 w 1554538"/>
                <a:gd name="connsiteY6-794" fmla="*/ 679765 h 982009"/>
                <a:gd name="connsiteX7-795" fmla="*/ 1189170 w 1554538"/>
                <a:gd name="connsiteY7-796" fmla="*/ 914032 h 982009"/>
                <a:gd name="connsiteX8-797" fmla="*/ 1523540 w 1554538"/>
                <a:gd name="connsiteY8-798" fmla="*/ 818498 h 982009"/>
                <a:gd name="connsiteX9-799" fmla="*/ 1173267 w 1554538"/>
                <a:gd name="connsiteY9-800" fmla="*/ 634312 h 982009"/>
                <a:gd name="connsiteX10-801" fmla="*/ 1250585 w 1554538"/>
                <a:gd name="connsiteY10-802" fmla="*/ 450008 h 982009"/>
                <a:gd name="connsiteX11-803" fmla="*/ 984454 w 1554538"/>
                <a:gd name="connsiteY11-804" fmla="*/ 340826 h 982009"/>
                <a:gd name="connsiteX12-805" fmla="*/ 909391 w 1554538"/>
                <a:gd name="connsiteY12-806" fmla="*/ 450008 h 982009"/>
                <a:gd name="connsiteX13-807" fmla="*/ 766089 w 1554538"/>
                <a:gd name="connsiteY13-808" fmla="*/ 388593 h 982009"/>
                <a:gd name="connsiteX14-809" fmla="*/ 800209 w 1554538"/>
                <a:gd name="connsiteY14-810" fmla="*/ 204349 h 982009"/>
                <a:gd name="connsiteX0-811" fmla="*/ 800209 w 1542543"/>
                <a:gd name="connsiteY0-812" fmla="*/ 204349 h 976908"/>
                <a:gd name="connsiteX1-813" fmla="*/ 196266 w 1542543"/>
                <a:gd name="connsiteY1-814" fmla="*/ 12686 h 976908"/>
                <a:gd name="connsiteX2-815" fmla="*/ 147370 w 1542543"/>
                <a:gd name="connsiteY2-816" fmla="*/ 306113 h 976908"/>
                <a:gd name="connsiteX3-817" fmla="*/ 12021 w 1542543"/>
                <a:gd name="connsiteY3-818" fmla="*/ 518188 h 976908"/>
                <a:gd name="connsiteX4-819" fmla="*/ 636377 w 1542543"/>
                <a:gd name="connsiteY4-820" fmla="*/ 741181 h 976908"/>
                <a:gd name="connsiteX5-821" fmla="*/ 705803 w 1542543"/>
                <a:gd name="connsiteY5-822" fmla="*/ 624047 h 976908"/>
                <a:gd name="connsiteX6-823" fmla="*/ 859369 w 1542543"/>
                <a:gd name="connsiteY6-824" fmla="*/ 679765 h 976908"/>
                <a:gd name="connsiteX7-825" fmla="*/ 1189170 w 1542543"/>
                <a:gd name="connsiteY7-826" fmla="*/ 914032 h 976908"/>
                <a:gd name="connsiteX8-827" fmla="*/ 1507637 w 1542543"/>
                <a:gd name="connsiteY8-828" fmla="*/ 786693 h 976908"/>
                <a:gd name="connsiteX9-829" fmla="*/ 1173267 w 1542543"/>
                <a:gd name="connsiteY9-830" fmla="*/ 634312 h 976908"/>
                <a:gd name="connsiteX10-831" fmla="*/ 1250585 w 1542543"/>
                <a:gd name="connsiteY10-832" fmla="*/ 450008 h 976908"/>
                <a:gd name="connsiteX11-833" fmla="*/ 984454 w 1542543"/>
                <a:gd name="connsiteY11-834" fmla="*/ 340826 h 976908"/>
                <a:gd name="connsiteX12-835" fmla="*/ 909391 w 1542543"/>
                <a:gd name="connsiteY12-836" fmla="*/ 450008 h 976908"/>
                <a:gd name="connsiteX13-837" fmla="*/ 766089 w 1542543"/>
                <a:gd name="connsiteY13-838" fmla="*/ 388593 h 976908"/>
                <a:gd name="connsiteX14-839" fmla="*/ 800209 w 1542543"/>
                <a:gd name="connsiteY14-840" fmla="*/ 204349 h 976908"/>
                <a:gd name="connsiteX0-841" fmla="*/ 800209 w 1542543"/>
                <a:gd name="connsiteY0-842" fmla="*/ 204349 h 976908"/>
                <a:gd name="connsiteX1-843" fmla="*/ 196266 w 1542543"/>
                <a:gd name="connsiteY1-844" fmla="*/ 12686 h 976908"/>
                <a:gd name="connsiteX2-845" fmla="*/ 147370 w 1542543"/>
                <a:gd name="connsiteY2-846" fmla="*/ 306113 h 976908"/>
                <a:gd name="connsiteX3-847" fmla="*/ 12021 w 1542543"/>
                <a:gd name="connsiteY3-848" fmla="*/ 518188 h 976908"/>
                <a:gd name="connsiteX4-849" fmla="*/ 636377 w 1542543"/>
                <a:gd name="connsiteY4-850" fmla="*/ 741181 h 976908"/>
                <a:gd name="connsiteX5-851" fmla="*/ 705803 w 1542543"/>
                <a:gd name="connsiteY5-852" fmla="*/ 624047 h 976908"/>
                <a:gd name="connsiteX6-853" fmla="*/ 859369 w 1542543"/>
                <a:gd name="connsiteY6-854" fmla="*/ 679765 h 976908"/>
                <a:gd name="connsiteX7-855" fmla="*/ 1189170 w 1542543"/>
                <a:gd name="connsiteY7-856" fmla="*/ 914032 h 976908"/>
                <a:gd name="connsiteX8-857" fmla="*/ 1507637 w 1542543"/>
                <a:gd name="connsiteY8-858" fmla="*/ 786693 h 976908"/>
                <a:gd name="connsiteX9-859" fmla="*/ 1173267 w 1542543"/>
                <a:gd name="connsiteY9-860" fmla="*/ 634312 h 976908"/>
                <a:gd name="connsiteX10-861" fmla="*/ 1250585 w 1542543"/>
                <a:gd name="connsiteY10-862" fmla="*/ 450008 h 976908"/>
                <a:gd name="connsiteX11-863" fmla="*/ 984454 w 1542543"/>
                <a:gd name="connsiteY11-864" fmla="*/ 340826 h 976908"/>
                <a:gd name="connsiteX12-865" fmla="*/ 909391 w 1542543"/>
                <a:gd name="connsiteY12-866" fmla="*/ 450008 h 976908"/>
                <a:gd name="connsiteX13-867" fmla="*/ 766089 w 1542543"/>
                <a:gd name="connsiteY13-868" fmla="*/ 388593 h 976908"/>
                <a:gd name="connsiteX14-869" fmla="*/ 800209 w 1542543"/>
                <a:gd name="connsiteY14-870" fmla="*/ 204349 h 976908"/>
                <a:gd name="connsiteX0-871" fmla="*/ 800209 w 1522966"/>
                <a:gd name="connsiteY0-872" fmla="*/ 204349 h 975249"/>
                <a:gd name="connsiteX1-873" fmla="*/ 196266 w 1522966"/>
                <a:gd name="connsiteY1-874" fmla="*/ 12686 h 975249"/>
                <a:gd name="connsiteX2-875" fmla="*/ 147370 w 1522966"/>
                <a:gd name="connsiteY2-876" fmla="*/ 306113 h 975249"/>
                <a:gd name="connsiteX3-877" fmla="*/ 12021 w 1522966"/>
                <a:gd name="connsiteY3-878" fmla="*/ 518188 h 975249"/>
                <a:gd name="connsiteX4-879" fmla="*/ 636377 w 1522966"/>
                <a:gd name="connsiteY4-880" fmla="*/ 741181 h 975249"/>
                <a:gd name="connsiteX5-881" fmla="*/ 705803 w 1522966"/>
                <a:gd name="connsiteY5-882" fmla="*/ 624047 h 975249"/>
                <a:gd name="connsiteX6-883" fmla="*/ 859369 w 1522966"/>
                <a:gd name="connsiteY6-884" fmla="*/ 679765 h 975249"/>
                <a:gd name="connsiteX7-885" fmla="*/ 1189170 w 1522966"/>
                <a:gd name="connsiteY7-886" fmla="*/ 914032 h 975249"/>
                <a:gd name="connsiteX8-887" fmla="*/ 1507637 w 1522966"/>
                <a:gd name="connsiteY8-888" fmla="*/ 786693 h 975249"/>
                <a:gd name="connsiteX9-889" fmla="*/ 1173267 w 1522966"/>
                <a:gd name="connsiteY9-890" fmla="*/ 634312 h 975249"/>
                <a:gd name="connsiteX10-891" fmla="*/ 1250585 w 1522966"/>
                <a:gd name="connsiteY10-892" fmla="*/ 450008 h 975249"/>
                <a:gd name="connsiteX11-893" fmla="*/ 984454 w 1522966"/>
                <a:gd name="connsiteY11-894" fmla="*/ 340826 h 975249"/>
                <a:gd name="connsiteX12-895" fmla="*/ 909391 w 1522966"/>
                <a:gd name="connsiteY12-896" fmla="*/ 450008 h 975249"/>
                <a:gd name="connsiteX13-897" fmla="*/ 766089 w 1522966"/>
                <a:gd name="connsiteY13-898" fmla="*/ 388593 h 975249"/>
                <a:gd name="connsiteX14-899" fmla="*/ 800209 w 1522966"/>
                <a:gd name="connsiteY14-900" fmla="*/ 204349 h 975249"/>
                <a:gd name="connsiteX0-901" fmla="*/ 800209 w 1538655"/>
                <a:gd name="connsiteY0-902" fmla="*/ 204349 h 976321"/>
                <a:gd name="connsiteX1-903" fmla="*/ 196266 w 1538655"/>
                <a:gd name="connsiteY1-904" fmla="*/ 12686 h 976321"/>
                <a:gd name="connsiteX2-905" fmla="*/ 147370 w 1538655"/>
                <a:gd name="connsiteY2-906" fmla="*/ 306113 h 976321"/>
                <a:gd name="connsiteX3-907" fmla="*/ 12021 w 1538655"/>
                <a:gd name="connsiteY3-908" fmla="*/ 518188 h 976321"/>
                <a:gd name="connsiteX4-909" fmla="*/ 636377 w 1538655"/>
                <a:gd name="connsiteY4-910" fmla="*/ 741181 h 976321"/>
                <a:gd name="connsiteX5-911" fmla="*/ 705803 w 1538655"/>
                <a:gd name="connsiteY5-912" fmla="*/ 624047 h 976321"/>
                <a:gd name="connsiteX6-913" fmla="*/ 859369 w 1538655"/>
                <a:gd name="connsiteY6-914" fmla="*/ 679765 h 976321"/>
                <a:gd name="connsiteX7-915" fmla="*/ 1189170 w 1538655"/>
                <a:gd name="connsiteY7-916" fmla="*/ 914032 h 976321"/>
                <a:gd name="connsiteX8-917" fmla="*/ 1507637 w 1538655"/>
                <a:gd name="connsiteY8-918" fmla="*/ 786693 h 976321"/>
                <a:gd name="connsiteX9-919" fmla="*/ 1173267 w 1538655"/>
                <a:gd name="connsiteY9-920" fmla="*/ 634312 h 976321"/>
                <a:gd name="connsiteX10-921" fmla="*/ 1250585 w 1538655"/>
                <a:gd name="connsiteY10-922" fmla="*/ 450008 h 976321"/>
                <a:gd name="connsiteX11-923" fmla="*/ 984454 w 1538655"/>
                <a:gd name="connsiteY11-924" fmla="*/ 340826 h 976321"/>
                <a:gd name="connsiteX12-925" fmla="*/ 909391 w 1538655"/>
                <a:gd name="connsiteY12-926" fmla="*/ 450008 h 976321"/>
                <a:gd name="connsiteX13-927" fmla="*/ 766089 w 1538655"/>
                <a:gd name="connsiteY13-928" fmla="*/ 388593 h 976321"/>
                <a:gd name="connsiteX14-929" fmla="*/ 800209 w 1538655"/>
                <a:gd name="connsiteY14-930" fmla="*/ 204349 h 976321"/>
                <a:gd name="connsiteX0-931" fmla="*/ 800209 w 1556774"/>
                <a:gd name="connsiteY0-932" fmla="*/ 204349 h 981339"/>
                <a:gd name="connsiteX1-933" fmla="*/ 196266 w 1556774"/>
                <a:gd name="connsiteY1-934" fmla="*/ 12686 h 981339"/>
                <a:gd name="connsiteX2-935" fmla="*/ 147370 w 1556774"/>
                <a:gd name="connsiteY2-936" fmla="*/ 306113 h 981339"/>
                <a:gd name="connsiteX3-937" fmla="*/ 12021 w 1556774"/>
                <a:gd name="connsiteY3-938" fmla="*/ 518188 h 981339"/>
                <a:gd name="connsiteX4-939" fmla="*/ 636377 w 1556774"/>
                <a:gd name="connsiteY4-940" fmla="*/ 741181 h 981339"/>
                <a:gd name="connsiteX5-941" fmla="*/ 705803 w 1556774"/>
                <a:gd name="connsiteY5-942" fmla="*/ 624047 h 981339"/>
                <a:gd name="connsiteX6-943" fmla="*/ 859369 w 1556774"/>
                <a:gd name="connsiteY6-944" fmla="*/ 679765 h 981339"/>
                <a:gd name="connsiteX7-945" fmla="*/ 1189170 w 1556774"/>
                <a:gd name="connsiteY7-946" fmla="*/ 914032 h 981339"/>
                <a:gd name="connsiteX8-947" fmla="*/ 1507637 w 1556774"/>
                <a:gd name="connsiteY8-948" fmla="*/ 786693 h 981339"/>
                <a:gd name="connsiteX9-949" fmla="*/ 1173267 w 1556774"/>
                <a:gd name="connsiteY9-950" fmla="*/ 634312 h 981339"/>
                <a:gd name="connsiteX10-951" fmla="*/ 1250585 w 1556774"/>
                <a:gd name="connsiteY10-952" fmla="*/ 450008 h 981339"/>
                <a:gd name="connsiteX11-953" fmla="*/ 984454 w 1556774"/>
                <a:gd name="connsiteY11-954" fmla="*/ 340826 h 981339"/>
                <a:gd name="connsiteX12-955" fmla="*/ 909391 w 1556774"/>
                <a:gd name="connsiteY12-956" fmla="*/ 450008 h 981339"/>
                <a:gd name="connsiteX13-957" fmla="*/ 766089 w 1556774"/>
                <a:gd name="connsiteY13-958" fmla="*/ 388593 h 981339"/>
                <a:gd name="connsiteX14-959" fmla="*/ 800209 w 1556774"/>
                <a:gd name="connsiteY14-960" fmla="*/ 204349 h 981339"/>
                <a:gd name="connsiteX0-961" fmla="*/ 800209 w 1556774"/>
                <a:gd name="connsiteY0-962" fmla="*/ 204349 h 981339"/>
                <a:gd name="connsiteX1-963" fmla="*/ 196266 w 1556774"/>
                <a:gd name="connsiteY1-964" fmla="*/ 12686 h 981339"/>
                <a:gd name="connsiteX2-965" fmla="*/ 147370 w 1556774"/>
                <a:gd name="connsiteY2-966" fmla="*/ 306113 h 981339"/>
                <a:gd name="connsiteX3-967" fmla="*/ 12021 w 1556774"/>
                <a:gd name="connsiteY3-968" fmla="*/ 518188 h 981339"/>
                <a:gd name="connsiteX4-969" fmla="*/ 636377 w 1556774"/>
                <a:gd name="connsiteY4-970" fmla="*/ 741181 h 981339"/>
                <a:gd name="connsiteX5-971" fmla="*/ 705803 w 1556774"/>
                <a:gd name="connsiteY5-972" fmla="*/ 624047 h 981339"/>
                <a:gd name="connsiteX6-973" fmla="*/ 859369 w 1556774"/>
                <a:gd name="connsiteY6-974" fmla="*/ 679765 h 981339"/>
                <a:gd name="connsiteX7-975" fmla="*/ 1189170 w 1556774"/>
                <a:gd name="connsiteY7-976" fmla="*/ 914032 h 981339"/>
                <a:gd name="connsiteX8-977" fmla="*/ 1507637 w 1556774"/>
                <a:gd name="connsiteY8-978" fmla="*/ 786693 h 981339"/>
                <a:gd name="connsiteX9-979" fmla="*/ 1173267 w 1556774"/>
                <a:gd name="connsiteY9-980" fmla="*/ 634312 h 981339"/>
                <a:gd name="connsiteX10-981" fmla="*/ 1250585 w 1556774"/>
                <a:gd name="connsiteY10-982" fmla="*/ 450008 h 981339"/>
                <a:gd name="connsiteX11-983" fmla="*/ 984454 w 1556774"/>
                <a:gd name="connsiteY11-984" fmla="*/ 340826 h 981339"/>
                <a:gd name="connsiteX12-985" fmla="*/ 909391 w 1556774"/>
                <a:gd name="connsiteY12-986" fmla="*/ 450008 h 981339"/>
                <a:gd name="connsiteX13-987" fmla="*/ 766089 w 1556774"/>
                <a:gd name="connsiteY13-988" fmla="*/ 388593 h 981339"/>
                <a:gd name="connsiteX14-989" fmla="*/ 800209 w 1556774"/>
                <a:gd name="connsiteY14-990" fmla="*/ 204349 h 981339"/>
                <a:gd name="connsiteX0-991" fmla="*/ 800209 w 1556774"/>
                <a:gd name="connsiteY0-992" fmla="*/ 204349 h 981339"/>
                <a:gd name="connsiteX1-993" fmla="*/ 196266 w 1556774"/>
                <a:gd name="connsiteY1-994" fmla="*/ 12686 h 981339"/>
                <a:gd name="connsiteX2-995" fmla="*/ 147370 w 1556774"/>
                <a:gd name="connsiteY2-996" fmla="*/ 306113 h 981339"/>
                <a:gd name="connsiteX3-997" fmla="*/ 12021 w 1556774"/>
                <a:gd name="connsiteY3-998" fmla="*/ 518188 h 981339"/>
                <a:gd name="connsiteX4-999" fmla="*/ 636377 w 1556774"/>
                <a:gd name="connsiteY4-1000" fmla="*/ 741181 h 981339"/>
                <a:gd name="connsiteX5-1001" fmla="*/ 705803 w 1556774"/>
                <a:gd name="connsiteY5-1002" fmla="*/ 624047 h 981339"/>
                <a:gd name="connsiteX6-1003" fmla="*/ 859369 w 1556774"/>
                <a:gd name="connsiteY6-1004" fmla="*/ 679765 h 981339"/>
                <a:gd name="connsiteX7-1005" fmla="*/ 1189170 w 1556774"/>
                <a:gd name="connsiteY7-1006" fmla="*/ 914032 h 981339"/>
                <a:gd name="connsiteX8-1007" fmla="*/ 1507637 w 1556774"/>
                <a:gd name="connsiteY8-1008" fmla="*/ 786693 h 981339"/>
                <a:gd name="connsiteX9-1009" fmla="*/ 1173267 w 1556774"/>
                <a:gd name="connsiteY9-1010" fmla="*/ 634312 h 981339"/>
                <a:gd name="connsiteX10-1011" fmla="*/ 1250585 w 1556774"/>
                <a:gd name="connsiteY10-1012" fmla="*/ 450008 h 981339"/>
                <a:gd name="connsiteX11-1013" fmla="*/ 984454 w 1556774"/>
                <a:gd name="connsiteY11-1014" fmla="*/ 340826 h 981339"/>
                <a:gd name="connsiteX12-1015" fmla="*/ 909391 w 1556774"/>
                <a:gd name="connsiteY12-1016" fmla="*/ 450008 h 981339"/>
                <a:gd name="connsiteX13-1017" fmla="*/ 766089 w 1556774"/>
                <a:gd name="connsiteY13-1018" fmla="*/ 388593 h 981339"/>
                <a:gd name="connsiteX14-1019" fmla="*/ 800209 w 1556774"/>
                <a:gd name="connsiteY14-1020" fmla="*/ 204349 h 981339"/>
                <a:gd name="connsiteX0-1021" fmla="*/ 800209 w 1556774"/>
                <a:gd name="connsiteY0-1022" fmla="*/ 204349 h 981339"/>
                <a:gd name="connsiteX1-1023" fmla="*/ 196266 w 1556774"/>
                <a:gd name="connsiteY1-1024" fmla="*/ 12686 h 981339"/>
                <a:gd name="connsiteX2-1025" fmla="*/ 147370 w 1556774"/>
                <a:gd name="connsiteY2-1026" fmla="*/ 306113 h 981339"/>
                <a:gd name="connsiteX3-1027" fmla="*/ 12021 w 1556774"/>
                <a:gd name="connsiteY3-1028" fmla="*/ 518188 h 981339"/>
                <a:gd name="connsiteX4-1029" fmla="*/ 636377 w 1556774"/>
                <a:gd name="connsiteY4-1030" fmla="*/ 741181 h 981339"/>
                <a:gd name="connsiteX5-1031" fmla="*/ 705803 w 1556774"/>
                <a:gd name="connsiteY5-1032" fmla="*/ 624047 h 981339"/>
                <a:gd name="connsiteX6-1033" fmla="*/ 859369 w 1556774"/>
                <a:gd name="connsiteY6-1034" fmla="*/ 679765 h 981339"/>
                <a:gd name="connsiteX7-1035" fmla="*/ 1189170 w 1556774"/>
                <a:gd name="connsiteY7-1036" fmla="*/ 914032 h 981339"/>
                <a:gd name="connsiteX8-1037" fmla="*/ 1507637 w 1556774"/>
                <a:gd name="connsiteY8-1038" fmla="*/ 786693 h 981339"/>
                <a:gd name="connsiteX9-1039" fmla="*/ 1173267 w 1556774"/>
                <a:gd name="connsiteY9-1040" fmla="*/ 634312 h 981339"/>
                <a:gd name="connsiteX10-1041" fmla="*/ 1250585 w 1556774"/>
                <a:gd name="connsiteY10-1042" fmla="*/ 450008 h 981339"/>
                <a:gd name="connsiteX11-1043" fmla="*/ 984454 w 1556774"/>
                <a:gd name="connsiteY11-1044" fmla="*/ 340826 h 981339"/>
                <a:gd name="connsiteX12-1045" fmla="*/ 909391 w 1556774"/>
                <a:gd name="connsiteY12-1046" fmla="*/ 450008 h 981339"/>
                <a:gd name="connsiteX13-1047" fmla="*/ 766089 w 1556774"/>
                <a:gd name="connsiteY13-1048" fmla="*/ 388593 h 981339"/>
                <a:gd name="connsiteX14-1049" fmla="*/ 800209 w 1556774"/>
                <a:gd name="connsiteY14-1050" fmla="*/ 204349 h 981339"/>
                <a:gd name="connsiteX0-1051" fmla="*/ 800209 w 1556774"/>
                <a:gd name="connsiteY0-1052" fmla="*/ 204349 h 981339"/>
                <a:gd name="connsiteX1-1053" fmla="*/ 196266 w 1556774"/>
                <a:gd name="connsiteY1-1054" fmla="*/ 12686 h 981339"/>
                <a:gd name="connsiteX2-1055" fmla="*/ 147370 w 1556774"/>
                <a:gd name="connsiteY2-1056" fmla="*/ 306113 h 981339"/>
                <a:gd name="connsiteX3-1057" fmla="*/ 12021 w 1556774"/>
                <a:gd name="connsiteY3-1058" fmla="*/ 518188 h 981339"/>
                <a:gd name="connsiteX4-1059" fmla="*/ 636377 w 1556774"/>
                <a:gd name="connsiteY4-1060" fmla="*/ 741181 h 981339"/>
                <a:gd name="connsiteX5-1061" fmla="*/ 705803 w 1556774"/>
                <a:gd name="connsiteY5-1062" fmla="*/ 624047 h 981339"/>
                <a:gd name="connsiteX6-1063" fmla="*/ 859369 w 1556774"/>
                <a:gd name="connsiteY6-1064" fmla="*/ 679765 h 981339"/>
                <a:gd name="connsiteX7-1065" fmla="*/ 1189170 w 1556774"/>
                <a:gd name="connsiteY7-1066" fmla="*/ 914032 h 981339"/>
                <a:gd name="connsiteX8-1067" fmla="*/ 1507637 w 1556774"/>
                <a:gd name="connsiteY8-1068" fmla="*/ 786693 h 981339"/>
                <a:gd name="connsiteX9-1069" fmla="*/ 1173267 w 1556774"/>
                <a:gd name="connsiteY9-1070" fmla="*/ 634312 h 981339"/>
                <a:gd name="connsiteX10-1071" fmla="*/ 1250585 w 1556774"/>
                <a:gd name="connsiteY10-1072" fmla="*/ 450008 h 981339"/>
                <a:gd name="connsiteX11-1073" fmla="*/ 964576 w 1556774"/>
                <a:gd name="connsiteY11-1074" fmla="*/ 344802 h 981339"/>
                <a:gd name="connsiteX12-1075" fmla="*/ 909391 w 1556774"/>
                <a:gd name="connsiteY12-1076" fmla="*/ 450008 h 981339"/>
                <a:gd name="connsiteX13-1077" fmla="*/ 766089 w 1556774"/>
                <a:gd name="connsiteY13-1078" fmla="*/ 388593 h 981339"/>
                <a:gd name="connsiteX14-1079" fmla="*/ 800209 w 1556774"/>
                <a:gd name="connsiteY14-1080" fmla="*/ 204349 h 981339"/>
                <a:gd name="connsiteX0-1081" fmla="*/ 800209 w 1556774"/>
                <a:gd name="connsiteY0-1082" fmla="*/ 204349 h 981339"/>
                <a:gd name="connsiteX1-1083" fmla="*/ 196266 w 1556774"/>
                <a:gd name="connsiteY1-1084" fmla="*/ 12686 h 981339"/>
                <a:gd name="connsiteX2-1085" fmla="*/ 147370 w 1556774"/>
                <a:gd name="connsiteY2-1086" fmla="*/ 306113 h 981339"/>
                <a:gd name="connsiteX3-1087" fmla="*/ 12021 w 1556774"/>
                <a:gd name="connsiteY3-1088" fmla="*/ 518188 h 981339"/>
                <a:gd name="connsiteX4-1089" fmla="*/ 636377 w 1556774"/>
                <a:gd name="connsiteY4-1090" fmla="*/ 741181 h 981339"/>
                <a:gd name="connsiteX5-1091" fmla="*/ 705803 w 1556774"/>
                <a:gd name="connsiteY5-1092" fmla="*/ 624047 h 981339"/>
                <a:gd name="connsiteX6-1093" fmla="*/ 859369 w 1556774"/>
                <a:gd name="connsiteY6-1094" fmla="*/ 679765 h 981339"/>
                <a:gd name="connsiteX7-1095" fmla="*/ 1189170 w 1556774"/>
                <a:gd name="connsiteY7-1096" fmla="*/ 914032 h 981339"/>
                <a:gd name="connsiteX8-1097" fmla="*/ 1507637 w 1556774"/>
                <a:gd name="connsiteY8-1098" fmla="*/ 786693 h 981339"/>
                <a:gd name="connsiteX9-1099" fmla="*/ 1173267 w 1556774"/>
                <a:gd name="connsiteY9-1100" fmla="*/ 634312 h 981339"/>
                <a:gd name="connsiteX10-1101" fmla="*/ 1250585 w 1556774"/>
                <a:gd name="connsiteY10-1102" fmla="*/ 450008 h 981339"/>
                <a:gd name="connsiteX11-1103" fmla="*/ 964576 w 1556774"/>
                <a:gd name="connsiteY11-1104" fmla="*/ 344802 h 981339"/>
                <a:gd name="connsiteX12-1105" fmla="*/ 909391 w 1556774"/>
                <a:gd name="connsiteY12-1106" fmla="*/ 450008 h 981339"/>
                <a:gd name="connsiteX13-1107" fmla="*/ 766089 w 1556774"/>
                <a:gd name="connsiteY13-1108" fmla="*/ 388593 h 981339"/>
                <a:gd name="connsiteX14-1109" fmla="*/ 800209 w 1556774"/>
                <a:gd name="connsiteY14-1110" fmla="*/ 204349 h 981339"/>
                <a:gd name="connsiteX0-1111" fmla="*/ 800209 w 1556774"/>
                <a:gd name="connsiteY0-1112" fmla="*/ 204349 h 981339"/>
                <a:gd name="connsiteX1-1113" fmla="*/ 196266 w 1556774"/>
                <a:gd name="connsiteY1-1114" fmla="*/ 12686 h 981339"/>
                <a:gd name="connsiteX2-1115" fmla="*/ 147370 w 1556774"/>
                <a:gd name="connsiteY2-1116" fmla="*/ 306113 h 981339"/>
                <a:gd name="connsiteX3-1117" fmla="*/ 12021 w 1556774"/>
                <a:gd name="connsiteY3-1118" fmla="*/ 518188 h 981339"/>
                <a:gd name="connsiteX4-1119" fmla="*/ 636377 w 1556774"/>
                <a:gd name="connsiteY4-1120" fmla="*/ 741181 h 981339"/>
                <a:gd name="connsiteX5-1121" fmla="*/ 705803 w 1556774"/>
                <a:gd name="connsiteY5-1122" fmla="*/ 624047 h 981339"/>
                <a:gd name="connsiteX6-1123" fmla="*/ 859369 w 1556774"/>
                <a:gd name="connsiteY6-1124" fmla="*/ 679765 h 981339"/>
                <a:gd name="connsiteX7-1125" fmla="*/ 1189170 w 1556774"/>
                <a:gd name="connsiteY7-1126" fmla="*/ 914032 h 981339"/>
                <a:gd name="connsiteX8-1127" fmla="*/ 1507637 w 1556774"/>
                <a:gd name="connsiteY8-1128" fmla="*/ 786693 h 981339"/>
                <a:gd name="connsiteX9-1129" fmla="*/ 1173267 w 1556774"/>
                <a:gd name="connsiteY9-1130" fmla="*/ 634312 h 981339"/>
                <a:gd name="connsiteX10-1131" fmla="*/ 1250585 w 1556774"/>
                <a:gd name="connsiteY10-1132" fmla="*/ 450008 h 981339"/>
                <a:gd name="connsiteX11-1133" fmla="*/ 964576 w 1556774"/>
                <a:gd name="connsiteY11-1134" fmla="*/ 344802 h 981339"/>
                <a:gd name="connsiteX12-1135" fmla="*/ 909391 w 1556774"/>
                <a:gd name="connsiteY12-1136" fmla="*/ 450008 h 981339"/>
                <a:gd name="connsiteX13-1137" fmla="*/ 766089 w 1556774"/>
                <a:gd name="connsiteY13-1138" fmla="*/ 388593 h 981339"/>
                <a:gd name="connsiteX14-1139" fmla="*/ 800209 w 1556774"/>
                <a:gd name="connsiteY14-1140" fmla="*/ 204349 h 981339"/>
                <a:gd name="connsiteX0-1141" fmla="*/ 800209 w 1556774"/>
                <a:gd name="connsiteY0-1142" fmla="*/ 204349 h 981339"/>
                <a:gd name="connsiteX1-1143" fmla="*/ 196266 w 1556774"/>
                <a:gd name="connsiteY1-1144" fmla="*/ 12686 h 981339"/>
                <a:gd name="connsiteX2-1145" fmla="*/ 147370 w 1556774"/>
                <a:gd name="connsiteY2-1146" fmla="*/ 306113 h 981339"/>
                <a:gd name="connsiteX3-1147" fmla="*/ 12021 w 1556774"/>
                <a:gd name="connsiteY3-1148" fmla="*/ 518188 h 981339"/>
                <a:gd name="connsiteX4-1149" fmla="*/ 636377 w 1556774"/>
                <a:gd name="connsiteY4-1150" fmla="*/ 741181 h 981339"/>
                <a:gd name="connsiteX5-1151" fmla="*/ 705803 w 1556774"/>
                <a:gd name="connsiteY5-1152" fmla="*/ 624047 h 981339"/>
                <a:gd name="connsiteX6-1153" fmla="*/ 859369 w 1556774"/>
                <a:gd name="connsiteY6-1154" fmla="*/ 679765 h 981339"/>
                <a:gd name="connsiteX7-1155" fmla="*/ 1189170 w 1556774"/>
                <a:gd name="connsiteY7-1156" fmla="*/ 914032 h 981339"/>
                <a:gd name="connsiteX8-1157" fmla="*/ 1507637 w 1556774"/>
                <a:gd name="connsiteY8-1158" fmla="*/ 786693 h 981339"/>
                <a:gd name="connsiteX9-1159" fmla="*/ 1173267 w 1556774"/>
                <a:gd name="connsiteY9-1160" fmla="*/ 634312 h 981339"/>
                <a:gd name="connsiteX10-1161" fmla="*/ 1250585 w 1556774"/>
                <a:gd name="connsiteY10-1162" fmla="*/ 450008 h 981339"/>
                <a:gd name="connsiteX11-1163" fmla="*/ 964576 w 1556774"/>
                <a:gd name="connsiteY11-1164" fmla="*/ 344802 h 981339"/>
                <a:gd name="connsiteX12-1165" fmla="*/ 909391 w 1556774"/>
                <a:gd name="connsiteY12-1166" fmla="*/ 450008 h 981339"/>
                <a:gd name="connsiteX13-1167" fmla="*/ 766089 w 1556774"/>
                <a:gd name="connsiteY13-1168" fmla="*/ 388593 h 981339"/>
                <a:gd name="connsiteX14-1169" fmla="*/ 800209 w 1556774"/>
                <a:gd name="connsiteY14-1170" fmla="*/ 204349 h 981339"/>
                <a:gd name="connsiteX0-1171" fmla="*/ 800209 w 1556774"/>
                <a:gd name="connsiteY0-1172" fmla="*/ 204349 h 981339"/>
                <a:gd name="connsiteX1-1173" fmla="*/ 196266 w 1556774"/>
                <a:gd name="connsiteY1-1174" fmla="*/ 12686 h 981339"/>
                <a:gd name="connsiteX2-1175" fmla="*/ 147370 w 1556774"/>
                <a:gd name="connsiteY2-1176" fmla="*/ 306113 h 981339"/>
                <a:gd name="connsiteX3-1177" fmla="*/ 12021 w 1556774"/>
                <a:gd name="connsiteY3-1178" fmla="*/ 518188 h 981339"/>
                <a:gd name="connsiteX4-1179" fmla="*/ 636377 w 1556774"/>
                <a:gd name="connsiteY4-1180" fmla="*/ 741181 h 981339"/>
                <a:gd name="connsiteX5-1181" fmla="*/ 705803 w 1556774"/>
                <a:gd name="connsiteY5-1182" fmla="*/ 624047 h 981339"/>
                <a:gd name="connsiteX6-1183" fmla="*/ 859369 w 1556774"/>
                <a:gd name="connsiteY6-1184" fmla="*/ 679765 h 981339"/>
                <a:gd name="connsiteX7-1185" fmla="*/ 1189170 w 1556774"/>
                <a:gd name="connsiteY7-1186" fmla="*/ 914032 h 981339"/>
                <a:gd name="connsiteX8-1187" fmla="*/ 1507637 w 1556774"/>
                <a:gd name="connsiteY8-1188" fmla="*/ 786693 h 981339"/>
                <a:gd name="connsiteX9-1189" fmla="*/ 1173267 w 1556774"/>
                <a:gd name="connsiteY9-1190" fmla="*/ 634312 h 981339"/>
                <a:gd name="connsiteX10-1191" fmla="*/ 1250585 w 1556774"/>
                <a:gd name="connsiteY10-1192" fmla="*/ 438081 h 981339"/>
                <a:gd name="connsiteX11-1193" fmla="*/ 964576 w 1556774"/>
                <a:gd name="connsiteY11-1194" fmla="*/ 344802 h 981339"/>
                <a:gd name="connsiteX12-1195" fmla="*/ 909391 w 1556774"/>
                <a:gd name="connsiteY12-1196" fmla="*/ 450008 h 981339"/>
                <a:gd name="connsiteX13-1197" fmla="*/ 766089 w 1556774"/>
                <a:gd name="connsiteY13-1198" fmla="*/ 388593 h 981339"/>
                <a:gd name="connsiteX14-1199" fmla="*/ 800209 w 1556774"/>
                <a:gd name="connsiteY14-1200" fmla="*/ 204349 h 981339"/>
                <a:gd name="connsiteX0-1201" fmla="*/ 800209 w 1556774"/>
                <a:gd name="connsiteY0-1202" fmla="*/ 204349 h 981339"/>
                <a:gd name="connsiteX1-1203" fmla="*/ 196266 w 1556774"/>
                <a:gd name="connsiteY1-1204" fmla="*/ 12686 h 981339"/>
                <a:gd name="connsiteX2-1205" fmla="*/ 147370 w 1556774"/>
                <a:gd name="connsiteY2-1206" fmla="*/ 306113 h 981339"/>
                <a:gd name="connsiteX3-1207" fmla="*/ 12021 w 1556774"/>
                <a:gd name="connsiteY3-1208" fmla="*/ 518188 h 981339"/>
                <a:gd name="connsiteX4-1209" fmla="*/ 636377 w 1556774"/>
                <a:gd name="connsiteY4-1210" fmla="*/ 741181 h 981339"/>
                <a:gd name="connsiteX5-1211" fmla="*/ 705803 w 1556774"/>
                <a:gd name="connsiteY5-1212" fmla="*/ 624047 h 981339"/>
                <a:gd name="connsiteX6-1213" fmla="*/ 859369 w 1556774"/>
                <a:gd name="connsiteY6-1214" fmla="*/ 679765 h 981339"/>
                <a:gd name="connsiteX7-1215" fmla="*/ 1189170 w 1556774"/>
                <a:gd name="connsiteY7-1216" fmla="*/ 914032 h 981339"/>
                <a:gd name="connsiteX8-1217" fmla="*/ 1507637 w 1556774"/>
                <a:gd name="connsiteY8-1218" fmla="*/ 786693 h 981339"/>
                <a:gd name="connsiteX9-1219" fmla="*/ 1173267 w 1556774"/>
                <a:gd name="connsiteY9-1220" fmla="*/ 634312 h 981339"/>
                <a:gd name="connsiteX10-1221" fmla="*/ 1250585 w 1556774"/>
                <a:gd name="connsiteY10-1222" fmla="*/ 438081 h 981339"/>
                <a:gd name="connsiteX11-1223" fmla="*/ 964576 w 1556774"/>
                <a:gd name="connsiteY11-1224" fmla="*/ 344802 h 981339"/>
                <a:gd name="connsiteX12-1225" fmla="*/ 909391 w 1556774"/>
                <a:gd name="connsiteY12-1226" fmla="*/ 450008 h 981339"/>
                <a:gd name="connsiteX13-1227" fmla="*/ 766089 w 1556774"/>
                <a:gd name="connsiteY13-1228" fmla="*/ 388593 h 981339"/>
                <a:gd name="connsiteX14-1229" fmla="*/ 800209 w 1556774"/>
                <a:gd name="connsiteY14-1230" fmla="*/ 204349 h 981339"/>
                <a:gd name="connsiteX0-1231" fmla="*/ 800209 w 1556774"/>
                <a:gd name="connsiteY0-1232" fmla="*/ 204349 h 981339"/>
                <a:gd name="connsiteX1-1233" fmla="*/ 196266 w 1556774"/>
                <a:gd name="connsiteY1-1234" fmla="*/ 12686 h 981339"/>
                <a:gd name="connsiteX2-1235" fmla="*/ 147370 w 1556774"/>
                <a:gd name="connsiteY2-1236" fmla="*/ 306113 h 981339"/>
                <a:gd name="connsiteX3-1237" fmla="*/ 12021 w 1556774"/>
                <a:gd name="connsiteY3-1238" fmla="*/ 518188 h 981339"/>
                <a:gd name="connsiteX4-1239" fmla="*/ 636377 w 1556774"/>
                <a:gd name="connsiteY4-1240" fmla="*/ 741181 h 981339"/>
                <a:gd name="connsiteX5-1241" fmla="*/ 705803 w 1556774"/>
                <a:gd name="connsiteY5-1242" fmla="*/ 624047 h 981339"/>
                <a:gd name="connsiteX6-1243" fmla="*/ 859369 w 1556774"/>
                <a:gd name="connsiteY6-1244" fmla="*/ 679765 h 981339"/>
                <a:gd name="connsiteX7-1245" fmla="*/ 1189170 w 1556774"/>
                <a:gd name="connsiteY7-1246" fmla="*/ 914032 h 981339"/>
                <a:gd name="connsiteX8-1247" fmla="*/ 1507637 w 1556774"/>
                <a:gd name="connsiteY8-1248" fmla="*/ 786693 h 981339"/>
                <a:gd name="connsiteX9-1249" fmla="*/ 1173267 w 1556774"/>
                <a:gd name="connsiteY9-1250" fmla="*/ 634312 h 981339"/>
                <a:gd name="connsiteX10-1251" fmla="*/ 1250585 w 1556774"/>
                <a:gd name="connsiteY10-1252" fmla="*/ 438081 h 981339"/>
                <a:gd name="connsiteX11-1253" fmla="*/ 964576 w 1556774"/>
                <a:gd name="connsiteY11-1254" fmla="*/ 344802 h 981339"/>
                <a:gd name="connsiteX12-1255" fmla="*/ 909391 w 1556774"/>
                <a:gd name="connsiteY12-1256" fmla="*/ 450008 h 981339"/>
                <a:gd name="connsiteX13-1257" fmla="*/ 766089 w 1556774"/>
                <a:gd name="connsiteY13-1258" fmla="*/ 388593 h 981339"/>
                <a:gd name="connsiteX14-1259" fmla="*/ 800209 w 1556774"/>
                <a:gd name="connsiteY14-1260" fmla="*/ 204349 h 981339"/>
                <a:gd name="connsiteX0-1261" fmla="*/ 800209 w 1527868"/>
                <a:gd name="connsiteY0-1262" fmla="*/ 204349 h 975126"/>
                <a:gd name="connsiteX1-1263" fmla="*/ 196266 w 1527868"/>
                <a:gd name="connsiteY1-1264" fmla="*/ 12686 h 975126"/>
                <a:gd name="connsiteX2-1265" fmla="*/ 147370 w 1527868"/>
                <a:gd name="connsiteY2-1266" fmla="*/ 306113 h 975126"/>
                <a:gd name="connsiteX3-1267" fmla="*/ 12021 w 1527868"/>
                <a:gd name="connsiteY3-1268" fmla="*/ 518188 h 975126"/>
                <a:gd name="connsiteX4-1269" fmla="*/ 636377 w 1527868"/>
                <a:gd name="connsiteY4-1270" fmla="*/ 741181 h 975126"/>
                <a:gd name="connsiteX5-1271" fmla="*/ 705803 w 1527868"/>
                <a:gd name="connsiteY5-1272" fmla="*/ 624047 h 975126"/>
                <a:gd name="connsiteX6-1273" fmla="*/ 859369 w 1527868"/>
                <a:gd name="connsiteY6-1274" fmla="*/ 679765 h 975126"/>
                <a:gd name="connsiteX7-1275" fmla="*/ 1189170 w 1527868"/>
                <a:gd name="connsiteY7-1276" fmla="*/ 914032 h 975126"/>
                <a:gd name="connsiteX8-1277" fmla="*/ 1467881 w 1527868"/>
                <a:gd name="connsiteY8-1278" fmla="*/ 742961 h 975126"/>
                <a:gd name="connsiteX9-1279" fmla="*/ 1173267 w 1527868"/>
                <a:gd name="connsiteY9-1280" fmla="*/ 634312 h 975126"/>
                <a:gd name="connsiteX10-1281" fmla="*/ 1250585 w 1527868"/>
                <a:gd name="connsiteY10-1282" fmla="*/ 438081 h 975126"/>
                <a:gd name="connsiteX11-1283" fmla="*/ 964576 w 1527868"/>
                <a:gd name="connsiteY11-1284" fmla="*/ 344802 h 975126"/>
                <a:gd name="connsiteX12-1285" fmla="*/ 909391 w 1527868"/>
                <a:gd name="connsiteY12-1286" fmla="*/ 450008 h 975126"/>
                <a:gd name="connsiteX13-1287" fmla="*/ 766089 w 1527868"/>
                <a:gd name="connsiteY13-1288" fmla="*/ 388593 h 975126"/>
                <a:gd name="connsiteX14-1289" fmla="*/ 800209 w 1527868"/>
                <a:gd name="connsiteY14-1290" fmla="*/ 204349 h 975126"/>
                <a:gd name="connsiteX0-1291" fmla="*/ 800209 w 1527868"/>
                <a:gd name="connsiteY0-1292" fmla="*/ 204349 h 975126"/>
                <a:gd name="connsiteX1-1293" fmla="*/ 196266 w 1527868"/>
                <a:gd name="connsiteY1-1294" fmla="*/ 12686 h 975126"/>
                <a:gd name="connsiteX2-1295" fmla="*/ 147370 w 1527868"/>
                <a:gd name="connsiteY2-1296" fmla="*/ 306113 h 975126"/>
                <a:gd name="connsiteX3-1297" fmla="*/ 12021 w 1527868"/>
                <a:gd name="connsiteY3-1298" fmla="*/ 518188 h 975126"/>
                <a:gd name="connsiteX4-1299" fmla="*/ 636377 w 1527868"/>
                <a:gd name="connsiteY4-1300" fmla="*/ 741181 h 975126"/>
                <a:gd name="connsiteX5-1301" fmla="*/ 705803 w 1527868"/>
                <a:gd name="connsiteY5-1302" fmla="*/ 624047 h 975126"/>
                <a:gd name="connsiteX6-1303" fmla="*/ 859369 w 1527868"/>
                <a:gd name="connsiteY6-1304" fmla="*/ 679765 h 975126"/>
                <a:gd name="connsiteX7-1305" fmla="*/ 1189170 w 1527868"/>
                <a:gd name="connsiteY7-1306" fmla="*/ 914032 h 975126"/>
                <a:gd name="connsiteX8-1307" fmla="*/ 1467881 w 1527868"/>
                <a:gd name="connsiteY8-1308" fmla="*/ 742961 h 975126"/>
                <a:gd name="connsiteX9-1309" fmla="*/ 1173267 w 1527868"/>
                <a:gd name="connsiteY9-1310" fmla="*/ 634312 h 975126"/>
                <a:gd name="connsiteX10-1311" fmla="*/ 1250585 w 1527868"/>
                <a:gd name="connsiteY10-1312" fmla="*/ 438081 h 975126"/>
                <a:gd name="connsiteX11-1313" fmla="*/ 964576 w 1527868"/>
                <a:gd name="connsiteY11-1314" fmla="*/ 344802 h 975126"/>
                <a:gd name="connsiteX12-1315" fmla="*/ 909391 w 1527868"/>
                <a:gd name="connsiteY12-1316" fmla="*/ 450008 h 975126"/>
                <a:gd name="connsiteX13-1317" fmla="*/ 766089 w 1527868"/>
                <a:gd name="connsiteY13-1318" fmla="*/ 388593 h 975126"/>
                <a:gd name="connsiteX14-1319" fmla="*/ 800209 w 1527868"/>
                <a:gd name="connsiteY14-1320" fmla="*/ 204349 h 975126"/>
                <a:gd name="connsiteX0-1321" fmla="*/ 800209 w 1499884"/>
                <a:gd name="connsiteY0-1322" fmla="*/ 204349 h 986483"/>
                <a:gd name="connsiteX1-1323" fmla="*/ 196266 w 1499884"/>
                <a:gd name="connsiteY1-1324" fmla="*/ 12686 h 986483"/>
                <a:gd name="connsiteX2-1325" fmla="*/ 147370 w 1499884"/>
                <a:gd name="connsiteY2-1326" fmla="*/ 306113 h 986483"/>
                <a:gd name="connsiteX3-1327" fmla="*/ 12021 w 1499884"/>
                <a:gd name="connsiteY3-1328" fmla="*/ 518188 h 986483"/>
                <a:gd name="connsiteX4-1329" fmla="*/ 636377 w 1499884"/>
                <a:gd name="connsiteY4-1330" fmla="*/ 741181 h 986483"/>
                <a:gd name="connsiteX5-1331" fmla="*/ 705803 w 1499884"/>
                <a:gd name="connsiteY5-1332" fmla="*/ 624047 h 986483"/>
                <a:gd name="connsiteX6-1333" fmla="*/ 859369 w 1499884"/>
                <a:gd name="connsiteY6-1334" fmla="*/ 679765 h 986483"/>
                <a:gd name="connsiteX7-1335" fmla="*/ 1189170 w 1499884"/>
                <a:gd name="connsiteY7-1336" fmla="*/ 914032 h 986483"/>
                <a:gd name="connsiteX8-1337" fmla="*/ 1467881 w 1499884"/>
                <a:gd name="connsiteY8-1338" fmla="*/ 742961 h 986483"/>
                <a:gd name="connsiteX9-1339" fmla="*/ 1173267 w 1499884"/>
                <a:gd name="connsiteY9-1340" fmla="*/ 634312 h 986483"/>
                <a:gd name="connsiteX10-1341" fmla="*/ 1250585 w 1499884"/>
                <a:gd name="connsiteY10-1342" fmla="*/ 438081 h 986483"/>
                <a:gd name="connsiteX11-1343" fmla="*/ 964576 w 1499884"/>
                <a:gd name="connsiteY11-1344" fmla="*/ 344802 h 986483"/>
                <a:gd name="connsiteX12-1345" fmla="*/ 909391 w 1499884"/>
                <a:gd name="connsiteY12-1346" fmla="*/ 450008 h 986483"/>
                <a:gd name="connsiteX13-1347" fmla="*/ 766089 w 1499884"/>
                <a:gd name="connsiteY13-1348" fmla="*/ 388593 h 986483"/>
                <a:gd name="connsiteX14-1349" fmla="*/ 800209 w 1499884"/>
                <a:gd name="connsiteY14-1350" fmla="*/ 204349 h 986483"/>
                <a:gd name="connsiteX0-1351" fmla="*/ 800209 w 1505435"/>
                <a:gd name="connsiteY0-1352" fmla="*/ 204349 h 1015754"/>
                <a:gd name="connsiteX1-1353" fmla="*/ 196266 w 1505435"/>
                <a:gd name="connsiteY1-1354" fmla="*/ 12686 h 1015754"/>
                <a:gd name="connsiteX2-1355" fmla="*/ 147370 w 1505435"/>
                <a:gd name="connsiteY2-1356" fmla="*/ 306113 h 1015754"/>
                <a:gd name="connsiteX3-1357" fmla="*/ 12021 w 1505435"/>
                <a:gd name="connsiteY3-1358" fmla="*/ 518188 h 1015754"/>
                <a:gd name="connsiteX4-1359" fmla="*/ 636377 w 1505435"/>
                <a:gd name="connsiteY4-1360" fmla="*/ 741181 h 1015754"/>
                <a:gd name="connsiteX5-1361" fmla="*/ 705803 w 1505435"/>
                <a:gd name="connsiteY5-1362" fmla="*/ 624047 h 1015754"/>
                <a:gd name="connsiteX6-1363" fmla="*/ 859369 w 1505435"/>
                <a:gd name="connsiteY6-1364" fmla="*/ 679765 h 1015754"/>
                <a:gd name="connsiteX7-1365" fmla="*/ 1189170 w 1505435"/>
                <a:gd name="connsiteY7-1366" fmla="*/ 914032 h 1015754"/>
                <a:gd name="connsiteX8-1367" fmla="*/ 1467881 w 1505435"/>
                <a:gd name="connsiteY8-1368" fmla="*/ 742961 h 1015754"/>
                <a:gd name="connsiteX9-1369" fmla="*/ 1173267 w 1505435"/>
                <a:gd name="connsiteY9-1370" fmla="*/ 634312 h 1015754"/>
                <a:gd name="connsiteX10-1371" fmla="*/ 1250585 w 1505435"/>
                <a:gd name="connsiteY10-1372" fmla="*/ 438081 h 1015754"/>
                <a:gd name="connsiteX11-1373" fmla="*/ 964576 w 1505435"/>
                <a:gd name="connsiteY11-1374" fmla="*/ 344802 h 1015754"/>
                <a:gd name="connsiteX12-1375" fmla="*/ 909391 w 1505435"/>
                <a:gd name="connsiteY12-1376" fmla="*/ 450008 h 1015754"/>
                <a:gd name="connsiteX13-1377" fmla="*/ 766089 w 1505435"/>
                <a:gd name="connsiteY13-1378" fmla="*/ 388593 h 1015754"/>
                <a:gd name="connsiteX14-1379" fmla="*/ 800209 w 1505435"/>
                <a:gd name="connsiteY14-1380" fmla="*/ 204349 h 101575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/>
          <p:cNvSpPr>
            <a:spLocks noChangeAspect="1"/>
          </p:cNvSpPr>
          <p:nvPr/>
        </p:nvSpPr>
        <p:spPr>
          <a:xfrm>
            <a:off x="7869395" y="2588127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-1" fmla="*/ 430619 w 798902"/>
              <a:gd name="connsiteY0-2" fmla="*/ 1331843 h 2449001"/>
              <a:gd name="connsiteX1-3" fmla="*/ 541938 w 798902"/>
              <a:gd name="connsiteY1-4" fmla="*/ 1379551 h 2449001"/>
              <a:gd name="connsiteX2-5" fmla="*/ 780476 w 798902"/>
              <a:gd name="connsiteY2-6" fmla="*/ 1375575 h 2449001"/>
              <a:gd name="connsiteX3-7" fmla="*/ 625426 w 798902"/>
              <a:gd name="connsiteY3-8" fmla="*/ 1741335 h 2449001"/>
              <a:gd name="connsiteX4-9" fmla="*/ 609523 w 798902"/>
              <a:gd name="connsiteY4-10" fmla="*/ 2441050 h 2449001"/>
              <a:gd name="connsiteX5-11" fmla="*/ 319301 w 798902"/>
              <a:gd name="connsiteY5-12" fmla="*/ 2445025 h 2449001"/>
              <a:gd name="connsiteX6-13" fmla="*/ 211958 w 798902"/>
              <a:gd name="connsiteY6-14" fmla="*/ 1673750 h 2449001"/>
              <a:gd name="connsiteX7-15" fmla="*/ 207983 w 798902"/>
              <a:gd name="connsiteY7-16" fmla="*/ 2441050 h 2449001"/>
              <a:gd name="connsiteX8-17" fmla="*/ 136421 w 798902"/>
              <a:gd name="connsiteY8-18" fmla="*/ 2449001 h 2449001"/>
              <a:gd name="connsiteX9-19" fmla="*/ 5224 w 798902"/>
              <a:gd name="connsiteY9-20" fmla="*/ 1701579 h 2449001"/>
              <a:gd name="connsiteX10-21" fmla="*/ 37029 w 798902"/>
              <a:gd name="connsiteY10-22" fmla="*/ 1582309 h 2449001"/>
              <a:gd name="connsiteX11-23" fmla="*/ 76786 w 798902"/>
              <a:gd name="connsiteY11-24" fmla="*/ 1566407 h 2449001"/>
              <a:gd name="connsiteX12-25" fmla="*/ 89266 w 798902"/>
              <a:gd name="connsiteY12-26" fmla="*/ 1389262 h 2449001"/>
              <a:gd name="connsiteX13-27" fmla="*/ 339179 w 798902"/>
              <a:gd name="connsiteY13-28" fmla="*/ 1375575 h 2449001"/>
              <a:gd name="connsiteX14-29" fmla="*/ 430619 w 798902"/>
              <a:gd name="connsiteY14-30" fmla="*/ 1331843 h 2449001"/>
              <a:gd name="connsiteX15-31" fmla="*/ 243762 w 798902"/>
              <a:gd name="connsiteY15-32" fmla="*/ 0 h 2449001"/>
              <a:gd name="connsiteX16-33" fmla="*/ 557838 w 798902"/>
              <a:gd name="connsiteY16-34" fmla="*/ 0 h 2449001"/>
              <a:gd name="connsiteX17-35" fmla="*/ 689036 w 798902"/>
              <a:gd name="connsiteY17-36" fmla="*/ 962108 h 2449001"/>
              <a:gd name="connsiteX18-37" fmla="*/ 724816 w 798902"/>
              <a:gd name="connsiteY18-38" fmla="*/ 1307990 h 2449001"/>
              <a:gd name="connsiteX19-39" fmla="*/ 414715 w 798902"/>
              <a:gd name="connsiteY19-40" fmla="*/ 1268233 h 2449001"/>
              <a:gd name="connsiteX20-41" fmla="*/ 104615 w 798902"/>
              <a:gd name="connsiteY20-42" fmla="*/ 1288111 h 2449001"/>
              <a:gd name="connsiteX21-43" fmla="*/ 124493 w 798902"/>
              <a:gd name="connsiteY21-44" fmla="*/ 1017766 h 2449001"/>
              <a:gd name="connsiteX22-45" fmla="*/ 243762 w 798902"/>
              <a:gd name="connsiteY22-46" fmla="*/ 0 h 2449001"/>
              <a:gd name="connsiteX0-47" fmla="*/ 430619 w 784764"/>
              <a:gd name="connsiteY0-48" fmla="*/ 1331843 h 2449001"/>
              <a:gd name="connsiteX1-49" fmla="*/ 541938 w 784764"/>
              <a:gd name="connsiteY1-50" fmla="*/ 1379551 h 2449001"/>
              <a:gd name="connsiteX2-51" fmla="*/ 763368 w 784764"/>
              <a:gd name="connsiteY2-52" fmla="*/ 1406369 h 2449001"/>
              <a:gd name="connsiteX3-53" fmla="*/ 625426 w 784764"/>
              <a:gd name="connsiteY3-54" fmla="*/ 1741335 h 2449001"/>
              <a:gd name="connsiteX4-55" fmla="*/ 609523 w 784764"/>
              <a:gd name="connsiteY4-56" fmla="*/ 2441050 h 2449001"/>
              <a:gd name="connsiteX5-57" fmla="*/ 319301 w 784764"/>
              <a:gd name="connsiteY5-58" fmla="*/ 2445025 h 2449001"/>
              <a:gd name="connsiteX6-59" fmla="*/ 211958 w 784764"/>
              <a:gd name="connsiteY6-60" fmla="*/ 1673750 h 2449001"/>
              <a:gd name="connsiteX7-61" fmla="*/ 207983 w 784764"/>
              <a:gd name="connsiteY7-62" fmla="*/ 2441050 h 2449001"/>
              <a:gd name="connsiteX8-63" fmla="*/ 136421 w 784764"/>
              <a:gd name="connsiteY8-64" fmla="*/ 2449001 h 2449001"/>
              <a:gd name="connsiteX9-65" fmla="*/ 5224 w 784764"/>
              <a:gd name="connsiteY9-66" fmla="*/ 1701579 h 2449001"/>
              <a:gd name="connsiteX10-67" fmla="*/ 37029 w 784764"/>
              <a:gd name="connsiteY10-68" fmla="*/ 1582309 h 2449001"/>
              <a:gd name="connsiteX11-69" fmla="*/ 76786 w 784764"/>
              <a:gd name="connsiteY11-70" fmla="*/ 1566407 h 2449001"/>
              <a:gd name="connsiteX12-71" fmla="*/ 89266 w 784764"/>
              <a:gd name="connsiteY12-72" fmla="*/ 1389262 h 2449001"/>
              <a:gd name="connsiteX13-73" fmla="*/ 339179 w 784764"/>
              <a:gd name="connsiteY13-74" fmla="*/ 1375575 h 2449001"/>
              <a:gd name="connsiteX14-75" fmla="*/ 430619 w 784764"/>
              <a:gd name="connsiteY14-76" fmla="*/ 1331843 h 2449001"/>
              <a:gd name="connsiteX15-77" fmla="*/ 243762 w 784764"/>
              <a:gd name="connsiteY15-78" fmla="*/ 0 h 2449001"/>
              <a:gd name="connsiteX16-79" fmla="*/ 557838 w 784764"/>
              <a:gd name="connsiteY16-80" fmla="*/ 0 h 2449001"/>
              <a:gd name="connsiteX17-81" fmla="*/ 689036 w 784764"/>
              <a:gd name="connsiteY17-82" fmla="*/ 962108 h 2449001"/>
              <a:gd name="connsiteX18-83" fmla="*/ 724816 w 784764"/>
              <a:gd name="connsiteY18-84" fmla="*/ 1307990 h 2449001"/>
              <a:gd name="connsiteX19-85" fmla="*/ 414715 w 784764"/>
              <a:gd name="connsiteY19-86" fmla="*/ 1268233 h 2449001"/>
              <a:gd name="connsiteX20-87" fmla="*/ 104615 w 784764"/>
              <a:gd name="connsiteY20-88" fmla="*/ 1288111 h 2449001"/>
              <a:gd name="connsiteX21-89" fmla="*/ 124493 w 784764"/>
              <a:gd name="connsiteY21-90" fmla="*/ 1017766 h 2449001"/>
              <a:gd name="connsiteX22-91" fmla="*/ 243762 w 784764"/>
              <a:gd name="connsiteY22-92" fmla="*/ 0 h 2449001"/>
              <a:gd name="connsiteX0-93" fmla="*/ 430619 w 784764"/>
              <a:gd name="connsiteY0-94" fmla="*/ 1331843 h 2449001"/>
              <a:gd name="connsiteX1-95" fmla="*/ 541938 w 784764"/>
              <a:gd name="connsiteY1-96" fmla="*/ 1379551 h 2449001"/>
              <a:gd name="connsiteX2-97" fmla="*/ 763368 w 784764"/>
              <a:gd name="connsiteY2-98" fmla="*/ 1406369 h 2449001"/>
              <a:gd name="connsiteX3-99" fmla="*/ 625426 w 784764"/>
              <a:gd name="connsiteY3-100" fmla="*/ 1741335 h 2449001"/>
              <a:gd name="connsiteX4-101" fmla="*/ 609523 w 784764"/>
              <a:gd name="connsiteY4-102" fmla="*/ 2441050 h 2449001"/>
              <a:gd name="connsiteX5-103" fmla="*/ 319301 w 784764"/>
              <a:gd name="connsiteY5-104" fmla="*/ 2445025 h 2449001"/>
              <a:gd name="connsiteX6-105" fmla="*/ 211958 w 784764"/>
              <a:gd name="connsiteY6-106" fmla="*/ 1673750 h 2449001"/>
              <a:gd name="connsiteX7-107" fmla="*/ 207983 w 784764"/>
              <a:gd name="connsiteY7-108" fmla="*/ 2441050 h 2449001"/>
              <a:gd name="connsiteX8-109" fmla="*/ 136421 w 784764"/>
              <a:gd name="connsiteY8-110" fmla="*/ 2449001 h 2449001"/>
              <a:gd name="connsiteX9-111" fmla="*/ 5224 w 784764"/>
              <a:gd name="connsiteY9-112" fmla="*/ 1701579 h 2449001"/>
              <a:gd name="connsiteX10-113" fmla="*/ 37029 w 784764"/>
              <a:gd name="connsiteY10-114" fmla="*/ 1582309 h 2449001"/>
              <a:gd name="connsiteX11-115" fmla="*/ 76786 w 784764"/>
              <a:gd name="connsiteY11-116" fmla="*/ 1566407 h 2449001"/>
              <a:gd name="connsiteX12-117" fmla="*/ 89266 w 784764"/>
              <a:gd name="connsiteY12-118" fmla="*/ 1389262 h 2449001"/>
              <a:gd name="connsiteX13-119" fmla="*/ 339179 w 784764"/>
              <a:gd name="connsiteY13-120" fmla="*/ 1375575 h 2449001"/>
              <a:gd name="connsiteX14-121" fmla="*/ 430619 w 784764"/>
              <a:gd name="connsiteY14-122" fmla="*/ 1331843 h 2449001"/>
              <a:gd name="connsiteX15-123" fmla="*/ 243762 w 784764"/>
              <a:gd name="connsiteY15-124" fmla="*/ 0 h 2449001"/>
              <a:gd name="connsiteX16-125" fmla="*/ 557838 w 784764"/>
              <a:gd name="connsiteY16-126" fmla="*/ 0 h 2449001"/>
              <a:gd name="connsiteX17-127" fmla="*/ 689036 w 784764"/>
              <a:gd name="connsiteY17-128" fmla="*/ 962108 h 2449001"/>
              <a:gd name="connsiteX18-129" fmla="*/ 724816 w 784764"/>
              <a:gd name="connsiteY18-130" fmla="*/ 1307990 h 2449001"/>
              <a:gd name="connsiteX19-131" fmla="*/ 414715 w 784764"/>
              <a:gd name="connsiteY19-132" fmla="*/ 1268233 h 2449001"/>
              <a:gd name="connsiteX20-133" fmla="*/ 104615 w 784764"/>
              <a:gd name="connsiteY20-134" fmla="*/ 1288111 h 2449001"/>
              <a:gd name="connsiteX21-135" fmla="*/ 124493 w 784764"/>
              <a:gd name="connsiteY21-136" fmla="*/ 1017766 h 2449001"/>
              <a:gd name="connsiteX22-137" fmla="*/ 243762 w 784764"/>
              <a:gd name="connsiteY22-138" fmla="*/ 0 h 2449001"/>
              <a:gd name="connsiteX0-139" fmla="*/ 430619 w 784764"/>
              <a:gd name="connsiteY0-140" fmla="*/ 1331843 h 2449001"/>
              <a:gd name="connsiteX1-141" fmla="*/ 541938 w 784764"/>
              <a:gd name="connsiteY1-142" fmla="*/ 1379551 h 2449001"/>
              <a:gd name="connsiteX2-143" fmla="*/ 763368 w 784764"/>
              <a:gd name="connsiteY2-144" fmla="*/ 1406369 h 2449001"/>
              <a:gd name="connsiteX3-145" fmla="*/ 625426 w 784764"/>
              <a:gd name="connsiteY3-146" fmla="*/ 1741335 h 2449001"/>
              <a:gd name="connsiteX4-147" fmla="*/ 609523 w 784764"/>
              <a:gd name="connsiteY4-148" fmla="*/ 2441050 h 2449001"/>
              <a:gd name="connsiteX5-149" fmla="*/ 319301 w 784764"/>
              <a:gd name="connsiteY5-150" fmla="*/ 2445025 h 2449001"/>
              <a:gd name="connsiteX6-151" fmla="*/ 211958 w 784764"/>
              <a:gd name="connsiteY6-152" fmla="*/ 1673750 h 2449001"/>
              <a:gd name="connsiteX7-153" fmla="*/ 207983 w 784764"/>
              <a:gd name="connsiteY7-154" fmla="*/ 2441050 h 2449001"/>
              <a:gd name="connsiteX8-155" fmla="*/ 136421 w 784764"/>
              <a:gd name="connsiteY8-156" fmla="*/ 2449001 h 2449001"/>
              <a:gd name="connsiteX9-157" fmla="*/ 5224 w 784764"/>
              <a:gd name="connsiteY9-158" fmla="*/ 1701579 h 2449001"/>
              <a:gd name="connsiteX10-159" fmla="*/ 37029 w 784764"/>
              <a:gd name="connsiteY10-160" fmla="*/ 1582309 h 2449001"/>
              <a:gd name="connsiteX11-161" fmla="*/ 76786 w 784764"/>
              <a:gd name="connsiteY11-162" fmla="*/ 1566407 h 2449001"/>
              <a:gd name="connsiteX12-163" fmla="*/ 89266 w 784764"/>
              <a:gd name="connsiteY12-164" fmla="*/ 1389262 h 2449001"/>
              <a:gd name="connsiteX13-165" fmla="*/ 339179 w 784764"/>
              <a:gd name="connsiteY13-166" fmla="*/ 1375575 h 2449001"/>
              <a:gd name="connsiteX14-167" fmla="*/ 430619 w 784764"/>
              <a:gd name="connsiteY14-168" fmla="*/ 1331843 h 2449001"/>
              <a:gd name="connsiteX15-169" fmla="*/ 243762 w 784764"/>
              <a:gd name="connsiteY15-170" fmla="*/ 0 h 2449001"/>
              <a:gd name="connsiteX16-171" fmla="*/ 557838 w 784764"/>
              <a:gd name="connsiteY16-172" fmla="*/ 0 h 2449001"/>
              <a:gd name="connsiteX17-173" fmla="*/ 689036 w 784764"/>
              <a:gd name="connsiteY17-174" fmla="*/ 962108 h 2449001"/>
              <a:gd name="connsiteX18-175" fmla="*/ 724816 w 784764"/>
              <a:gd name="connsiteY18-176" fmla="*/ 1307990 h 2449001"/>
              <a:gd name="connsiteX19-177" fmla="*/ 414715 w 784764"/>
              <a:gd name="connsiteY19-178" fmla="*/ 1268233 h 2449001"/>
              <a:gd name="connsiteX20-179" fmla="*/ 104615 w 784764"/>
              <a:gd name="connsiteY20-180" fmla="*/ 1288111 h 2449001"/>
              <a:gd name="connsiteX21-181" fmla="*/ 124493 w 784764"/>
              <a:gd name="connsiteY21-182" fmla="*/ 1017766 h 2449001"/>
              <a:gd name="connsiteX22-183" fmla="*/ 243762 w 784764"/>
              <a:gd name="connsiteY22-184" fmla="*/ 0 h 2449001"/>
              <a:gd name="connsiteX0-185" fmla="*/ 430997 w 785142"/>
              <a:gd name="connsiteY0-186" fmla="*/ 1331843 h 2449001"/>
              <a:gd name="connsiteX1-187" fmla="*/ 542316 w 785142"/>
              <a:gd name="connsiteY1-188" fmla="*/ 1379551 h 2449001"/>
              <a:gd name="connsiteX2-189" fmla="*/ 763746 w 785142"/>
              <a:gd name="connsiteY2-190" fmla="*/ 1406369 h 2449001"/>
              <a:gd name="connsiteX3-191" fmla="*/ 625804 w 785142"/>
              <a:gd name="connsiteY3-192" fmla="*/ 1741335 h 2449001"/>
              <a:gd name="connsiteX4-193" fmla="*/ 609901 w 785142"/>
              <a:gd name="connsiteY4-194" fmla="*/ 2441050 h 2449001"/>
              <a:gd name="connsiteX5-195" fmla="*/ 319679 w 785142"/>
              <a:gd name="connsiteY5-196" fmla="*/ 2445025 h 2449001"/>
              <a:gd name="connsiteX6-197" fmla="*/ 212336 w 785142"/>
              <a:gd name="connsiteY6-198" fmla="*/ 1673750 h 2449001"/>
              <a:gd name="connsiteX7-199" fmla="*/ 208361 w 785142"/>
              <a:gd name="connsiteY7-200" fmla="*/ 2441050 h 2449001"/>
              <a:gd name="connsiteX8-201" fmla="*/ 136799 w 785142"/>
              <a:gd name="connsiteY8-202" fmla="*/ 2449001 h 2449001"/>
              <a:gd name="connsiteX9-203" fmla="*/ 5602 w 785142"/>
              <a:gd name="connsiteY9-204" fmla="*/ 1701579 h 2449001"/>
              <a:gd name="connsiteX10-205" fmla="*/ 37407 w 785142"/>
              <a:gd name="connsiteY10-206" fmla="*/ 1582309 h 2449001"/>
              <a:gd name="connsiteX11-207" fmla="*/ 101115 w 785142"/>
              <a:gd name="connsiteY11-208" fmla="*/ 1597201 h 2449001"/>
              <a:gd name="connsiteX12-209" fmla="*/ 89644 w 785142"/>
              <a:gd name="connsiteY12-210" fmla="*/ 1389262 h 2449001"/>
              <a:gd name="connsiteX13-211" fmla="*/ 339557 w 785142"/>
              <a:gd name="connsiteY13-212" fmla="*/ 1375575 h 2449001"/>
              <a:gd name="connsiteX14-213" fmla="*/ 430997 w 785142"/>
              <a:gd name="connsiteY14-214" fmla="*/ 1331843 h 2449001"/>
              <a:gd name="connsiteX15-215" fmla="*/ 244140 w 785142"/>
              <a:gd name="connsiteY15-216" fmla="*/ 0 h 2449001"/>
              <a:gd name="connsiteX16-217" fmla="*/ 558216 w 785142"/>
              <a:gd name="connsiteY16-218" fmla="*/ 0 h 2449001"/>
              <a:gd name="connsiteX17-219" fmla="*/ 689414 w 785142"/>
              <a:gd name="connsiteY17-220" fmla="*/ 962108 h 2449001"/>
              <a:gd name="connsiteX18-221" fmla="*/ 725194 w 785142"/>
              <a:gd name="connsiteY18-222" fmla="*/ 1307990 h 2449001"/>
              <a:gd name="connsiteX19-223" fmla="*/ 415093 w 785142"/>
              <a:gd name="connsiteY19-224" fmla="*/ 1268233 h 2449001"/>
              <a:gd name="connsiteX20-225" fmla="*/ 104993 w 785142"/>
              <a:gd name="connsiteY20-226" fmla="*/ 1288111 h 2449001"/>
              <a:gd name="connsiteX21-227" fmla="*/ 124871 w 785142"/>
              <a:gd name="connsiteY21-228" fmla="*/ 1017766 h 2449001"/>
              <a:gd name="connsiteX22-229" fmla="*/ 244140 w 785142"/>
              <a:gd name="connsiteY22-230" fmla="*/ 0 h 2449001"/>
              <a:gd name="connsiteX0-231" fmla="*/ 430997 w 785142"/>
              <a:gd name="connsiteY0-232" fmla="*/ 1331843 h 2449001"/>
              <a:gd name="connsiteX1-233" fmla="*/ 542316 w 785142"/>
              <a:gd name="connsiteY1-234" fmla="*/ 1379551 h 2449001"/>
              <a:gd name="connsiteX2-235" fmla="*/ 763746 w 785142"/>
              <a:gd name="connsiteY2-236" fmla="*/ 1406369 h 2449001"/>
              <a:gd name="connsiteX3-237" fmla="*/ 625804 w 785142"/>
              <a:gd name="connsiteY3-238" fmla="*/ 1741335 h 2449001"/>
              <a:gd name="connsiteX4-239" fmla="*/ 609901 w 785142"/>
              <a:gd name="connsiteY4-240" fmla="*/ 2441050 h 2449001"/>
              <a:gd name="connsiteX5-241" fmla="*/ 319679 w 785142"/>
              <a:gd name="connsiteY5-242" fmla="*/ 2445025 h 2449001"/>
              <a:gd name="connsiteX6-243" fmla="*/ 212336 w 785142"/>
              <a:gd name="connsiteY6-244" fmla="*/ 1673750 h 2449001"/>
              <a:gd name="connsiteX7-245" fmla="*/ 208361 w 785142"/>
              <a:gd name="connsiteY7-246" fmla="*/ 2441050 h 2449001"/>
              <a:gd name="connsiteX8-247" fmla="*/ 136799 w 785142"/>
              <a:gd name="connsiteY8-248" fmla="*/ 2449001 h 2449001"/>
              <a:gd name="connsiteX9-249" fmla="*/ 5602 w 785142"/>
              <a:gd name="connsiteY9-250" fmla="*/ 1701579 h 2449001"/>
              <a:gd name="connsiteX10-251" fmla="*/ 37407 w 785142"/>
              <a:gd name="connsiteY10-252" fmla="*/ 1582309 h 2449001"/>
              <a:gd name="connsiteX11-253" fmla="*/ 101115 w 785142"/>
              <a:gd name="connsiteY11-254" fmla="*/ 1597201 h 2449001"/>
              <a:gd name="connsiteX12-255" fmla="*/ 89644 w 785142"/>
              <a:gd name="connsiteY12-256" fmla="*/ 1389262 h 2449001"/>
              <a:gd name="connsiteX13-257" fmla="*/ 339557 w 785142"/>
              <a:gd name="connsiteY13-258" fmla="*/ 1375575 h 2449001"/>
              <a:gd name="connsiteX14-259" fmla="*/ 430997 w 785142"/>
              <a:gd name="connsiteY14-260" fmla="*/ 1331843 h 2449001"/>
              <a:gd name="connsiteX15-261" fmla="*/ 244140 w 785142"/>
              <a:gd name="connsiteY15-262" fmla="*/ 0 h 2449001"/>
              <a:gd name="connsiteX16-263" fmla="*/ 558216 w 785142"/>
              <a:gd name="connsiteY16-264" fmla="*/ 0 h 2449001"/>
              <a:gd name="connsiteX17-265" fmla="*/ 689414 w 785142"/>
              <a:gd name="connsiteY17-266" fmla="*/ 962108 h 2449001"/>
              <a:gd name="connsiteX18-267" fmla="*/ 725194 w 785142"/>
              <a:gd name="connsiteY18-268" fmla="*/ 1307990 h 2449001"/>
              <a:gd name="connsiteX19-269" fmla="*/ 415093 w 785142"/>
              <a:gd name="connsiteY19-270" fmla="*/ 1268233 h 2449001"/>
              <a:gd name="connsiteX20-271" fmla="*/ 104993 w 785142"/>
              <a:gd name="connsiteY20-272" fmla="*/ 1288111 h 2449001"/>
              <a:gd name="connsiteX21-273" fmla="*/ 124871 w 785142"/>
              <a:gd name="connsiteY21-274" fmla="*/ 1017766 h 2449001"/>
              <a:gd name="connsiteX22-275" fmla="*/ 244140 w 785142"/>
              <a:gd name="connsiteY22-276" fmla="*/ 0 h 2449001"/>
              <a:gd name="connsiteX0-277" fmla="*/ 425685 w 779830"/>
              <a:gd name="connsiteY0-278" fmla="*/ 1331843 h 2449001"/>
              <a:gd name="connsiteX1-279" fmla="*/ 537004 w 779830"/>
              <a:gd name="connsiteY1-280" fmla="*/ 1379551 h 2449001"/>
              <a:gd name="connsiteX2-281" fmla="*/ 758434 w 779830"/>
              <a:gd name="connsiteY2-282" fmla="*/ 1406369 h 2449001"/>
              <a:gd name="connsiteX3-283" fmla="*/ 620492 w 779830"/>
              <a:gd name="connsiteY3-284" fmla="*/ 1741335 h 2449001"/>
              <a:gd name="connsiteX4-285" fmla="*/ 604589 w 779830"/>
              <a:gd name="connsiteY4-286" fmla="*/ 2441050 h 2449001"/>
              <a:gd name="connsiteX5-287" fmla="*/ 314367 w 779830"/>
              <a:gd name="connsiteY5-288" fmla="*/ 2445025 h 2449001"/>
              <a:gd name="connsiteX6-289" fmla="*/ 207024 w 779830"/>
              <a:gd name="connsiteY6-290" fmla="*/ 1673750 h 2449001"/>
              <a:gd name="connsiteX7-291" fmla="*/ 203049 w 779830"/>
              <a:gd name="connsiteY7-292" fmla="*/ 2441050 h 2449001"/>
              <a:gd name="connsiteX8-293" fmla="*/ 131487 w 779830"/>
              <a:gd name="connsiteY8-294" fmla="*/ 2449001 h 2449001"/>
              <a:gd name="connsiteX9-295" fmla="*/ 290 w 779830"/>
              <a:gd name="connsiteY9-296" fmla="*/ 1701579 h 2449001"/>
              <a:gd name="connsiteX10-297" fmla="*/ 95803 w 779830"/>
              <a:gd name="connsiteY10-298" fmla="*/ 1597201 h 2449001"/>
              <a:gd name="connsiteX11-299" fmla="*/ 84332 w 779830"/>
              <a:gd name="connsiteY11-300" fmla="*/ 1389262 h 2449001"/>
              <a:gd name="connsiteX12-301" fmla="*/ 334245 w 779830"/>
              <a:gd name="connsiteY12-302" fmla="*/ 1375575 h 2449001"/>
              <a:gd name="connsiteX13-303" fmla="*/ 425685 w 779830"/>
              <a:gd name="connsiteY13-304" fmla="*/ 1331843 h 2449001"/>
              <a:gd name="connsiteX14-305" fmla="*/ 238828 w 779830"/>
              <a:gd name="connsiteY14-306" fmla="*/ 0 h 2449001"/>
              <a:gd name="connsiteX15-307" fmla="*/ 552904 w 779830"/>
              <a:gd name="connsiteY15-308" fmla="*/ 0 h 2449001"/>
              <a:gd name="connsiteX16-309" fmla="*/ 684102 w 779830"/>
              <a:gd name="connsiteY16-310" fmla="*/ 962108 h 2449001"/>
              <a:gd name="connsiteX17-311" fmla="*/ 719882 w 779830"/>
              <a:gd name="connsiteY17-312" fmla="*/ 1307990 h 2449001"/>
              <a:gd name="connsiteX18-313" fmla="*/ 409781 w 779830"/>
              <a:gd name="connsiteY18-314" fmla="*/ 1268233 h 2449001"/>
              <a:gd name="connsiteX19-315" fmla="*/ 99681 w 779830"/>
              <a:gd name="connsiteY19-316" fmla="*/ 1288111 h 2449001"/>
              <a:gd name="connsiteX20-317" fmla="*/ 119559 w 779830"/>
              <a:gd name="connsiteY20-318" fmla="*/ 1017766 h 2449001"/>
              <a:gd name="connsiteX21-319" fmla="*/ 238828 w 779830"/>
              <a:gd name="connsiteY21-320" fmla="*/ 0 h 2449001"/>
              <a:gd name="connsiteX0-321" fmla="*/ 425766 w 779911"/>
              <a:gd name="connsiteY0-322" fmla="*/ 1331843 h 2449001"/>
              <a:gd name="connsiteX1-323" fmla="*/ 537085 w 779911"/>
              <a:gd name="connsiteY1-324" fmla="*/ 1379551 h 2449001"/>
              <a:gd name="connsiteX2-325" fmla="*/ 758515 w 779911"/>
              <a:gd name="connsiteY2-326" fmla="*/ 1406369 h 2449001"/>
              <a:gd name="connsiteX3-327" fmla="*/ 620573 w 779911"/>
              <a:gd name="connsiteY3-328" fmla="*/ 1741335 h 2449001"/>
              <a:gd name="connsiteX4-329" fmla="*/ 604670 w 779911"/>
              <a:gd name="connsiteY4-330" fmla="*/ 2441050 h 2449001"/>
              <a:gd name="connsiteX5-331" fmla="*/ 314448 w 779911"/>
              <a:gd name="connsiteY5-332" fmla="*/ 2445025 h 2449001"/>
              <a:gd name="connsiteX6-333" fmla="*/ 207105 w 779911"/>
              <a:gd name="connsiteY6-334" fmla="*/ 1673750 h 2449001"/>
              <a:gd name="connsiteX7-335" fmla="*/ 203130 w 779911"/>
              <a:gd name="connsiteY7-336" fmla="*/ 2441050 h 2449001"/>
              <a:gd name="connsiteX8-337" fmla="*/ 131568 w 779911"/>
              <a:gd name="connsiteY8-338" fmla="*/ 2449001 h 2449001"/>
              <a:gd name="connsiteX9-339" fmla="*/ 371 w 779911"/>
              <a:gd name="connsiteY9-340" fmla="*/ 1701579 h 2449001"/>
              <a:gd name="connsiteX10-341" fmla="*/ 95884 w 779911"/>
              <a:gd name="connsiteY10-342" fmla="*/ 1597201 h 2449001"/>
              <a:gd name="connsiteX11-343" fmla="*/ 84413 w 779911"/>
              <a:gd name="connsiteY11-344" fmla="*/ 1389262 h 2449001"/>
              <a:gd name="connsiteX12-345" fmla="*/ 334326 w 779911"/>
              <a:gd name="connsiteY12-346" fmla="*/ 1375575 h 2449001"/>
              <a:gd name="connsiteX13-347" fmla="*/ 425766 w 779911"/>
              <a:gd name="connsiteY13-348" fmla="*/ 1331843 h 2449001"/>
              <a:gd name="connsiteX14-349" fmla="*/ 238909 w 779911"/>
              <a:gd name="connsiteY14-350" fmla="*/ 0 h 2449001"/>
              <a:gd name="connsiteX15-351" fmla="*/ 552985 w 779911"/>
              <a:gd name="connsiteY15-352" fmla="*/ 0 h 2449001"/>
              <a:gd name="connsiteX16-353" fmla="*/ 684183 w 779911"/>
              <a:gd name="connsiteY16-354" fmla="*/ 962108 h 2449001"/>
              <a:gd name="connsiteX17-355" fmla="*/ 719963 w 779911"/>
              <a:gd name="connsiteY17-356" fmla="*/ 1307990 h 2449001"/>
              <a:gd name="connsiteX18-357" fmla="*/ 409862 w 779911"/>
              <a:gd name="connsiteY18-358" fmla="*/ 1268233 h 2449001"/>
              <a:gd name="connsiteX19-359" fmla="*/ 99762 w 779911"/>
              <a:gd name="connsiteY19-360" fmla="*/ 1288111 h 2449001"/>
              <a:gd name="connsiteX20-361" fmla="*/ 119640 w 779911"/>
              <a:gd name="connsiteY20-362" fmla="*/ 1017766 h 2449001"/>
              <a:gd name="connsiteX21-363" fmla="*/ 238909 w 779911"/>
              <a:gd name="connsiteY21-364" fmla="*/ 0 h 2449001"/>
              <a:gd name="connsiteX0-365" fmla="*/ 425696 w 779841"/>
              <a:gd name="connsiteY0-366" fmla="*/ 1331843 h 2449001"/>
              <a:gd name="connsiteX1-367" fmla="*/ 537015 w 779841"/>
              <a:gd name="connsiteY1-368" fmla="*/ 1379551 h 2449001"/>
              <a:gd name="connsiteX2-369" fmla="*/ 758445 w 779841"/>
              <a:gd name="connsiteY2-370" fmla="*/ 1406369 h 2449001"/>
              <a:gd name="connsiteX3-371" fmla="*/ 620503 w 779841"/>
              <a:gd name="connsiteY3-372" fmla="*/ 1741335 h 2449001"/>
              <a:gd name="connsiteX4-373" fmla="*/ 604600 w 779841"/>
              <a:gd name="connsiteY4-374" fmla="*/ 2441050 h 2449001"/>
              <a:gd name="connsiteX5-375" fmla="*/ 314378 w 779841"/>
              <a:gd name="connsiteY5-376" fmla="*/ 2445025 h 2449001"/>
              <a:gd name="connsiteX6-377" fmla="*/ 207035 w 779841"/>
              <a:gd name="connsiteY6-378" fmla="*/ 1673750 h 2449001"/>
              <a:gd name="connsiteX7-379" fmla="*/ 203060 w 779841"/>
              <a:gd name="connsiteY7-380" fmla="*/ 2441050 h 2449001"/>
              <a:gd name="connsiteX8-381" fmla="*/ 131498 w 779841"/>
              <a:gd name="connsiteY8-382" fmla="*/ 2449001 h 2449001"/>
              <a:gd name="connsiteX9-383" fmla="*/ 301 w 779841"/>
              <a:gd name="connsiteY9-384" fmla="*/ 1701579 h 2449001"/>
              <a:gd name="connsiteX10-385" fmla="*/ 95814 w 779841"/>
              <a:gd name="connsiteY10-386" fmla="*/ 1597201 h 2449001"/>
              <a:gd name="connsiteX11-387" fmla="*/ 84343 w 779841"/>
              <a:gd name="connsiteY11-388" fmla="*/ 1389262 h 2449001"/>
              <a:gd name="connsiteX12-389" fmla="*/ 334256 w 779841"/>
              <a:gd name="connsiteY12-390" fmla="*/ 1375575 h 2449001"/>
              <a:gd name="connsiteX13-391" fmla="*/ 425696 w 779841"/>
              <a:gd name="connsiteY13-392" fmla="*/ 1331843 h 2449001"/>
              <a:gd name="connsiteX14-393" fmla="*/ 238839 w 779841"/>
              <a:gd name="connsiteY14-394" fmla="*/ 0 h 2449001"/>
              <a:gd name="connsiteX15-395" fmla="*/ 552915 w 779841"/>
              <a:gd name="connsiteY15-396" fmla="*/ 0 h 2449001"/>
              <a:gd name="connsiteX16-397" fmla="*/ 684113 w 779841"/>
              <a:gd name="connsiteY16-398" fmla="*/ 962108 h 2449001"/>
              <a:gd name="connsiteX17-399" fmla="*/ 719893 w 779841"/>
              <a:gd name="connsiteY17-400" fmla="*/ 1307990 h 2449001"/>
              <a:gd name="connsiteX18-401" fmla="*/ 409792 w 779841"/>
              <a:gd name="connsiteY18-402" fmla="*/ 1268233 h 2449001"/>
              <a:gd name="connsiteX19-403" fmla="*/ 99692 w 779841"/>
              <a:gd name="connsiteY19-404" fmla="*/ 1288111 h 2449001"/>
              <a:gd name="connsiteX20-405" fmla="*/ 119570 w 779841"/>
              <a:gd name="connsiteY20-406" fmla="*/ 1017766 h 2449001"/>
              <a:gd name="connsiteX21-407" fmla="*/ 238839 w 779841"/>
              <a:gd name="connsiteY21-408" fmla="*/ 0 h 2449001"/>
              <a:gd name="connsiteX0-409" fmla="*/ 425696 w 794874"/>
              <a:gd name="connsiteY0-410" fmla="*/ 1331843 h 2449001"/>
              <a:gd name="connsiteX1-411" fmla="*/ 537015 w 794874"/>
              <a:gd name="connsiteY1-412" fmla="*/ 1379551 h 2449001"/>
              <a:gd name="connsiteX2-413" fmla="*/ 758445 w 794874"/>
              <a:gd name="connsiteY2-414" fmla="*/ 1406369 h 2449001"/>
              <a:gd name="connsiteX3-415" fmla="*/ 620503 w 794874"/>
              <a:gd name="connsiteY3-416" fmla="*/ 1741335 h 2449001"/>
              <a:gd name="connsiteX4-417" fmla="*/ 604600 w 794874"/>
              <a:gd name="connsiteY4-418" fmla="*/ 2441050 h 2449001"/>
              <a:gd name="connsiteX5-419" fmla="*/ 314378 w 794874"/>
              <a:gd name="connsiteY5-420" fmla="*/ 2445025 h 2449001"/>
              <a:gd name="connsiteX6-421" fmla="*/ 207035 w 794874"/>
              <a:gd name="connsiteY6-422" fmla="*/ 1673750 h 2449001"/>
              <a:gd name="connsiteX7-423" fmla="*/ 203060 w 794874"/>
              <a:gd name="connsiteY7-424" fmla="*/ 2441050 h 2449001"/>
              <a:gd name="connsiteX8-425" fmla="*/ 131498 w 794874"/>
              <a:gd name="connsiteY8-426" fmla="*/ 2449001 h 2449001"/>
              <a:gd name="connsiteX9-427" fmla="*/ 301 w 794874"/>
              <a:gd name="connsiteY9-428" fmla="*/ 1701579 h 2449001"/>
              <a:gd name="connsiteX10-429" fmla="*/ 95814 w 794874"/>
              <a:gd name="connsiteY10-430" fmla="*/ 1597201 h 2449001"/>
              <a:gd name="connsiteX11-431" fmla="*/ 84343 w 794874"/>
              <a:gd name="connsiteY11-432" fmla="*/ 1389262 h 2449001"/>
              <a:gd name="connsiteX12-433" fmla="*/ 334256 w 794874"/>
              <a:gd name="connsiteY12-434" fmla="*/ 1375575 h 2449001"/>
              <a:gd name="connsiteX13-435" fmla="*/ 425696 w 794874"/>
              <a:gd name="connsiteY13-436" fmla="*/ 1331843 h 2449001"/>
              <a:gd name="connsiteX14-437" fmla="*/ 238839 w 794874"/>
              <a:gd name="connsiteY14-438" fmla="*/ 0 h 2449001"/>
              <a:gd name="connsiteX15-439" fmla="*/ 552915 w 794874"/>
              <a:gd name="connsiteY15-440" fmla="*/ 0 h 2449001"/>
              <a:gd name="connsiteX16-441" fmla="*/ 684113 w 794874"/>
              <a:gd name="connsiteY16-442" fmla="*/ 962108 h 2449001"/>
              <a:gd name="connsiteX17-443" fmla="*/ 719893 w 794874"/>
              <a:gd name="connsiteY17-444" fmla="*/ 1307990 h 2449001"/>
              <a:gd name="connsiteX18-445" fmla="*/ 409792 w 794874"/>
              <a:gd name="connsiteY18-446" fmla="*/ 1268233 h 2449001"/>
              <a:gd name="connsiteX19-447" fmla="*/ 99692 w 794874"/>
              <a:gd name="connsiteY19-448" fmla="*/ 1288111 h 2449001"/>
              <a:gd name="connsiteX20-449" fmla="*/ 119570 w 794874"/>
              <a:gd name="connsiteY20-450" fmla="*/ 1017766 h 2449001"/>
              <a:gd name="connsiteX21-451" fmla="*/ 238839 w 794874"/>
              <a:gd name="connsiteY21-452" fmla="*/ 0 h 2449001"/>
              <a:gd name="connsiteX0-453" fmla="*/ 425696 w 794874"/>
              <a:gd name="connsiteY0-454" fmla="*/ 1331843 h 2449001"/>
              <a:gd name="connsiteX1-455" fmla="*/ 537015 w 794874"/>
              <a:gd name="connsiteY1-456" fmla="*/ 1379551 h 2449001"/>
              <a:gd name="connsiteX2-457" fmla="*/ 758445 w 794874"/>
              <a:gd name="connsiteY2-458" fmla="*/ 1406369 h 2449001"/>
              <a:gd name="connsiteX3-459" fmla="*/ 620503 w 794874"/>
              <a:gd name="connsiteY3-460" fmla="*/ 1741335 h 2449001"/>
              <a:gd name="connsiteX4-461" fmla="*/ 604600 w 794874"/>
              <a:gd name="connsiteY4-462" fmla="*/ 2441050 h 2449001"/>
              <a:gd name="connsiteX5-463" fmla="*/ 314378 w 794874"/>
              <a:gd name="connsiteY5-464" fmla="*/ 2445025 h 2449001"/>
              <a:gd name="connsiteX6-465" fmla="*/ 207035 w 794874"/>
              <a:gd name="connsiteY6-466" fmla="*/ 1673750 h 2449001"/>
              <a:gd name="connsiteX7-467" fmla="*/ 203060 w 794874"/>
              <a:gd name="connsiteY7-468" fmla="*/ 2441050 h 2449001"/>
              <a:gd name="connsiteX8-469" fmla="*/ 131498 w 794874"/>
              <a:gd name="connsiteY8-470" fmla="*/ 2449001 h 2449001"/>
              <a:gd name="connsiteX9-471" fmla="*/ 301 w 794874"/>
              <a:gd name="connsiteY9-472" fmla="*/ 1701579 h 2449001"/>
              <a:gd name="connsiteX10-473" fmla="*/ 95814 w 794874"/>
              <a:gd name="connsiteY10-474" fmla="*/ 1597201 h 2449001"/>
              <a:gd name="connsiteX11-475" fmla="*/ 84343 w 794874"/>
              <a:gd name="connsiteY11-476" fmla="*/ 1389262 h 2449001"/>
              <a:gd name="connsiteX12-477" fmla="*/ 334256 w 794874"/>
              <a:gd name="connsiteY12-478" fmla="*/ 1375575 h 2449001"/>
              <a:gd name="connsiteX13-479" fmla="*/ 425696 w 794874"/>
              <a:gd name="connsiteY13-480" fmla="*/ 1331843 h 2449001"/>
              <a:gd name="connsiteX14-481" fmla="*/ 238839 w 794874"/>
              <a:gd name="connsiteY14-482" fmla="*/ 0 h 2449001"/>
              <a:gd name="connsiteX15-483" fmla="*/ 552915 w 794874"/>
              <a:gd name="connsiteY15-484" fmla="*/ 0 h 2449001"/>
              <a:gd name="connsiteX16-485" fmla="*/ 684113 w 794874"/>
              <a:gd name="connsiteY16-486" fmla="*/ 962108 h 2449001"/>
              <a:gd name="connsiteX17-487" fmla="*/ 719893 w 794874"/>
              <a:gd name="connsiteY17-488" fmla="*/ 1307990 h 2449001"/>
              <a:gd name="connsiteX18-489" fmla="*/ 409792 w 794874"/>
              <a:gd name="connsiteY18-490" fmla="*/ 1268233 h 2449001"/>
              <a:gd name="connsiteX19-491" fmla="*/ 99692 w 794874"/>
              <a:gd name="connsiteY19-492" fmla="*/ 1288111 h 2449001"/>
              <a:gd name="connsiteX20-493" fmla="*/ 133257 w 794874"/>
              <a:gd name="connsiteY20-494" fmla="*/ 945913 h 2449001"/>
              <a:gd name="connsiteX21-495" fmla="*/ 238839 w 794874"/>
              <a:gd name="connsiteY21-496" fmla="*/ 0 h 2449001"/>
              <a:gd name="connsiteX0-497" fmla="*/ 425696 w 794874"/>
              <a:gd name="connsiteY0-498" fmla="*/ 1331843 h 2449001"/>
              <a:gd name="connsiteX1-499" fmla="*/ 537015 w 794874"/>
              <a:gd name="connsiteY1-500" fmla="*/ 1379551 h 2449001"/>
              <a:gd name="connsiteX2-501" fmla="*/ 758445 w 794874"/>
              <a:gd name="connsiteY2-502" fmla="*/ 1406369 h 2449001"/>
              <a:gd name="connsiteX3-503" fmla="*/ 620503 w 794874"/>
              <a:gd name="connsiteY3-504" fmla="*/ 1741335 h 2449001"/>
              <a:gd name="connsiteX4-505" fmla="*/ 604600 w 794874"/>
              <a:gd name="connsiteY4-506" fmla="*/ 2441050 h 2449001"/>
              <a:gd name="connsiteX5-507" fmla="*/ 314378 w 794874"/>
              <a:gd name="connsiteY5-508" fmla="*/ 2445025 h 2449001"/>
              <a:gd name="connsiteX6-509" fmla="*/ 207035 w 794874"/>
              <a:gd name="connsiteY6-510" fmla="*/ 1673750 h 2449001"/>
              <a:gd name="connsiteX7-511" fmla="*/ 203060 w 794874"/>
              <a:gd name="connsiteY7-512" fmla="*/ 2441050 h 2449001"/>
              <a:gd name="connsiteX8-513" fmla="*/ 131498 w 794874"/>
              <a:gd name="connsiteY8-514" fmla="*/ 2449001 h 2449001"/>
              <a:gd name="connsiteX9-515" fmla="*/ 301 w 794874"/>
              <a:gd name="connsiteY9-516" fmla="*/ 1701579 h 2449001"/>
              <a:gd name="connsiteX10-517" fmla="*/ 95814 w 794874"/>
              <a:gd name="connsiteY10-518" fmla="*/ 1597201 h 2449001"/>
              <a:gd name="connsiteX11-519" fmla="*/ 84343 w 794874"/>
              <a:gd name="connsiteY11-520" fmla="*/ 1389262 h 2449001"/>
              <a:gd name="connsiteX12-521" fmla="*/ 334256 w 794874"/>
              <a:gd name="connsiteY12-522" fmla="*/ 1375575 h 2449001"/>
              <a:gd name="connsiteX13-523" fmla="*/ 425696 w 794874"/>
              <a:gd name="connsiteY13-524" fmla="*/ 1331843 h 2449001"/>
              <a:gd name="connsiteX14-525" fmla="*/ 238839 w 794874"/>
              <a:gd name="connsiteY14-526" fmla="*/ 0 h 2449001"/>
              <a:gd name="connsiteX15-527" fmla="*/ 552915 w 794874"/>
              <a:gd name="connsiteY15-528" fmla="*/ 0 h 2449001"/>
              <a:gd name="connsiteX16-529" fmla="*/ 684113 w 794874"/>
              <a:gd name="connsiteY16-530" fmla="*/ 962108 h 2449001"/>
              <a:gd name="connsiteX17-531" fmla="*/ 719893 w 794874"/>
              <a:gd name="connsiteY17-532" fmla="*/ 1307990 h 2449001"/>
              <a:gd name="connsiteX18-533" fmla="*/ 409792 w 794874"/>
              <a:gd name="connsiteY18-534" fmla="*/ 1268233 h 2449001"/>
              <a:gd name="connsiteX19-535" fmla="*/ 99692 w 794874"/>
              <a:gd name="connsiteY19-536" fmla="*/ 1288111 h 2449001"/>
              <a:gd name="connsiteX20-537" fmla="*/ 133257 w 794874"/>
              <a:gd name="connsiteY20-538" fmla="*/ 945913 h 2449001"/>
              <a:gd name="connsiteX21-539" fmla="*/ 238839 w 794874"/>
              <a:gd name="connsiteY21-540" fmla="*/ 0 h 2449001"/>
              <a:gd name="connsiteX0-541" fmla="*/ 425696 w 794874"/>
              <a:gd name="connsiteY0-542" fmla="*/ 1331843 h 2449001"/>
              <a:gd name="connsiteX1-543" fmla="*/ 537015 w 794874"/>
              <a:gd name="connsiteY1-544" fmla="*/ 1379551 h 2449001"/>
              <a:gd name="connsiteX2-545" fmla="*/ 758445 w 794874"/>
              <a:gd name="connsiteY2-546" fmla="*/ 1406369 h 2449001"/>
              <a:gd name="connsiteX3-547" fmla="*/ 620503 w 794874"/>
              <a:gd name="connsiteY3-548" fmla="*/ 1741335 h 2449001"/>
              <a:gd name="connsiteX4-549" fmla="*/ 604600 w 794874"/>
              <a:gd name="connsiteY4-550" fmla="*/ 2441050 h 2449001"/>
              <a:gd name="connsiteX5-551" fmla="*/ 314378 w 794874"/>
              <a:gd name="connsiteY5-552" fmla="*/ 2445025 h 2449001"/>
              <a:gd name="connsiteX6-553" fmla="*/ 207035 w 794874"/>
              <a:gd name="connsiteY6-554" fmla="*/ 1673750 h 2449001"/>
              <a:gd name="connsiteX7-555" fmla="*/ 203060 w 794874"/>
              <a:gd name="connsiteY7-556" fmla="*/ 2441050 h 2449001"/>
              <a:gd name="connsiteX8-557" fmla="*/ 131498 w 794874"/>
              <a:gd name="connsiteY8-558" fmla="*/ 2449001 h 2449001"/>
              <a:gd name="connsiteX9-559" fmla="*/ 301 w 794874"/>
              <a:gd name="connsiteY9-560" fmla="*/ 1701579 h 2449001"/>
              <a:gd name="connsiteX10-561" fmla="*/ 95814 w 794874"/>
              <a:gd name="connsiteY10-562" fmla="*/ 1597201 h 2449001"/>
              <a:gd name="connsiteX11-563" fmla="*/ 84343 w 794874"/>
              <a:gd name="connsiteY11-564" fmla="*/ 1389262 h 2449001"/>
              <a:gd name="connsiteX12-565" fmla="*/ 334256 w 794874"/>
              <a:gd name="connsiteY12-566" fmla="*/ 1375575 h 2449001"/>
              <a:gd name="connsiteX13-567" fmla="*/ 425696 w 794874"/>
              <a:gd name="connsiteY13-568" fmla="*/ 1331843 h 2449001"/>
              <a:gd name="connsiteX14-569" fmla="*/ 218310 w 794874"/>
              <a:gd name="connsiteY14-570" fmla="*/ 0 h 2449001"/>
              <a:gd name="connsiteX15-571" fmla="*/ 552915 w 794874"/>
              <a:gd name="connsiteY15-572" fmla="*/ 0 h 2449001"/>
              <a:gd name="connsiteX16-573" fmla="*/ 684113 w 794874"/>
              <a:gd name="connsiteY16-574" fmla="*/ 962108 h 2449001"/>
              <a:gd name="connsiteX17-575" fmla="*/ 719893 w 794874"/>
              <a:gd name="connsiteY17-576" fmla="*/ 1307990 h 2449001"/>
              <a:gd name="connsiteX18-577" fmla="*/ 409792 w 794874"/>
              <a:gd name="connsiteY18-578" fmla="*/ 1268233 h 2449001"/>
              <a:gd name="connsiteX19-579" fmla="*/ 99692 w 794874"/>
              <a:gd name="connsiteY19-580" fmla="*/ 1288111 h 2449001"/>
              <a:gd name="connsiteX20-581" fmla="*/ 133257 w 794874"/>
              <a:gd name="connsiteY20-582" fmla="*/ 945913 h 2449001"/>
              <a:gd name="connsiteX21-583" fmla="*/ 218310 w 794874"/>
              <a:gd name="connsiteY21-584" fmla="*/ 0 h 2449001"/>
              <a:gd name="connsiteX0-585" fmla="*/ 425696 w 794874"/>
              <a:gd name="connsiteY0-586" fmla="*/ 1331843 h 2449001"/>
              <a:gd name="connsiteX1-587" fmla="*/ 537015 w 794874"/>
              <a:gd name="connsiteY1-588" fmla="*/ 1379551 h 2449001"/>
              <a:gd name="connsiteX2-589" fmla="*/ 758445 w 794874"/>
              <a:gd name="connsiteY2-590" fmla="*/ 1406369 h 2449001"/>
              <a:gd name="connsiteX3-591" fmla="*/ 620503 w 794874"/>
              <a:gd name="connsiteY3-592" fmla="*/ 1741335 h 2449001"/>
              <a:gd name="connsiteX4-593" fmla="*/ 604600 w 794874"/>
              <a:gd name="connsiteY4-594" fmla="*/ 2441050 h 2449001"/>
              <a:gd name="connsiteX5-595" fmla="*/ 314378 w 794874"/>
              <a:gd name="connsiteY5-596" fmla="*/ 2445025 h 2449001"/>
              <a:gd name="connsiteX6-597" fmla="*/ 207035 w 794874"/>
              <a:gd name="connsiteY6-598" fmla="*/ 1673750 h 2449001"/>
              <a:gd name="connsiteX7-599" fmla="*/ 203060 w 794874"/>
              <a:gd name="connsiteY7-600" fmla="*/ 2441050 h 2449001"/>
              <a:gd name="connsiteX8-601" fmla="*/ 131498 w 794874"/>
              <a:gd name="connsiteY8-602" fmla="*/ 2449001 h 2449001"/>
              <a:gd name="connsiteX9-603" fmla="*/ 301 w 794874"/>
              <a:gd name="connsiteY9-604" fmla="*/ 1701579 h 2449001"/>
              <a:gd name="connsiteX10-605" fmla="*/ 95814 w 794874"/>
              <a:gd name="connsiteY10-606" fmla="*/ 1597201 h 2449001"/>
              <a:gd name="connsiteX11-607" fmla="*/ 84343 w 794874"/>
              <a:gd name="connsiteY11-608" fmla="*/ 1389262 h 2449001"/>
              <a:gd name="connsiteX12-609" fmla="*/ 334256 w 794874"/>
              <a:gd name="connsiteY12-610" fmla="*/ 1375575 h 2449001"/>
              <a:gd name="connsiteX13-611" fmla="*/ 425696 w 794874"/>
              <a:gd name="connsiteY13-612" fmla="*/ 1331843 h 2449001"/>
              <a:gd name="connsiteX14-613" fmla="*/ 218310 w 794874"/>
              <a:gd name="connsiteY14-614" fmla="*/ 0 h 2449001"/>
              <a:gd name="connsiteX15-615" fmla="*/ 570023 w 794874"/>
              <a:gd name="connsiteY15-616" fmla="*/ 3422 h 2449001"/>
              <a:gd name="connsiteX16-617" fmla="*/ 684113 w 794874"/>
              <a:gd name="connsiteY16-618" fmla="*/ 962108 h 2449001"/>
              <a:gd name="connsiteX17-619" fmla="*/ 719893 w 794874"/>
              <a:gd name="connsiteY17-620" fmla="*/ 1307990 h 2449001"/>
              <a:gd name="connsiteX18-621" fmla="*/ 409792 w 794874"/>
              <a:gd name="connsiteY18-622" fmla="*/ 1268233 h 2449001"/>
              <a:gd name="connsiteX19-623" fmla="*/ 99692 w 794874"/>
              <a:gd name="connsiteY19-624" fmla="*/ 1288111 h 2449001"/>
              <a:gd name="connsiteX20-625" fmla="*/ 133257 w 794874"/>
              <a:gd name="connsiteY20-626" fmla="*/ 945913 h 2449001"/>
              <a:gd name="connsiteX21-627" fmla="*/ 218310 w 794874"/>
              <a:gd name="connsiteY21-628" fmla="*/ 0 h 2449001"/>
              <a:gd name="connsiteX0-629" fmla="*/ 425696 w 794874"/>
              <a:gd name="connsiteY0-630" fmla="*/ 1331843 h 2449001"/>
              <a:gd name="connsiteX1-631" fmla="*/ 537015 w 794874"/>
              <a:gd name="connsiteY1-632" fmla="*/ 1379551 h 2449001"/>
              <a:gd name="connsiteX2-633" fmla="*/ 758445 w 794874"/>
              <a:gd name="connsiteY2-634" fmla="*/ 1406369 h 2449001"/>
              <a:gd name="connsiteX3-635" fmla="*/ 620503 w 794874"/>
              <a:gd name="connsiteY3-636" fmla="*/ 1741335 h 2449001"/>
              <a:gd name="connsiteX4-637" fmla="*/ 604600 w 794874"/>
              <a:gd name="connsiteY4-638" fmla="*/ 2441050 h 2449001"/>
              <a:gd name="connsiteX5-639" fmla="*/ 314378 w 794874"/>
              <a:gd name="connsiteY5-640" fmla="*/ 2445025 h 2449001"/>
              <a:gd name="connsiteX6-641" fmla="*/ 207035 w 794874"/>
              <a:gd name="connsiteY6-642" fmla="*/ 1673750 h 2449001"/>
              <a:gd name="connsiteX7-643" fmla="*/ 203060 w 794874"/>
              <a:gd name="connsiteY7-644" fmla="*/ 2441050 h 2449001"/>
              <a:gd name="connsiteX8-645" fmla="*/ 131498 w 794874"/>
              <a:gd name="connsiteY8-646" fmla="*/ 2449001 h 2449001"/>
              <a:gd name="connsiteX9-647" fmla="*/ 301 w 794874"/>
              <a:gd name="connsiteY9-648" fmla="*/ 1701579 h 2449001"/>
              <a:gd name="connsiteX10-649" fmla="*/ 95814 w 794874"/>
              <a:gd name="connsiteY10-650" fmla="*/ 1597201 h 2449001"/>
              <a:gd name="connsiteX11-651" fmla="*/ 84343 w 794874"/>
              <a:gd name="connsiteY11-652" fmla="*/ 1389262 h 2449001"/>
              <a:gd name="connsiteX12-653" fmla="*/ 334256 w 794874"/>
              <a:gd name="connsiteY12-654" fmla="*/ 1375575 h 2449001"/>
              <a:gd name="connsiteX13-655" fmla="*/ 425696 w 794874"/>
              <a:gd name="connsiteY13-656" fmla="*/ 1331843 h 2449001"/>
              <a:gd name="connsiteX14-657" fmla="*/ 218310 w 794874"/>
              <a:gd name="connsiteY14-658" fmla="*/ 0 h 2449001"/>
              <a:gd name="connsiteX15-659" fmla="*/ 570023 w 794874"/>
              <a:gd name="connsiteY15-660" fmla="*/ 3422 h 2449001"/>
              <a:gd name="connsiteX16-661" fmla="*/ 684113 w 794874"/>
              <a:gd name="connsiteY16-662" fmla="*/ 962108 h 2449001"/>
              <a:gd name="connsiteX17-663" fmla="*/ 719893 w 794874"/>
              <a:gd name="connsiteY17-664" fmla="*/ 1307990 h 2449001"/>
              <a:gd name="connsiteX18-665" fmla="*/ 409792 w 794874"/>
              <a:gd name="connsiteY18-666" fmla="*/ 1268233 h 2449001"/>
              <a:gd name="connsiteX19-667" fmla="*/ 99692 w 794874"/>
              <a:gd name="connsiteY19-668" fmla="*/ 1288111 h 2449001"/>
              <a:gd name="connsiteX20-669" fmla="*/ 133257 w 794874"/>
              <a:gd name="connsiteY20-670" fmla="*/ 945913 h 2449001"/>
              <a:gd name="connsiteX21-671" fmla="*/ 218310 w 794874"/>
              <a:gd name="connsiteY21-672" fmla="*/ 0 h 2449001"/>
              <a:gd name="connsiteX0-673" fmla="*/ 425696 w 794874"/>
              <a:gd name="connsiteY0-674" fmla="*/ 1331843 h 2449001"/>
              <a:gd name="connsiteX1-675" fmla="*/ 537015 w 794874"/>
              <a:gd name="connsiteY1-676" fmla="*/ 1379551 h 2449001"/>
              <a:gd name="connsiteX2-677" fmla="*/ 758445 w 794874"/>
              <a:gd name="connsiteY2-678" fmla="*/ 1406369 h 2449001"/>
              <a:gd name="connsiteX3-679" fmla="*/ 620503 w 794874"/>
              <a:gd name="connsiteY3-680" fmla="*/ 1741335 h 2449001"/>
              <a:gd name="connsiteX4-681" fmla="*/ 604600 w 794874"/>
              <a:gd name="connsiteY4-682" fmla="*/ 2441050 h 2449001"/>
              <a:gd name="connsiteX5-683" fmla="*/ 314378 w 794874"/>
              <a:gd name="connsiteY5-684" fmla="*/ 2445025 h 2449001"/>
              <a:gd name="connsiteX6-685" fmla="*/ 207035 w 794874"/>
              <a:gd name="connsiteY6-686" fmla="*/ 1673750 h 2449001"/>
              <a:gd name="connsiteX7-687" fmla="*/ 203060 w 794874"/>
              <a:gd name="connsiteY7-688" fmla="*/ 2441050 h 2449001"/>
              <a:gd name="connsiteX8-689" fmla="*/ 131498 w 794874"/>
              <a:gd name="connsiteY8-690" fmla="*/ 2449001 h 2449001"/>
              <a:gd name="connsiteX9-691" fmla="*/ 301 w 794874"/>
              <a:gd name="connsiteY9-692" fmla="*/ 1701579 h 2449001"/>
              <a:gd name="connsiteX10-693" fmla="*/ 95814 w 794874"/>
              <a:gd name="connsiteY10-694" fmla="*/ 1597201 h 2449001"/>
              <a:gd name="connsiteX11-695" fmla="*/ 84343 w 794874"/>
              <a:gd name="connsiteY11-696" fmla="*/ 1389262 h 2449001"/>
              <a:gd name="connsiteX12-697" fmla="*/ 334256 w 794874"/>
              <a:gd name="connsiteY12-698" fmla="*/ 1375575 h 2449001"/>
              <a:gd name="connsiteX13-699" fmla="*/ 425696 w 794874"/>
              <a:gd name="connsiteY13-700" fmla="*/ 1331843 h 2449001"/>
              <a:gd name="connsiteX14-701" fmla="*/ 218310 w 794874"/>
              <a:gd name="connsiteY14-702" fmla="*/ 0 h 2449001"/>
              <a:gd name="connsiteX15-703" fmla="*/ 570023 w 794874"/>
              <a:gd name="connsiteY15-704" fmla="*/ 3422 h 2449001"/>
              <a:gd name="connsiteX16-705" fmla="*/ 684113 w 794874"/>
              <a:gd name="connsiteY16-706" fmla="*/ 962108 h 2449001"/>
              <a:gd name="connsiteX17-707" fmla="*/ 719893 w 794874"/>
              <a:gd name="connsiteY17-708" fmla="*/ 1307990 h 2449001"/>
              <a:gd name="connsiteX18-709" fmla="*/ 409792 w 794874"/>
              <a:gd name="connsiteY18-710" fmla="*/ 1268233 h 2449001"/>
              <a:gd name="connsiteX19-711" fmla="*/ 99692 w 794874"/>
              <a:gd name="connsiteY19-712" fmla="*/ 1288111 h 2449001"/>
              <a:gd name="connsiteX20-713" fmla="*/ 133257 w 794874"/>
              <a:gd name="connsiteY20-714" fmla="*/ 945913 h 2449001"/>
              <a:gd name="connsiteX21-715" fmla="*/ 218310 w 794874"/>
              <a:gd name="connsiteY21-716" fmla="*/ 0 h 2449001"/>
              <a:gd name="connsiteX0-717" fmla="*/ 425696 w 791314"/>
              <a:gd name="connsiteY0-718" fmla="*/ 1331843 h 2449001"/>
              <a:gd name="connsiteX1-719" fmla="*/ 537015 w 791314"/>
              <a:gd name="connsiteY1-720" fmla="*/ 1379551 h 2449001"/>
              <a:gd name="connsiteX2-721" fmla="*/ 758445 w 791314"/>
              <a:gd name="connsiteY2-722" fmla="*/ 1406369 h 2449001"/>
              <a:gd name="connsiteX3-723" fmla="*/ 620503 w 791314"/>
              <a:gd name="connsiteY3-724" fmla="*/ 1741335 h 2449001"/>
              <a:gd name="connsiteX4-725" fmla="*/ 604600 w 791314"/>
              <a:gd name="connsiteY4-726" fmla="*/ 2441050 h 2449001"/>
              <a:gd name="connsiteX5-727" fmla="*/ 314378 w 791314"/>
              <a:gd name="connsiteY5-728" fmla="*/ 2445025 h 2449001"/>
              <a:gd name="connsiteX6-729" fmla="*/ 207035 w 791314"/>
              <a:gd name="connsiteY6-730" fmla="*/ 1673750 h 2449001"/>
              <a:gd name="connsiteX7-731" fmla="*/ 203060 w 791314"/>
              <a:gd name="connsiteY7-732" fmla="*/ 2441050 h 2449001"/>
              <a:gd name="connsiteX8-733" fmla="*/ 131498 w 791314"/>
              <a:gd name="connsiteY8-734" fmla="*/ 2449001 h 2449001"/>
              <a:gd name="connsiteX9-735" fmla="*/ 301 w 791314"/>
              <a:gd name="connsiteY9-736" fmla="*/ 1701579 h 2449001"/>
              <a:gd name="connsiteX10-737" fmla="*/ 95814 w 791314"/>
              <a:gd name="connsiteY10-738" fmla="*/ 1597201 h 2449001"/>
              <a:gd name="connsiteX11-739" fmla="*/ 84343 w 791314"/>
              <a:gd name="connsiteY11-740" fmla="*/ 1389262 h 2449001"/>
              <a:gd name="connsiteX12-741" fmla="*/ 334256 w 791314"/>
              <a:gd name="connsiteY12-742" fmla="*/ 1375575 h 2449001"/>
              <a:gd name="connsiteX13-743" fmla="*/ 425696 w 791314"/>
              <a:gd name="connsiteY13-744" fmla="*/ 1331843 h 2449001"/>
              <a:gd name="connsiteX14-745" fmla="*/ 218310 w 791314"/>
              <a:gd name="connsiteY14-746" fmla="*/ 0 h 2449001"/>
              <a:gd name="connsiteX15-747" fmla="*/ 570023 w 791314"/>
              <a:gd name="connsiteY15-748" fmla="*/ 3422 h 2449001"/>
              <a:gd name="connsiteX16-749" fmla="*/ 677271 w 791314"/>
              <a:gd name="connsiteY16-750" fmla="*/ 938156 h 2449001"/>
              <a:gd name="connsiteX17-751" fmla="*/ 719893 w 791314"/>
              <a:gd name="connsiteY17-752" fmla="*/ 1307990 h 2449001"/>
              <a:gd name="connsiteX18-753" fmla="*/ 409792 w 791314"/>
              <a:gd name="connsiteY18-754" fmla="*/ 1268233 h 2449001"/>
              <a:gd name="connsiteX19-755" fmla="*/ 99692 w 791314"/>
              <a:gd name="connsiteY19-756" fmla="*/ 1288111 h 2449001"/>
              <a:gd name="connsiteX20-757" fmla="*/ 133257 w 791314"/>
              <a:gd name="connsiteY20-758" fmla="*/ 945913 h 2449001"/>
              <a:gd name="connsiteX21-759" fmla="*/ 218310 w 791314"/>
              <a:gd name="connsiteY21-760" fmla="*/ 0 h 2449001"/>
              <a:gd name="connsiteX0-761" fmla="*/ 425696 w 791740"/>
              <a:gd name="connsiteY0-762" fmla="*/ 1331843 h 2449001"/>
              <a:gd name="connsiteX1-763" fmla="*/ 537015 w 791740"/>
              <a:gd name="connsiteY1-764" fmla="*/ 1379551 h 2449001"/>
              <a:gd name="connsiteX2-765" fmla="*/ 775553 w 791740"/>
              <a:gd name="connsiteY2-766" fmla="*/ 1406369 h 2449001"/>
              <a:gd name="connsiteX3-767" fmla="*/ 620503 w 791740"/>
              <a:gd name="connsiteY3-768" fmla="*/ 1741335 h 2449001"/>
              <a:gd name="connsiteX4-769" fmla="*/ 604600 w 791740"/>
              <a:gd name="connsiteY4-770" fmla="*/ 2441050 h 2449001"/>
              <a:gd name="connsiteX5-771" fmla="*/ 314378 w 791740"/>
              <a:gd name="connsiteY5-772" fmla="*/ 2445025 h 2449001"/>
              <a:gd name="connsiteX6-773" fmla="*/ 207035 w 791740"/>
              <a:gd name="connsiteY6-774" fmla="*/ 1673750 h 2449001"/>
              <a:gd name="connsiteX7-775" fmla="*/ 203060 w 791740"/>
              <a:gd name="connsiteY7-776" fmla="*/ 2441050 h 2449001"/>
              <a:gd name="connsiteX8-777" fmla="*/ 131498 w 791740"/>
              <a:gd name="connsiteY8-778" fmla="*/ 2449001 h 2449001"/>
              <a:gd name="connsiteX9-779" fmla="*/ 301 w 791740"/>
              <a:gd name="connsiteY9-780" fmla="*/ 1701579 h 2449001"/>
              <a:gd name="connsiteX10-781" fmla="*/ 95814 w 791740"/>
              <a:gd name="connsiteY10-782" fmla="*/ 1597201 h 2449001"/>
              <a:gd name="connsiteX11-783" fmla="*/ 84343 w 791740"/>
              <a:gd name="connsiteY11-784" fmla="*/ 1389262 h 2449001"/>
              <a:gd name="connsiteX12-785" fmla="*/ 334256 w 791740"/>
              <a:gd name="connsiteY12-786" fmla="*/ 1375575 h 2449001"/>
              <a:gd name="connsiteX13-787" fmla="*/ 425696 w 791740"/>
              <a:gd name="connsiteY13-788" fmla="*/ 1331843 h 2449001"/>
              <a:gd name="connsiteX14-789" fmla="*/ 218310 w 791740"/>
              <a:gd name="connsiteY14-790" fmla="*/ 0 h 2449001"/>
              <a:gd name="connsiteX15-791" fmla="*/ 570023 w 791740"/>
              <a:gd name="connsiteY15-792" fmla="*/ 3422 h 2449001"/>
              <a:gd name="connsiteX16-793" fmla="*/ 677271 w 791740"/>
              <a:gd name="connsiteY16-794" fmla="*/ 938156 h 2449001"/>
              <a:gd name="connsiteX17-795" fmla="*/ 719893 w 791740"/>
              <a:gd name="connsiteY17-796" fmla="*/ 1307990 h 2449001"/>
              <a:gd name="connsiteX18-797" fmla="*/ 409792 w 791740"/>
              <a:gd name="connsiteY18-798" fmla="*/ 1268233 h 2449001"/>
              <a:gd name="connsiteX19-799" fmla="*/ 99692 w 791740"/>
              <a:gd name="connsiteY19-800" fmla="*/ 1288111 h 2449001"/>
              <a:gd name="connsiteX20-801" fmla="*/ 133257 w 791740"/>
              <a:gd name="connsiteY20-802" fmla="*/ 945913 h 2449001"/>
              <a:gd name="connsiteX21-803" fmla="*/ 218310 w 791740"/>
              <a:gd name="connsiteY21-804" fmla="*/ 0 h 2449001"/>
              <a:gd name="connsiteX0-805" fmla="*/ 425696 w 798638"/>
              <a:gd name="connsiteY0-806" fmla="*/ 1331843 h 2449001"/>
              <a:gd name="connsiteX1-807" fmla="*/ 537015 w 798638"/>
              <a:gd name="connsiteY1-808" fmla="*/ 1379551 h 2449001"/>
              <a:gd name="connsiteX2-809" fmla="*/ 775553 w 798638"/>
              <a:gd name="connsiteY2-810" fmla="*/ 1406369 h 2449001"/>
              <a:gd name="connsiteX3-811" fmla="*/ 620503 w 798638"/>
              <a:gd name="connsiteY3-812" fmla="*/ 1741335 h 2449001"/>
              <a:gd name="connsiteX4-813" fmla="*/ 604600 w 798638"/>
              <a:gd name="connsiteY4-814" fmla="*/ 2441050 h 2449001"/>
              <a:gd name="connsiteX5-815" fmla="*/ 314378 w 798638"/>
              <a:gd name="connsiteY5-816" fmla="*/ 2445025 h 2449001"/>
              <a:gd name="connsiteX6-817" fmla="*/ 207035 w 798638"/>
              <a:gd name="connsiteY6-818" fmla="*/ 1673750 h 2449001"/>
              <a:gd name="connsiteX7-819" fmla="*/ 203060 w 798638"/>
              <a:gd name="connsiteY7-820" fmla="*/ 2441050 h 2449001"/>
              <a:gd name="connsiteX8-821" fmla="*/ 131498 w 798638"/>
              <a:gd name="connsiteY8-822" fmla="*/ 2449001 h 2449001"/>
              <a:gd name="connsiteX9-823" fmla="*/ 301 w 798638"/>
              <a:gd name="connsiteY9-824" fmla="*/ 1701579 h 2449001"/>
              <a:gd name="connsiteX10-825" fmla="*/ 95814 w 798638"/>
              <a:gd name="connsiteY10-826" fmla="*/ 1597201 h 2449001"/>
              <a:gd name="connsiteX11-827" fmla="*/ 84343 w 798638"/>
              <a:gd name="connsiteY11-828" fmla="*/ 1389262 h 2449001"/>
              <a:gd name="connsiteX12-829" fmla="*/ 334256 w 798638"/>
              <a:gd name="connsiteY12-830" fmla="*/ 1375575 h 2449001"/>
              <a:gd name="connsiteX13-831" fmla="*/ 425696 w 798638"/>
              <a:gd name="connsiteY13-832" fmla="*/ 1331843 h 2449001"/>
              <a:gd name="connsiteX14-833" fmla="*/ 218310 w 798638"/>
              <a:gd name="connsiteY14-834" fmla="*/ 0 h 2449001"/>
              <a:gd name="connsiteX15-835" fmla="*/ 570023 w 798638"/>
              <a:gd name="connsiteY15-836" fmla="*/ 3422 h 2449001"/>
              <a:gd name="connsiteX16-837" fmla="*/ 677271 w 798638"/>
              <a:gd name="connsiteY16-838" fmla="*/ 938156 h 2449001"/>
              <a:gd name="connsiteX17-839" fmla="*/ 719893 w 798638"/>
              <a:gd name="connsiteY17-840" fmla="*/ 1307990 h 2449001"/>
              <a:gd name="connsiteX18-841" fmla="*/ 409792 w 798638"/>
              <a:gd name="connsiteY18-842" fmla="*/ 1268233 h 2449001"/>
              <a:gd name="connsiteX19-843" fmla="*/ 99692 w 798638"/>
              <a:gd name="connsiteY19-844" fmla="*/ 1288111 h 2449001"/>
              <a:gd name="connsiteX20-845" fmla="*/ 133257 w 798638"/>
              <a:gd name="connsiteY20-846" fmla="*/ 945913 h 2449001"/>
              <a:gd name="connsiteX21-847" fmla="*/ 218310 w 798638"/>
              <a:gd name="connsiteY21-848" fmla="*/ 0 h 2449001"/>
              <a:gd name="connsiteX0-849" fmla="*/ 425696 w 798137"/>
              <a:gd name="connsiteY0-850" fmla="*/ 1331843 h 2449001"/>
              <a:gd name="connsiteX1-851" fmla="*/ 537015 w 798137"/>
              <a:gd name="connsiteY1-852" fmla="*/ 1379551 h 2449001"/>
              <a:gd name="connsiteX2-853" fmla="*/ 775553 w 798137"/>
              <a:gd name="connsiteY2-854" fmla="*/ 1406369 h 2449001"/>
              <a:gd name="connsiteX3-855" fmla="*/ 613659 w 798137"/>
              <a:gd name="connsiteY3-856" fmla="*/ 1785816 h 2449001"/>
              <a:gd name="connsiteX4-857" fmla="*/ 604600 w 798137"/>
              <a:gd name="connsiteY4-858" fmla="*/ 2441050 h 2449001"/>
              <a:gd name="connsiteX5-859" fmla="*/ 314378 w 798137"/>
              <a:gd name="connsiteY5-860" fmla="*/ 2445025 h 2449001"/>
              <a:gd name="connsiteX6-861" fmla="*/ 207035 w 798137"/>
              <a:gd name="connsiteY6-862" fmla="*/ 1673750 h 2449001"/>
              <a:gd name="connsiteX7-863" fmla="*/ 203060 w 798137"/>
              <a:gd name="connsiteY7-864" fmla="*/ 2441050 h 2449001"/>
              <a:gd name="connsiteX8-865" fmla="*/ 131498 w 798137"/>
              <a:gd name="connsiteY8-866" fmla="*/ 2449001 h 2449001"/>
              <a:gd name="connsiteX9-867" fmla="*/ 301 w 798137"/>
              <a:gd name="connsiteY9-868" fmla="*/ 1701579 h 2449001"/>
              <a:gd name="connsiteX10-869" fmla="*/ 95814 w 798137"/>
              <a:gd name="connsiteY10-870" fmla="*/ 1597201 h 2449001"/>
              <a:gd name="connsiteX11-871" fmla="*/ 84343 w 798137"/>
              <a:gd name="connsiteY11-872" fmla="*/ 1389262 h 2449001"/>
              <a:gd name="connsiteX12-873" fmla="*/ 334256 w 798137"/>
              <a:gd name="connsiteY12-874" fmla="*/ 1375575 h 2449001"/>
              <a:gd name="connsiteX13-875" fmla="*/ 425696 w 798137"/>
              <a:gd name="connsiteY13-876" fmla="*/ 1331843 h 2449001"/>
              <a:gd name="connsiteX14-877" fmla="*/ 218310 w 798137"/>
              <a:gd name="connsiteY14-878" fmla="*/ 0 h 2449001"/>
              <a:gd name="connsiteX15-879" fmla="*/ 570023 w 798137"/>
              <a:gd name="connsiteY15-880" fmla="*/ 3422 h 2449001"/>
              <a:gd name="connsiteX16-881" fmla="*/ 677271 w 798137"/>
              <a:gd name="connsiteY16-882" fmla="*/ 938156 h 2449001"/>
              <a:gd name="connsiteX17-883" fmla="*/ 719893 w 798137"/>
              <a:gd name="connsiteY17-884" fmla="*/ 1307990 h 2449001"/>
              <a:gd name="connsiteX18-885" fmla="*/ 409792 w 798137"/>
              <a:gd name="connsiteY18-886" fmla="*/ 1268233 h 2449001"/>
              <a:gd name="connsiteX19-887" fmla="*/ 99692 w 798137"/>
              <a:gd name="connsiteY19-888" fmla="*/ 1288111 h 2449001"/>
              <a:gd name="connsiteX20-889" fmla="*/ 133257 w 798137"/>
              <a:gd name="connsiteY20-890" fmla="*/ 945913 h 2449001"/>
              <a:gd name="connsiteX21-891" fmla="*/ 218310 w 798137"/>
              <a:gd name="connsiteY21-892" fmla="*/ 0 h 2449001"/>
              <a:gd name="connsiteX0-893" fmla="*/ 425696 w 797686"/>
              <a:gd name="connsiteY0-894" fmla="*/ 1331843 h 2449001"/>
              <a:gd name="connsiteX1-895" fmla="*/ 537015 w 797686"/>
              <a:gd name="connsiteY1-896" fmla="*/ 1379551 h 2449001"/>
              <a:gd name="connsiteX2-897" fmla="*/ 775553 w 797686"/>
              <a:gd name="connsiteY2-898" fmla="*/ 1406369 h 2449001"/>
              <a:gd name="connsiteX3-899" fmla="*/ 613659 w 797686"/>
              <a:gd name="connsiteY3-900" fmla="*/ 1785816 h 2449001"/>
              <a:gd name="connsiteX4-901" fmla="*/ 604600 w 797686"/>
              <a:gd name="connsiteY4-902" fmla="*/ 2441050 h 2449001"/>
              <a:gd name="connsiteX5-903" fmla="*/ 314378 w 797686"/>
              <a:gd name="connsiteY5-904" fmla="*/ 2445025 h 2449001"/>
              <a:gd name="connsiteX6-905" fmla="*/ 207035 w 797686"/>
              <a:gd name="connsiteY6-906" fmla="*/ 1673750 h 2449001"/>
              <a:gd name="connsiteX7-907" fmla="*/ 203060 w 797686"/>
              <a:gd name="connsiteY7-908" fmla="*/ 2441050 h 2449001"/>
              <a:gd name="connsiteX8-909" fmla="*/ 131498 w 797686"/>
              <a:gd name="connsiteY8-910" fmla="*/ 2449001 h 2449001"/>
              <a:gd name="connsiteX9-911" fmla="*/ 301 w 797686"/>
              <a:gd name="connsiteY9-912" fmla="*/ 1701579 h 2449001"/>
              <a:gd name="connsiteX10-913" fmla="*/ 95814 w 797686"/>
              <a:gd name="connsiteY10-914" fmla="*/ 1597201 h 2449001"/>
              <a:gd name="connsiteX11-915" fmla="*/ 84343 w 797686"/>
              <a:gd name="connsiteY11-916" fmla="*/ 1389262 h 2449001"/>
              <a:gd name="connsiteX12-917" fmla="*/ 334256 w 797686"/>
              <a:gd name="connsiteY12-918" fmla="*/ 1375575 h 2449001"/>
              <a:gd name="connsiteX13-919" fmla="*/ 425696 w 797686"/>
              <a:gd name="connsiteY13-920" fmla="*/ 1331843 h 2449001"/>
              <a:gd name="connsiteX14-921" fmla="*/ 218310 w 797686"/>
              <a:gd name="connsiteY14-922" fmla="*/ 0 h 2449001"/>
              <a:gd name="connsiteX15-923" fmla="*/ 570023 w 797686"/>
              <a:gd name="connsiteY15-924" fmla="*/ 3422 h 2449001"/>
              <a:gd name="connsiteX16-925" fmla="*/ 677271 w 797686"/>
              <a:gd name="connsiteY16-926" fmla="*/ 938156 h 2449001"/>
              <a:gd name="connsiteX17-927" fmla="*/ 719893 w 797686"/>
              <a:gd name="connsiteY17-928" fmla="*/ 1307990 h 2449001"/>
              <a:gd name="connsiteX18-929" fmla="*/ 409792 w 797686"/>
              <a:gd name="connsiteY18-930" fmla="*/ 1268233 h 2449001"/>
              <a:gd name="connsiteX19-931" fmla="*/ 99692 w 797686"/>
              <a:gd name="connsiteY19-932" fmla="*/ 1288111 h 2449001"/>
              <a:gd name="connsiteX20-933" fmla="*/ 133257 w 797686"/>
              <a:gd name="connsiteY20-934" fmla="*/ 945913 h 2449001"/>
              <a:gd name="connsiteX21-935" fmla="*/ 218310 w 797686"/>
              <a:gd name="connsiteY21-936" fmla="*/ 0 h 2449001"/>
              <a:gd name="connsiteX0-937" fmla="*/ 425696 w 797686"/>
              <a:gd name="connsiteY0-938" fmla="*/ 1331843 h 2449001"/>
              <a:gd name="connsiteX1-939" fmla="*/ 537015 w 797686"/>
              <a:gd name="connsiteY1-940" fmla="*/ 1379551 h 2449001"/>
              <a:gd name="connsiteX2-941" fmla="*/ 775553 w 797686"/>
              <a:gd name="connsiteY2-942" fmla="*/ 1406369 h 2449001"/>
              <a:gd name="connsiteX3-943" fmla="*/ 613659 w 797686"/>
              <a:gd name="connsiteY3-944" fmla="*/ 1785816 h 2449001"/>
              <a:gd name="connsiteX4-945" fmla="*/ 604600 w 797686"/>
              <a:gd name="connsiteY4-946" fmla="*/ 2441050 h 2449001"/>
              <a:gd name="connsiteX5-947" fmla="*/ 314378 w 797686"/>
              <a:gd name="connsiteY5-948" fmla="*/ 2445025 h 2449001"/>
              <a:gd name="connsiteX6-949" fmla="*/ 213878 w 797686"/>
              <a:gd name="connsiteY6-950" fmla="*/ 1707967 h 2449001"/>
              <a:gd name="connsiteX7-951" fmla="*/ 203060 w 797686"/>
              <a:gd name="connsiteY7-952" fmla="*/ 2441050 h 2449001"/>
              <a:gd name="connsiteX8-953" fmla="*/ 131498 w 797686"/>
              <a:gd name="connsiteY8-954" fmla="*/ 2449001 h 2449001"/>
              <a:gd name="connsiteX9-955" fmla="*/ 301 w 797686"/>
              <a:gd name="connsiteY9-956" fmla="*/ 1701579 h 2449001"/>
              <a:gd name="connsiteX10-957" fmla="*/ 95814 w 797686"/>
              <a:gd name="connsiteY10-958" fmla="*/ 1597201 h 2449001"/>
              <a:gd name="connsiteX11-959" fmla="*/ 84343 w 797686"/>
              <a:gd name="connsiteY11-960" fmla="*/ 1389262 h 2449001"/>
              <a:gd name="connsiteX12-961" fmla="*/ 334256 w 797686"/>
              <a:gd name="connsiteY12-962" fmla="*/ 1375575 h 2449001"/>
              <a:gd name="connsiteX13-963" fmla="*/ 425696 w 797686"/>
              <a:gd name="connsiteY13-964" fmla="*/ 1331843 h 2449001"/>
              <a:gd name="connsiteX14-965" fmla="*/ 218310 w 797686"/>
              <a:gd name="connsiteY14-966" fmla="*/ 0 h 2449001"/>
              <a:gd name="connsiteX15-967" fmla="*/ 570023 w 797686"/>
              <a:gd name="connsiteY15-968" fmla="*/ 3422 h 2449001"/>
              <a:gd name="connsiteX16-969" fmla="*/ 677271 w 797686"/>
              <a:gd name="connsiteY16-970" fmla="*/ 938156 h 2449001"/>
              <a:gd name="connsiteX17-971" fmla="*/ 719893 w 797686"/>
              <a:gd name="connsiteY17-972" fmla="*/ 1307990 h 2449001"/>
              <a:gd name="connsiteX18-973" fmla="*/ 409792 w 797686"/>
              <a:gd name="connsiteY18-974" fmla="*/ 1268233 h 2449001"/>
              <a:gd name="connsiteX19-975" fmla="*/ 99692 w 797686"/>
              <a:gd name="connsiteY19-976" fmla="*/ 1288111 h 2449001"/>
              <a:gd name="connsiteX20-977" fmla="*/ 133257 w 797686"/>
              <a:gd name="connsiteY20-978" fmla="*/ 945913 h 2449001"/>
              <a:gd name="connsiteX21-979" fmla="*/ 218310 w 797686"/>
              <a:gd name="connsiteY21-980" fmla="*/ 0 h 2449001"/>
              <a:gd name="connsiteX0-981" fmla="*/ 425696 w 797686"/>
              <a:gd name="connsiteY0-982" fmla="*/ 1331843 h 2449001"/>
              <a:gd name="connsiteX1-983" fmla="*/ 537015 w 797686"/>
              <a:gd name="connsiteY1-984" fmla="*/ 1379551 h 2449001"/>
              <a:gd name="connsiteX2-985" fmla="*/ 775553 w 797686"/>
              <a:gd name="connsiteY2-986" fmla="*/ 1406369 h 2449001"/>
              <a:gd name="connsiteX3-987" fmla="*/ 613659 w 797686"/>
              <a:gd name="connsiteY3-988" fmla="*/ 1785816 h 2449001"/>
              <a:gd name="connsiteX4-989" fmla="*/ 604600 w 797686"/>
              <a:gd name="connsiteY4-990" fmla="*/ 2441050 h 2449001"/>
              <a:gd name="connsiteX5-991" fmla="*/ 314378 w 797686"/>
              <a:gd name="connsiteY5-992" fmla="*/ 2445025 h 2449001"/>
              <a:gd name="connsiteX6-993" fmla="*/ 213878 w 797686"/>
              <a:gd name="connsiteY6-994" fmla="*/ 1707967 h 2449001"/>
              <a:gd name="connsiteX7-995" fmla="*/ 203060 w 797686"/>
              <a:gd name="connsiteY7-996" fmla="*/ 2441050 h 2449001"/>
              <a:gd name="connsiteX8-997" fmla="*/ 131498 w 797686"/>
              <a:gd name="connsiteY8-998" fmla="*/ 2449001 h 2449001"/>
              <a:gd name="connsiteX9-999" fmla="*/ 301 w 797686"/>
              <a:gd name="connsiteY9-1000" fmla="*/ 1701579 h 2449001"/>
              <a:gd name="connsiteX10-1001" fmla="*/ 95814 w 797686"/>
              <a:gd name="connsiteY10-1002" fmla="*/ 1597201 h 2449001"/>
              <a:gd name="connsiteX11-1003" fmla="*/ 84343 w 797686"/>
              <a:gd name="connsiteY11-1004" fmla="*/ 1389262 h 2449001"/>
              <a:gd name="connsiteX12-1005" fmla="*/ 334256 w 797686"/>
              <a:gd name="connsiteY12-1006" fmla="*/ 1375575 h 2449001"/>
              <a:gd name="connsiteX13-1007" fmla="*/ 425696 w 797686"/>
              <a:gd name="connsiteY13-1008" fmla="*/ 1331843 h 2449001"/>
              <a:gd name="connsiteX14-1009" fmla="*/ 218310 w 797686"/>
              <a:gd name="connsiteY14-1010" fmla="*/ 0 h 2449001"/>
              <a:gd name="connsiteX15-1011" fmla="*/ 570023 w 797686"/>
              <a:gd name="connsiteY15-1012" fmla="*/ 3422 h 2449001"/>
              <a:gd name="connsiteX16-1013" fmla="*/ 677271 w 797686"/>
              <a:gd name="connsiteY16-1014" fmla="*/ 938156 h 2449001"/>
              <a:gd name="connsiteX17-1015" fmla="*/ 719893 w 797686"/>
              <a:gd name="connsiteY17-1016" fmla="*/ 1307990 h 2449001"/>
              <a:gd name="connsiteX18-1017" fmla="*/ 409792 w 797686"/>
              <a:gd name="connsiteY18-1018" fmla="*/ 1268233 h 2449001"/>
              <a:gd name="connsiteX19-1019" fmla="*/ 99692 w 797686"/>
              <a:gd name="connsiteY19-1020" fmla="*/ 1288111 h 2449001"/>
              <a:gd name="connsiteX20-1021" fmla="*/ 133257 w 797686"/>
              <a:gd name="connsiteY20-1022" fmla="*/ 945913 h 2449001"/>
              <a:gd name="connsiteX21-1023" fmla="*/ 218310 w 797686"/>
              <a:gd name="connsiteY21-1024" fmla="*/ 0 h 2449001"/>
              <a:gd name="connsiteX0-1025" fmla="*/ 425696 w 797686"/>
              <a:gd name="connsiteY0-1026" fmla="*/ 1331843 h 2449001"/>
              <a:gd name="connsiteX1-1027" fmla="*/ 537015 w 797686"/>
              <a:gd name="connsiteY1-1028" fmla="*/ 1379551 h 2449001"/>
              <a:gd name="connsiteX2-1029" fmla="*/ 775553 w 797686"/>
              <a:gd name="connsiteY2-1030" fmla="*/ 1406369 h 2449001"/>
              <a:gd name="connsiteX3-1031" fmla="*/ 613659 w 797686"/>
              <a:gd name="connsiteY3-1032" fmla="*/ 1785816 h 2449001"/>
              <a:gd name="connsiteX4-1033" fmla="*/ 604600 w 797686"/>
              <a:gd name="connsiteY4-1034" fmla="*/ 2441050 h 2449001"/>
              <a:gd name="connsiteX5-1035" fmla="*/ 314378 w 797686"/>
              <a:gd name="connsiteY5-1036" fmla="*/ 2445025 h 2449001"/>
              <a:gd name="connsiteX6-1037" fmla="*/ 224143 w 797686"/>
              <a:gd name="connsiteY6-1038" fmla="*/ 1721654 h 2449001"/>
              <a:gd name="connsiteX7-1039" fmla="*/ 203060 w 797686"/>
              <a:gd name="connsiteY7-1040" fmla="*/ 2441050 h 2449001"/>
              <a:gd name="connsiteX8-1041" fmla="*/ 131498 w 797686"/>
              <a:gd name="connsiteY8-1042" fmla="*/ 2449001 h 2449001"/>
              <a:gd name="connsiteX9-1043" fmla="*/ 301 w 797686"/>
              <a:gd name="connsiteY9-1044" fmla="*/ 1701579 h 2449001"/>
              <a:gd name="connsiteX10-1045" fmla="*/ 95814 w 797686"/>
              <a:gd name="connsiteY10-1046" fmla="*/ 1597201 h 2449001"/>
              <a:gd name="connsiteX11-1047" fmla="*/ 84343 w 797686"/>
              <a:gd name="connsiteY11-1048" fmla="*/ 1389262 h 2449001"/>
              <a:gd name="connsiteX12-1049" fmla="*/ 334256 w 797686"/>
              <a:gd name="connsiteY12-1050" fmla="*/ 1375575 h 2449001"/>
              <a:gd name="connsiteX13-1051" fmla="*/ 425696 w 797686"/>
              <a:gd name="connsiteY13-1052" fmla="*/ 1331843 h 2449001"/>
              <a:gd name="connsiteX14-1053" fmla="*/ 218310 w 797686"/>
              <a:gd name="connsiteY14-1054" fmla="*/ 0 h 2449001"/>
              <a:gd name="connsiteX15-1055" fmla="*/ 570023 w 797686"/>
              <a:gd name="connsiteY15-1056" fmla="*/ 3422 h 2449001"/>
              <a:gd name="connsiteX16-1057" fmla="*/ 677271 w 797686"/>
              <a:gd name="connsiteY16-1058" fmla="*/ 938156 h 2449001"/>
              <a:gd name="connsiteX17-1059" fmla="*/ 719893 w 797686"/>
              <a:gd name="connsiteY17-1060" fmla="*/ 1307990 h 2449001"/>
              <a:gd name="connsiteX18-1061" fmla="*/ 409792 w 797686"/>
              <a:gd name="connsiteY18-1062" fmla="*/ 1268233 h 2449001"/>
              <a:gd name="connsiteX19-1063" fmla="*/ 99692 w 797686"/>
              <a:gd name="connsiteY19-1064" fmla="*/ 1288111 h 2449001"/>
              <a:gd name="connsiteX20-1065" fmla="*/ 133257 w 797686"/>
              <a:gd name="connsiteY20-1066" fmla="*/ 945913 h 2449001"/>
              <a:gd name="connsiteX21-1067" fmla="*/ 218310 w 797686"/>
              <a:gd name="connsiteY21-1068" fmla="*/ 0 h 2449001"/>
              <a:gd name="connsiteX0-1069" fmla="*/ 425647 w 797637"/>
              <a:gd name="connsiteY0-1070" fmla="*/ 1331843 h 2449001"/>
              <a:gd name="connsiteX1-1071" fmla="*/ 536966 w 797637"/>
              <a:gd name="connsiteY1-1072" fmla="*/ 1379551 h 2449001"/>
              <a:gd name="connsiteX2-1073" fmla="*/ 775504 w 797637"/>
              <a:gd name="connsiteY2-1074" fmla="*/ 1406369 h 2449001"/>
              <a:gd name="connsiteX3-1075" fmla="*/ 613610 w 797637"/>
              <a:gd name="connsiteY3-1076" fmla="*/ 1785816 h 2449001"/>
              <a:gd name="connsiteX4-1077" fmla="*/ 604551 w 797637"/>
              <a:gd name="connsiteY4-1078" fmla="*/ 2441050 h 2449001"/>
              <a:gd name="connsiteX5-1079" fmla="*/ 314329 w 797637"/>
              <a:gd name="connsiteY5-1080" fmla="*/ 2445025 h 2449001"/>
              <a:gd name="connsiteX6-1081" fmla="*/ 224094 w 797637"/>
              <a:gd name="connsiteY6-1082" fmla="*/ 1721654 h 2449001"/>
              <a:gd name="connsiteX7-1083" fmla="*/ 203011 w 797637"/>
              <a:gd name="connsiteY7-1084" fmla="*/ 2441050 h 2449001"/>
              <a:gd name="connsiteX8-1085" fmla="*/ 131449 w 797637"/>
              <a:gd name="connsiteY8-1086" fmla="*/ 2449001 h 2449001"/>
              <a:gd name="connsiteX9-1087" fmla="*/ 252 w 797637"/>
              <a:gd name="connsiteY9-1088" fmla="*/ 1701579 h 2449001"/>
              <a:gd name="connsiteX10-1089" fmla="*/ 112873 w 797637"/>
              <a:gd name="connsiteY10-1090" fmla="*/ 1641682 h 2449001"/>
              <a:gd name="connsiteX11-1091" fmla="*/ 84294 w 797637"/>
              <a:gd name="connsiteY11-1092" fmla="*/ 1389262 h 2449001"/>
              <a:gd name="connsiteX12-1093" fmla="*/ 334207 w 797637"/>
              <a:gd name="connsiteY12-1094" fmla="*/ 1375575 h 2449001"/>
              <a:gd name="connsiteX13-1095" fmla="*/ 425647 w 797637"/>
              <a:gd name="connsiteY13-1096" fmla="*/ 1331843 h 2449001"/>
              <a:gd name="connsiteX14-1097" fmla="*/ 218261 w 797637"/>
              <a:gd name="connsiteY14-1098" fmla="*/ 0 h 2449001"/>
              <a:gd name="connsiteX15-1099" fmla="*/ 569974 w 797637"/>
              <a:gd name="connsiteY15-1100" fmla="*/ 3422 h 2449001"/>
              <a:gd name="connsiteX16-1101" fmla="*/ 677222 w 797637"/>
              <a:gd name="connsiteY16-1102" fmla="*/ 938156 h 2449001"/>
              <a:gd name="connsiteX17-1103" fmla="*/ 719844 w 797637"/>
              <a:gd name="connsiteY17-1104" fmla="*/ 1307990 h 2449001"/>
              <a:gd name="connsiteX18-1105" fmla="*/ 409743 w 797637"/>
              <a:gd name="connsiteY18-1106" fmla="*/ 1268233 h 2449001"/>
              <a:gd name="connsiteX19-1107" fmla="*/ 99643 w 797637"/>
              <a:gd name="connsiteY19-1108" fmla="*/ 1288111 h 2449001"/>
              <a:gd name="connsiteX20-1109" fmla="*/ 133208 w 797637"/>
              <a:gd name="connsiteY20-1110" fmla="*/ 945913 h 2449001"/>
              <a:gd name="connsiteX21-1111" fmla="*/ 218261 w 797637"/>
              <a:gd name="connsiteY21-1112" fmla="*/ 0 h 2449001"/>
              <a:gd name="connsiteX0-1113" fmla="*/ 425647 w 797637"/>
              <a:gd name="connsiteY0-1114" fmla="*/ 1331843 h 2449001"/>
              <a:gd name="connsiteX1-1115" fmla="*/ 536966 w 797637"/>
              <a:gd name="connsiteY1-1116" fmla="*/ 1379551 h 2449001"/>
              <a:gd name="connsiteX2-1117" fmla="*/ 775504 w 797637"/>
              <a:gd name="connsiteY2-1118" fmla="*/ 1406369 h 2449001"/>
              <a:gd name="connsiteX3-1119" fmla="*/ 613610 w 797637"/>
              <a:gd name="connsiteY3-1120" fmla="*/ 1785816 h 2449001"/>
              <a:gd name="connsiteX4-1121" fmla="*/ 604551 w 797637"/>
              <a:gd name="connsiteY4-1122" fmla="*/ 2441050 h 2449001"/>
              <a:gd name="connsiteX5-1123" fmla="*/ 314329 w 797637"/>
              <a:gd name="connsiteY5-1124" fmla="*/ 2445025 h 2449001"/>
              <a:gd name="connsiteX6-1125" fmla="*/ 224094 w 797637"/>
              <a:gd name="connsiteY6-1126" fmla="*/ 1721654 h 2449001"/>
              <a:gd name="connsiteX7-1127" fmla="*/ 203011 w 797637"/>
              <a:gd name="connsiteY7-1128" fmla="*/ 2441050 h 2449001"/>
              <a:gd name="connsiteX8-1129" fmla="*/ 131449 w 797637"/>
              <a:gd name="connsiteY8-1130" fmla="*/ 2449001 h 2449001"/>
              <a:gd name="connsiteX9-1131" fmla="*/ 252 w 797637"/>
              <a:gd name="connsiteY9-1132" fmla="*/ 1701579 h 2449001"/>
              <a:gd name="connsiteX10-1133" fmla="*/ 112873 w 797637"/>
              <a:gd name="connsiteY10-1134" fmla="*/ 1641682 h 2449001"/>
              <a:gd name="connsiteX11-1135" fmla="*/ 84294 w 797637"/>
              <a:gd name="connsiteY11-1136" fmla="*/ 1389262 h 2449001"/>
              <a:gd name="connsiteX12-1137" fmla="*/ 334207 w 797637"/>
              <a:gd name="connsiteY12-1138" fmla="*/ 1375575 h 2449001"/>
              <a:gd name="connsiteX13-1139" fmla="*/ 425647 w 797637"/>
              <a:gd name="connsiteY13-1140" fmla="*/ 1331843 h 2449001"/>
              <a:gd name="connsiteX14-1141" fmla="*/ 218261 w 797637"/>
              <a:gd name="connsiteY14-1142" fmla="*/ 0 h 2449001"/>
              <a:gd name="connsiteX15-1143" fmla="*/ 569974 w 797637"/>
              <a:gd name="connsiteY15-1144" fmla="*/ 3422 h 2449001"/>
              <a:gd name="connsiteX16-1145" fmla="*/ 677222 w 797637"/>
              <a:gd name="connsiteY16-1146" fmla="*/ 938156 h 2449001"/>
              <a:gd name="connsiteX17-1147" fmla="*/ 719844 w 797637"/>
              <a:gd name="connsiteY17-1148" fmla="*/ 1307990 h 2449001"/>
              <a:gd name="connsiteX18-1149" fmla="*/ 409743 w 797637"/>
              <a:gd name="connsiteY18-1150" fmla="*/ 1268233 h 2449001"/>
              <a:gd name="connsiteX19-1151" fmla="*/ 99643 w 797637"/>
              <a:gd name="connsiteY19-1152" fmla="*/ 1288111 h 2449001"/>
              <a:gd name="connsiteX20-1153" fmla="*/ 133208 w 797637"/>
              <a:gd name="connsiteY20-1154" fmla="*/ 945913 h 2449001"/>
              <a:gd name="connsiteX21-1155" fmla="*/ 218261 w 797637"/>
              <a:gd name="connsiteY21-1156" fmla="*/ 0 h 2449001"/>
              <a:gd name="connsiteX0-1157" fmla="*/ 425647 w 797637"/>
              <a:gd name="connsiteY0-1158" fmla="*/ 1331843 h 2449001"/>
              <a:gd name="connsiteX1-1159" fmla="*/ 536966 w 797637"/>
              <a:gd name="connsiteY1-1160" fmla="*/ 1379551 h 2449001"/>
              <a:gd name="connsiteX2-1161" fmla="*/ 775504 w 797637"/>
              <a:gd name="connsiteY2-1162" fmla="*/ 1406369 h 2449001"/>
              <a:gd name="connsiteX3-1163" fmla="*/ 613610 w 797637"/>
              <a:gd name="connsiteY3-1164" fmla="*/ 1785816 h 2449001"/>
              <a:gd name="connsiteX4-1165" fmla="*/ 604551 w 797637"/>
              <a:gd name="connsiteY4-1166" fmla="*/ 2441050 h 2449001"/>
              <a:gd name="connsiteX5-1167" fmla="*/ 314329 w 797637"/>
              <a:gd name="connsiteY5-1168" fmla="*/ 2445025 h 2449001"/>
              <a:gd name="connsiteX6-1169" fmla="*/ 224094 w 797637"/>
              <a:gd name="connsiteY6-1170" fmla="*/ 1721654 h 2449001"/>
              <a:gd name="connsiteX7-1171" fmla="*/ 203011 w 797637"/>
              <a:gd name="connsiteY7-1172" fmla="*/ 2441050 h 2449001"/>
              <a:gd name="connsiteX8-1173" fmla="*/ 131449 w 797637"/>
              <a:gd name="connsiteY8-1174" fmla="*/ 2449001 h 2449001"/>
              <a:gd name="connsiteX9-1175" fmla="*/ 252 w 797637"/>
              <a:gd name="connsiteY9-1176" fmla="*/ 1701579 h 2449001"/>
              <a:gd name="connsiteX10-1177" fmla="*/ 112873 w 797637"/>
              <a:gd name="connsiteY10-1178" fmla="*/ 1641682 h 2449001"/>
              <a:gd name="connsiteX11-1179" fmla="*/ 84294 w 797637"/>
              <a:gd name="connsiteY11-1180" fmla="*/ 1389262 h 2449001"/>
              <a:gd name="connsiteX12-1181" fmla="*/ 334207 w 797637"/>
              <a:gd name="connsiteY12-1182" fmla="*/ 1375575 h 2449001"/>
              <a:gd name="connsiteX13-1183" fmla="*/ 425647 w 797637"/>
              <a:gd name="connsiteY13-1184" fmla="*/ 1331843 h 2449001"/>
              <a:gd name="connsiteX14-1185" fmla="*/ 218261 w 797637"/>
              <a:gd name="connsiteY14-1186" fmla="*/ 0 h 2449001"/>
              <a:gd name="connsiteX15-1187" fmla="*/ 569974 w 797637"/>
              <a:gd name="connsiteY15-1188" fmla="*/ 3422 h 2449001"/>
              <a:gd name="connsiteX16-1189" fmla="*/ 677222 w 797637"/>
              <a:gd name="connsiteY16-1190" fmla="*/ 938156 h 2449001"/>
              <a:gd name="connsiteX17-1191" fmla="*/ 719844 w 797637"/>
              <a:gd name="connsiteY17-1192" fmla="*/ 1307990 h 2449001"/>
              <a:gd name="connsiteX18-1193" fmla="*/ 409743 w 797637"/>
              <a:gd name="connsiteY18-1194" fmla="*/ 1268233 h 2449001"/>
              <a:gd name="connsiteX19-1195" fmla="*/ 99643 w 797637"/>
              <a:gd name="connsiteY19-1196" fmla="*/ 1288111 h 2449001"/>
              <a:gd name="connsiteX20-1197" fmla="*/ 133208 w 797637"/>
              <a:gd name="connsiteY20-1198" fmla="*/ 945913 h 2449001"/>
              <a:gd name="connsiteX21-1199" fmla="*/ 218261 w 797637"/>
              <a:gd name="connsiteY21-1200" fmla="*/ 0 h 2449001"/>
              <a:gd name="connsiteX0-1201" fmla="*/ 405179 w 777169"/>
              <a:gd name="connsiteY0-1202" fmla="*/ 1331843 h 2449001"/>
              <a:gd name="connsiteX1-1203" fmla="*/ 516498 w 777169"/>
              <a:gd name="connsiteY1-1204" fmla="*/ 1379551 h 2449001"/>
              <a:gd name="connsiteX2-1205" fmla="*/ 755036 w 777169"/>
              <a:gd name="connsiteY2-1206" fmla="*/ 1406369 h 2449001"/>
              <a:gd name="connsiteX3-1207" fmla="*/ 593142 w 777169"/>
              <a:gd name="connsiteY3-1208" fmla="*/ 1785816 h 2449001"/>
              <a:gd name="connsiteX4-1209" fmla="*/ 584083 w 777169"/>
              <a:gd name="connsiteY4-1210" fmla="*/ 2441050 h 2449001"/>
              <a:gd name="connsiteX5-1211" fmla="*/ 293861 w 777169"/>
              <a:gd name="connsiteY5-1212" fmla="*/ 2445025 h 2449001"/>
              <a:gd name="connsiteX6-1213" fmla="*/ 203626 w 777169"/>
              <a:gd name="connsiteY6-1214" fmla="*/ 1721654 h 2449001"/>
              <a:gd name="connsiteX7-1215" fmla="*/ 182543 w 777169"/>
              <a:gd name="connsiteY7-1216" fmla="*/ 2441050 h 2449001"/>
              <a:gd name="connsiteX8-1217" fmla="*/ 110981 w 777169"/>
              <a:gd name="connsiteY8-1218" fmla="*/ 2449001 h 2449001"/>
              <a:gd name="connsiteX9-1219" fmla="*/ 313 w 777169"/>
              <a:gd name="connsiteY9-1220" fmla="*/ 1749481 h 2449001"/>
              <a:gd name="connsiteX10-1221" fmla="*/ 92405 w 777169"/>
              <a:gd name="connsiteY10-1222" fmla="*/ 1641682 h 2449001"/>
              <a:gd name="connsiteX11-1223" fmla="*/ 63826 w 777169"/>
              <a:gd name="connsiteY11-1224" fmla="*/ 1389262 h 2449001"/>
              <a:gd name="connsiteX12-1225" fmla="*/ 313739 w 777169"/>
              <a:gd name="connsiteY12-1226" fmla="*/ 1375575 h 2449001"/>
              <a:gd name="connsiteX13-1227" fmla="*/ 405179 w 777169"/>
              <a:gd name="connsiteY13-1228" fmla="*/ 1331843 h 2449001"/>
              <a:gd name="connsiteX14-1229" fmla="*/ 197793 w 777169"/>
              <a:gd name="connsiteY14-1230" fmla="*/ 0 h 2449001"/>
              <a:gd name="connsiteX15-1231" fmla="*/ 549506 w 777169"/>
              <a:gd name="connsiteY15-1232" fmla="*/ 3422 h 2449001"/>
              <a:gd name="connsiteX16-1233" fmla="*/ 656754 w 777169"/>
              <a:gd name="connsiteY16-1234" fmla="*/ 938156 h 2449001"/>
              <a:gd name="connsiteX17-1235" fmla="*/ 699376 w 777169"/>
              <a:gd name="connsiteY17-1236" fmla="*/ 1307990 h 2449001"/>
              <a:gd name="connsiteX18-1237" fmla="*/ 389275 w 777169"/>
              <a:gd name="connsiteY18-1238" fmla="*/ 1268233 h 2449001"/>
              <a:gd name="connsiteX19-1239" fmla="*/ 79175 w 777169"/>
              <a:gd name="connsiteY19-1240" fmla="*/ 1288111 h 2449001"/>
              <a:gd name="connsiteX20-1241" fmla="*/ 112740 w 777169"/>
              <a:gd name="connsiteY20-1242" fmla="*/ 945913 h 2449001"/>
              <a:gd name="connsiteX21-1243" fmla="*/ 197793 w 777169"/>
              <a:gd name="connsiteY21-1244" fmla="*/ 0 h 2449001"/>
              <a:gd name="connsiteX0-1245" fmla="*/ 413332 w 785322"/>
              <a:gd name="connsiteY0-1246" fmla="*/ 1331843 h 2449001"/>
              <a:gd name="connsiteX1-1247" fmla="*/ 524651 w 785322"/>
              <a:gd name="connsiteY1-1248" fmla="*/ 1379551 h 2449001"/>
              <a:gd name="connsiteX2-1249" fmla="*/ 763189 w 785322"/>
              <a:gd name="connsiteY2-1250" fmla="*/ 1406369 h 2449001"/>
              <a:gd name="connsiteX3-1251" fmla="*/ 601295 w 785322"/>
              <a:gd name="connsiteY3-1252" fmla="*/ 1785816 h 2449001"/>
              <a:gd name="connsiteX4-1253" fmla="*/ 592236 w 785322"/>
              <a:gd name="connsiteY4-1254" fmla="*/ 2441050 h 2449001"/>
              <a:gd name="connsiteX5-1255" fmla="*/ 302014 w 785322"/>
              <a:gd name="connsiteY5-1256" fmla="*/ 2445025 h 2449001"/>
              <a:gd name="connsiteX6-1257" fmla="*/ 211779 w 785322"/>
              <a:gd name="connsiteY6-1258" fmla="*/ 1721654 h 2449001"/>
              <a:gd name="connsiteX7-1259" fmla="*/ 190696 w 785322"/>
              <a:gd name="connsiteY7-1260" fmla="*/ 2441050 h 2449001"/>
              <a:gd name="connsiteX8-1261" fmla="*/ 119134 w 785322"/>
              <a:gd name="connsiteY8-1262" fmla="*/ 2449001 h 2449001"/>
              <a:gd name="connsiteX9-1263" fmla="*/ 8466 w 785322"/>
              <a:gd name="connsiteY9-1264" fmla="*/ 1749481 h 2449001"/>
              <a:gd name="connsiteX10-1265" fmla="*/ 100558 w 785322"/>
              <a:gd name="connsiteY10-1266" fmla="*/ 1641682 h 2449001"/>
              <a:gd name="connsiteX11-1267" fmla="*/ 71979 w 785322"/>
              <a:gd name="connsiteY11-1268" fmla="*/ 1389262 h 2449001"/>
              <a:gd name="connsiteX12-1269" fmla="*/ 321892 w 785322"/>
              <a:gd name="connsiteY12-1270" fmla="*/ 1375575 h 2449001"/>
              <a:gd name="connsiteX13-1271" fmla="*/ 413332 w 785322"/>
              <a:gd name="connsiteY13-1272" fmla="*/ 1331843 h 2449001"/>
              <a:gd name="connsiteX14-1273" fmla="*/ 205946 w 785322"/>
              <a:gd name="connsiteY14-1274" fmla="*/ 0 h 2449001"/>
              <a:gd name="connsiteX15-1275" fmla="*/ 557659 w 785322"/>
              <a:gd name="connsiteY15-1276" fmla="*/ 3422 h 2449001"/>
              <a:gd name="connsiteX16-1277" fmla="*/ 664907 w 785322"/>
              <a:gd name="connsiteY16-1278" fmla="*/ 938156 h 2449001"/>
              <a:gd name="connsiteX17-1279" fmla="*/ 707529 w 785322"/>
              <a:gd name="connsiteY17-1280" fmla="*/ 1307990 h 2449001"/>
              <a:gd name="connsiteX18-1281" fmla="*/ 397428 w 785322"/>
              <a:gd name="connsiteY18-1282" fmla="*/ 1268233 h 2449001"/>
              <a:gd name="connsiteX19-1283" fmla="*/ 87328 w 785322"/>
              <a:gd name="connsiteY19-1284" fmla="*/ 1288111 h 2449001"/>
              <a:gd name="connsiteX20-1285" fmla="*/ 120893 w 785322"/>
              <a:gd name="connsiteY20-1286" fmla="*/ 945913 h 2449001"/>
              <a:gd name="connsiteX21-1287" fmla="*/ 205946 w 785322"/>
              <a:gd name="connsiteY21-1288" fmla="*/ 0 h 244900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/>
          <p:cNvSpPr/>
          <p:nvPr/>
        </p:nvSpPr>
        <p:spPr>
          <a:xfrm>
            <a:off x="4380680" y="2575756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/>
          <p:cNvSpPr/>
          <p:nvPr/>
        </p:nvSpPr>
        <p:spPr>
          <a:xfrm>
            <a:off x="5218021" y="2588098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/>
          <p:cNvGrpSpPr/>
          <p:nvPr/>
        </p:nvGrpSpPr>
        <p:grpSpPr>
          <a:xfrm>
            <a:off x="3542694" y="2575756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/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-1" fmla="*/ 3030279 w 4784651"/>
                <a:gd name="connsiteY0-2" fmla="*/ 114 h 5890551"/>
                <a:gd name="connsiteX1-3" fmla="*/ 765544 w 4784651"/>
                <a:gd name="connsiteY1-4" fmla="*/ 1935240 h 5890551"/>
                <a:gd name="connsiteX2-5" fmla="*/ 0 w 4784651"/>
                <a:gd name="connsiteY2-6" fmla="*/ 3051658 h 5890551"/>
                <a:gd name="connsiteX3-7" fmla="*/ 510363 w 4784651"/>
                <a:gd name="connsiteY3-8" fmla="*/ 3328105 h 5890551"/>
                <a:gd name="connsiteX4-9" fmla="*/ 297711 w 4784651"/>
                <a:gd name="connsiteY4-10" fmla="*/ 3657714 h 5890551"/>
                <a:gd name="connsiteX5-11" fmla="*/ 489097 w 4784651"/>
                <a:gd name="connsiteY5-12" fmla="*/ 3870365 h 5890551"/>
                <a:gd name="connsiteX6-13" fmla="*/ 372139 w 4784651"/>
                <a:gd name="connsiteY6-14" fmla="*/ 4061751 h 5890551"/>
                <a:gd name="connsiteX7-15" fmla="*/ 563525 w 4784651"/>
                <a:gd name="connsiteY7-16" fmla="*/ 4316933 h 5890551"/>
                <a:gd name="connsiteX8-17" fmla="*/ 499730 w 4784651"/>
                <a:gd name="connsiteY8-18" fmla="*/ 4976151 h 5890551"/>
                <a:gd name="connsiteX9-19" fmla="*/ 1754372 w 4784651"/>
                <a:gd name="connsiteY9-20" fmla="*/ 5199435 h 5890551"/>
                <a:gd name="connsiteX10-21" fmla="*/ 1945758 w 4784651"/>
                <a:gd name="connsiteY10-22" fmla="*/ 5890551 h 5890551"/>
                <a:gd name="connsiteX11-23" fmla="*/ 4784651 w 4784651"/>
                <a:gd name="connsiteY11-24" fmla="*/ 5858654 h 5890551"/>
                <a:gd name="connsiteX12-25" fmla="*/ 4561367 w 4784651"/>
                <a:gd name="connsiteY12-26" fmla="*/ 4189342 h 5890551"/>
                <a:gd name="connsiteX13-27" fmla="*/ 3030279 w 4784651"/>
                <a:gd name="connsiteY13-28" fmla="*/ 114 h 5890551"/>
                <a:gd name="connsiteX0-29" fmla="*/ 3030279 w 4784651"/>
                <a:gd name="connsiteY0-30" fmla="*/ 398 h 5890835"/>
                <a:gd name="connsiteX1-31" fmla="*/ 765544 w 4784651"/>
                <a:gd name="connsiteY1-32" fmla="*/ 1935524 h 5890835"/>
                <a:gd name="connsiteX2-33" fmla="*/ 0 w 4784651"/>
                <a:gd name="connsiteY2-34" fmla="*/ 3051942 h 5890835"/>
                <a:gd name="connsiteX3-35" fmla="*/ 510363 w 4784651"/>
                <a:gd name="connsiteY3-36" fmla="*/ 3328389 h 5890835"/>
                <a:gd name="connsiteX4-37" fmla="*/ 297711 w 4784651"/>
                <a:gd name="connsiteY4-38" fmla="*/ 3657998 h 5890835"/>
                <a:gd name="connsiteX5-39" fmla="*/ 489097 w 4784651"/>
                <a:gd name="connsiteY5-40" fmla="*/ 3870649 h 5890835"/>
                <a:gd name="connsiteX6-41" fmla="*/ 372139 w 4784651"/>
                <a:gd name="connsiteY6-42" fmla="*/ 4062035 h 5890835"/>
                <a:gd name="connsiteX7-43" fmla="*/ 563525 w 4784651"/>
                <a:gd name="connsiteY7-44" fmla="*/ 4317217 h 5890835"/>
                <a:gd name="connsiteX8-45" fmla="*/ 499730 w 4784651"/>
                <a:gd name="connsiteY8-46" fmla="*/ 4976435 h 5890835"/>
                <a:gd name="connsiteX9-47" fmla="*/ 1754372 w 4784651"/>
                <a:gd name="connsiteY9-48" fmla="*/ 5199719 h 5890835"/>
                <a:gd name="connsiteX10-49" fmla="*/ 1945758 w 4784651"/>
                <a:gd name="connsiteY10-50" fmla="*/ 5890835 h 5890835"/>
                <a:gd name="connsiteX11-51" fmla="*/ 4784651 w 4784651"/>
                <a:gd name="connsiteY11-52" fmla="*/ 5858938 h 5890835"/>
                <a:gd name="connsiteX12-53" fmla="*/ 4561367 w 4784651"/>
                <a:gd name="connsiteY12-54" fmla="*/ 4189626 h 5890835"/>
                <a:gd name="connsiteX13-55" fmla="*/ 3030279 w 4784651"/>
                <a:gd name="connsiteY13-56" fmla="*/ 398 h 5890835"/>
                <a:gd name="connsiteX0-57" fmla="*/ 3030279 w 5042277"/>
                <a:gd name="connsiteY0-58" fmla="*/ 663 h 5891100"/>
                <a:gd name="connsiteX1-59" fmla="*/ 765544 w 5042277"/>
                <a:gd name="connsiteY1-60" fmla="*/ 1935789 h 5891100"/>
                <a:gd name="connsiteX2-61" fmla="*/ 0 w 5042277"/>
                <a:gd name="connsiteY2-62" fmla="*/ 3052207 h 5891100"/>
                <a:gd name="connsiteX3-63" fmla="*/ 510363 w 5042277"/>
                <a:gd name="connsiteY3-64" fmla="*/ 3328654 h 5891100"/>
                <a:gd name="connsiteX4-65" fmla="*/ 297711 w 5042277"/>
                <a:gd name="connsiteY4-66" fmla="*/ 3658263 h 5891100"/>
                <a:gd name="connsiteX5-67" fmla="*/ 489097 w 5042277"/>
                <a:gd name="connsiteY5-68" fmla="*/ 3870914 h 5891100"/>
                <a:gd name="connsiteX6-69" fmla="*/ 372139 w 5042277"/>
                <a:gd name="connsiteY6-70" fmla="*/ 4062300 h 5891100"/>
                <a:gd name="connsiteX7-71" fmla="*/ 563525 w 5042277"/>
                <a:gd name="connsiteY7-72" fmla="*/ 4317482 h 5891100"/>
                <a:gd name="connsiteX8-73" fmla="*/ 499730 w 5042277"/>
                <a:gd name="connsiteY8-74" fmla="*/ 4976700 h 5891100"/>
                <a:gd name="connsiteX9-75" fmla="*/ 1754372 w 5042277"/>
                <a:gd name="connsiteY9-76" fmla="*/ 5199984 h 5891100"/>
                <a:gd name="connsiteX10-77" fmla="*/ 1945758 w 5042277"/>
                <a:gd name="connsiteY10-78" fmla="*/ 5891100 h 5891100"/>
                <a:gd name="connsiteX11-79" fmla="*/ 4784651 w 5042277"/>
                <a:gd name="connsiteY11-80" fmla="*/ 5859203 h 5891100"/>
                <a:gd name="connsiteX12-81" fmla="*/ 4561367 w 5042277"/>
                <a:gd name="connsiteY12-82" fmla="*/ 4189891 h 5891100"/>
                <a:gd name="connsiteX13-83" fmla="*/ 3030279 w 5042277"/>
                <a:gd name="connsiteY13-84" fmla="*/ 663 h 5891100"/>
                <a:gd name="connsiteX0-85" fmla="*/ 3030279 w 5316637"/>
                <a:gd name="connsiteY0-86" fmla="*/ 1079 h 5891516"/>
                <a:gd name="connsiteX1-87" fmla="*/ 765544 w 5316637"/>
                <a:gd name="connsiteY1-88" fmla="*/ 1936205 h 5891516"/>
                <a:gd name="connsiteX2-89" fmla="*/ 0 w 5316637"/>
                <a:gd name="connsiteY2-90" fmla="*/ 3052623 h 5891516"/>
                <a:gd name="connsiteX3-91" fmla="*/ 510363 w 5316637"/>
                <a:gd name="connsiteY3-92" fmla="*/ 3329070 h 5891516"/>
                <a:gd name="connsiteX4-93" fmla="*/ 297711 w 5316637"/>
                <a:gd name="connsiteY4-94" fmla="*/ 3658679 h 5891516"/>
                <a:gd name="connsiteX5-95" fmla="*/ 489097 w 5316637"/>
                <a:gd name="connsiteY5-96" fmla="*/ 3871330 h 5891516"/>
                <a:gd name="connsiteX6-97" fmla="*/ 372139 w 5316637"/>
                <a:gd name="connsiteY6-98" fmla="*/ 4062716 h 5891516"/>
                <a:gd name="connsiteX7-99" fmla="*/ 563525 w 5316637"/>
                <a:gd name="connsiteY7-100" fmla="*/ 4317898 h 5891516"/>
                <a:gd name="connsiteX8-101" fmla="*/ 499730 w 5316637"/>
                <a:gd name="connsiteY8-102" fmla="*/ 4977116 h 5891516"/>
                <a:gd name="connsiteX9-103" fmla="*/ 1754372 w 5316637"/>
                <a:gd name="connsiteY9-104" fmla="*/ 5200400 h 5891516"/>
                <a:gd name="connsiteX10-105" fmla="*/ 1945758 w 5316637"/>
                <a:gd name="connsiteY10-106" fmla="*/ 5891516 h 5891516"/>
                <a:gd name="connsiteX11-107" fmla="*/ 4784651 w 5316637"/>
                <a:gd name="connsiteY11-108" fmla="*/ 5859619 h 5891516"/>
                <a:gd name="connsiteX12-109" fmla="*/ 4890977 w 5316637"/>
                <a:gd name="connsiteY12-110" fmla="*/ 3520456 h 5891516"/>
                <a:gd name="connsiteX13-111" fmla="*/ 3030279 w 5316637"/>
                <a:gd name="connsiteY13-112" fmla="*/ 1079 h 5891516"/>
                <a:gd name="connsiteX0-113" fmla="*/ 3030279 w 5338934"/>
                <a:gd name="connsiteY0-114" fmla="*/ 561 h 5890998"/>
                <a:gd name="connsiteX1-115" fmla="*/ 765544 w 5338934"/>
                <a:gd name="connsiteY1-116" fmla="*/ 1935687 h 5890998"/>
                <a:gd name="connsiteX2-117" fmla="*/ 0 w 5338934"/>
                <a:gd name="connsiteY2-118" fmla="*/ 3052105 h 5890998"/>
                <a:gd name="connsiteX3-119" fmla="*/ 510363 w 5338934"/>
                <a:gd name="connsiteY3-120" fmla="*/ 3328552 h 5890998"/>
                <a:gd name="connsiteX4-121" fmla="*/ 297711 w 5338934"/>
                <a:gd name="connsiteY4-122" fmla="*/ 3658161 h 5890998"/>
                <a:gd name="connsiteX5-123" fmla="*/ 489097 w 5338934"/>
                <a:gd name="connsiteY5-124" fmla="*/ 3870812 h 5890998"/>
                <a:gd name="connsiteX6-125" fmla="*/ 372139 w 5338934"/>
                <a:gd name="connsiteY6-126" fmla="*/ 4062198 h 5890998"/>
                <a:gd name="connsiteX7-127" fmla="*/ 563525 w 5338934"/>
                <a:gd name="connsiteY7-128" fmla="*/ 4317380 h 5890998"/>
                <a:gd name="connsiteX8-129" fmla="*/ 499730 w 5338934"/>
                <a:gd name="connsiteY8-130" fmla="*/ 4976598 h 5890998"/>
                <a:gd name="connsiteX9-131" fmla="*/ 1754372 w 5338934"/>
                <a:gd name="connsiteY9-132" fmla="*/ 5199882 h 5890998"/>
                <a:gd name="connsiteX10-133" fmla="*/ 1945758 w 5338934"/>
                <a:gd name="connsiteY10-134" fmla="*/ 5890998 h 5890998"/>
                <a:gd name="connsiteX11-135" fmla="*/ 4784651 w 5338934"/>
                <a:gd name="connsiteY11-136" fmla="*/ 5859101 h 5890998"/>
                <a:gd name="connsiteX12-137" fmla="*/ 4890977 w 5338934"/>
                <a:gd name="connsiteY12-138" fmla="*/ 3519938 h 5890998"/>
                <a:gd name="connsiteX13-139" fmla="*/ 3030279 w 5338934"/>
                <a:gd name="connsiteY13-140" fmla="*/ 561 h 5890998"/>
                <a:gd name="connsiteX0-141" fmla="*/ 3030279 w 5381346"/>
                <a:gd name="connsiteY0-142" fmla="*/ 115 h 5890552"/>
                <a:gd name="connsiteX1-143" fmla="*/ 765544 w 5381346"/>
                <a:gd name="connsiteY1-144" fmla="*/ 1935241 h 5890552"/>
                <a:gd name="connsiteX2-145" fmla="*/ 0 w 5381346"/>
                <a:gd name="connsiteY2-146" fmla="*/ 3051659 h 5890552"/>
                <a:gd name="connsiteX3-147" fmla="*/ 510363 w 5381346"/>
                <a:gd name="connsiteY3-148" fmla="*/ 3328106 h 5890552"/>
                <a:gd name="connsiteX4-149" fmla="*/ 297711 w 5381346"/>
                <a:gd name="connsiteY4-150" fmla="*/ 3657715 h 5890552"/>
                <a:gd name="connsiteX5-151" fmla="*/ 489097 w 5381346"/>
                <a:gd name="connsiteY5-152" fmla="*/ 3870366 h 5890552"/>
                <a:gd name="connsiteX6-153" fmla="*/ 372139 w 5381346"/>
                <a:gd name="connsiteY6-154" fmla="*/ 4061752 h 5890552"/>
                <a:gd name="connsiteX7-155" fmla="*/ 563525 w 5381346"/>
                <a:gd name="connsiteY7-156" fmla="*/ 4316934 h 5890552"/>
                <a:gd name="connsiteX8-157" fmla="*/ 499730 w 5381346"/>
                <a:gd name="connsiteY8-158" fmla="*/ 4976152 h 5890552"/>
                <a:gd name="connsiteX9-159" fmla="*/ 1754372 w 5381346"/>
                <a:gd name="connsiteY9-160" fmla="*/ 5199436 h 5890552"/>
                <a:gd name="connsiteX10-161" fmla="*/ 1945758 w 5381346"/>
                <a:gd name="connsiteY10-162" fmla="*/ 5890552 h 5890552"/>
                <a:gd name="connsiteX11-163" fmla="*/ 4784651 w 5381346"/>
                <a:gd name="connsiteY11-164" fmla="*/ 5858655 h 5890552"/>
                <a:gd name="connsiteX12-165" fmla="*/ 4890977 w 5381346"/>
                <a:gd name="connsiteY12-166" fmla="*/ 3519492 h 5890552"/>
                <a:gd name="connsiteX13-167" fmla="*/ 3030279 w 5381346"/>
                <a:gd name="connsiteY13-168" fmla="*/ 115 h 5890552"/>
                <a:gd name="connsiteX0-169" fmla="*/ 3030279 w 5381346"/>
                <a:gd name="connsiteY0-170" fmla="*/ 115 h 5890552"/>
                <a:gd name="connsiteX1-171" fmla="*/ 765544 w 5381346"/>
                <a:gd name="connsiteY1-172" fmla="*/ 1935241 h 5890552"/>
                <a:gd name="connsiteX2-173" fmla="*/ 0 w 5381346"/>
                <a:gd name="connsiteY2-174" fmla="*/ 3051659 h 5890552"/>
                <a:gd name="connsiteX3-175" fmla="*/ 510363 w 5381346"/>
                <a:gd name="connsiteY3-176" fmla="*/ 3328106 h 5890552"/>
                <a:gd name="connsiteX4-177" fmla="*/ 297711 w 5381346"/>
                <a:gd name="connsiteY4-178" fmla="*/ 3657715 h 5890552"/>
                <a:gd name="connsiteX5-179" fmla="*/ 489097 w 5381346"/>
                <a:gd name="connsiteY5-180" fmla="*/ 3870366 h 5890552"/>
                <a:gd name="connsiteX6-181" fmla="*/ 372139 w 5381346"/>
                <a:gd name="connsiteY6-182" fmla="*/ 4061752 h 5890552"/>
                <a:gd name="connsiteX7-183" fmla="*/ 563525 w 5381346"/>
                <a:gd name="connsiteY7-184" fmla="*/ 4316934 h 5890552"/>
                <a:gd name="connsiteX8-185" fmla="*/ 499730 w 5381346"/>
                <a:gd name="connsiteY8-186" fmla="*/ 4976152 h 5890552"/>
                <a:gd name="connsiteX9-187" fmla="*/ 1754372 w 5381346"/>
                <a:gd name="connsiteY9-188" fmla="*/ 5199436 h 5890552"/>
                <a:gd name="connsiteX10-189" fmla="*/ 1945758 w 5381346"/>
                <a:gd name="connsiteY10-190" fmla="*/ 5890552 h 5890552"/>
                <a:gd name="connsiteX11-191" fmla="*/ 4784651 w 5381346"/>
                <a:gd name="connsiteY11-192" fmla="*/ 5858655 h 5890552"/>
                <a:gd name="connsiteX12-193" fmla="*/ 4890977 w 5381346"/>
                <a:gd name="connsiteY12-194" fmla="*/ 3519492 h 5890552"/>
                <a:gd name="connsiteX13-195" fmla="*/ 3030279 w 5381346"/>
                <a:gd name="connsiteY13-196" fmla="*/ 115 h 5890552"/>
                <a:gd name="connsiteX0-197" fmla="*/ 3030279 w 5381346"/>
                <a:gd name="connsiteY0-198" fmla="*/ 115 h 5890552"/>
                <a:gd name="connsiteX1-199" fmla="*/ 765544 w 5381346"/>
                <a:gd name="connsiteY1-200" fmla="*/ 1935241 h 5890552"/>
                <a:gd name="connsiteX2-201" fmla="*/ 0 w 5381346"/>
                <a:gd name="connsiteY2-202" fmla="*/ 3051659 h 5890552"/>
                <a:gd name="connsiteX3-203" fmla="*/ 510363 w 5381346"/>
                <a:gd name="connsiteY3-204" fmla="*/ 3328106 h 5890552"/>
                <a:gd name="connsiteX4-205" fmla="*/ 297711 w 5381346"/>
                <a:gd name="connsiteY4-206" fmla="*/ 3657715 h 5890552"/>
                <a:gd name="connsiteX5-207" fmla="*/ 489097 w 5381346"/>
                <a:gd name="connsiteY5-208" fmla="*/ 3870366 h 5890552"/>
                <a:gd name="connsiteX6-209" fmla="*/ 372139 w 5381346"/>
                <a:gd name="connsiteY6-210" fmla="*/ 4061752 h 5890552"/>
                <a:gd name="connsiteX7-211" fmla="*/ 563525 w 5381346"/>
                <a:gd name="connsiteY7-212" fmla="*/ 4316934 h 5890552"/>
                <a:gd name="connsiteX8-213" fmla="*/ 499730 w 5381346"/>
                <a:gd name="connsiteY8-214" fmla="*/ 4976152 h 5890552"/>
                <a:gd name="connsiteX9-215" fmla="*/ 1754372 w 5381346"/>
                <a:gd name="connsiteY9-216" fmla="*/ 5199436 h 5890552"/>
                <a:gd name="connsiteX10-217" fmla="*/ 1945758 w 5381346"/>
                <a:gd name="connsiteY10-218" fmla="*/ 5890552 h 5890552"/>
                <a:gd name="connsiteX11-219" fmla="*/ 4784651 w 5381346"/>
                <a:gd name="connsiteY11-220" fmla="*/ 5858655 h 5890552"/>
                <a:gd name="connsiteX12-221" fmla="*/ 4890977 w 5381346"/>
                <a:gd name="connsiteY12-222" fmla="*/ 3519492 h 5890552"/>
                <a:gd name="connsiteX13-223" fmla="*/ 3030279 w 5381346"/>
                <a:gd name="connsiteY13-224" fmla="*/ 115 h 5890552"/>
                <a:gd name="connsiteX0-225" fmla="*/ 3030279 w 5381346"/>
                <a:gd name="connsiteY0-226" fmla="*/ 115 h 5890552"/>
                <a:gd name="connsiteX1-227" fmla="*/ 765544 w 5381346"/>
                <a:gd name="connsiteY1-228" fmla="*/ 1935241 h 5890552"/>
                <a:gd name="connsiteX2-229" fmla="*/ 0 w 5381346"/>
                <a:gd name="connsiteY2-230" fmla="*/ 3051659 h 5890552"/>
                <a:gd name="connsiteX3-231" fmla="*/ 510363 w 5381346"/>
                <a:gd name="connsiteY3-232" fmla="*/ 3328106 h 5890552"/>
                <a:gd name="connsiteX4-233" fmla="*/ 297711 w 5381346"/>
                <a:gd name="connsiteY4-234" fmla="*/ 3657715 h 5890552"/>
                <a:gd name="connsiteX5-235" fmla="*/ 489097 w 5381346"/>
                <a:gd name="connsiteY5-236" fmla="*/ 3870366 h 5890552"/>
                <a:gd name="connsiteX6-237" fmla="*/ 372139 w 5381346"/>
                <a:gd name="connsiteY6-238" fmla="*/ 4061752 h 5890552"/>
                <a:gd name="connsiteX7-239" fmla="*/ 563525 w 5381346"/>
                <a:gd name="connsiteY7-240" fmla="*/ 4316934 h 5890552"/>
                <a:gd name="connsiteX8-241" fmla="*/ 499730 w 5381346"/>
                <a:gd name="connsiteY8-242" fmla="*/ 4976152 h 5890552"/>
                <a:gd name="connsiteX9-243" fmla="*/ 1754372 w 5381346"/>
                <a:gd name="connsiteY9-244" fmla="*/ 5199436 h 5890552"/>
                <a:gd name="connsiteX10-245" fmla="*/ 1945758 w 5381346"/>
                <a:gd name="connsiteY10-246" fmla="*/ 5890552 h 5890552"/>
                <a:gd name="connsiteX11-247" fmla="*/ 4784651 w 5381346"/>
                <a:gd name="connsiteY11-248" fmla="*/ 5858655 h 5890552"/>
                <a:gd name="connsiteX12-249" fmla="*/ 4890977 w 5381346"/>
                <a:gd name="connsiteY12-250" fmla="*/ 3519492 h 5890552"/>
                <a:gd name="connsiteX13-251" fmla="*/ 3030279 w 5381346"/>
                <a:gd name="connsiteY13-252" fmla="*/ 115 h 5890552"/>
                <a:gd name="connsiteX0-253" fmla="*/ 3030279 w 5381346"/>
                <a:gd name="connsiteY0-254" fmla="*/ 115 h 5890552"/>
                <a:gd name="connsiteX1-255" fmla="*/ 765544 w 5381346"/>
                <a:gd name="connsiteY1-256" fmla="*/ 1935241 h 5890552"/>
                <a:gd name="connsiteX2-257" fmla="*/ 0 w 5381346"/>
                <a:gd name="connsiteY2-258" fmla="*/ 3051659 h 5890552"/>
                <a:gd name="connsiteX3-259" fmla="*/ 510363 w 5381346"/>
                <a:gd name="connsiteY3-260" fmla="*/ 3328106 h 5890552"/>
                <a:gd name="connsiteX4-261" fmla="*/ 297711 w 5381346"/>
                <a:gd name="connsiteY4-262" fmla="*/ 3657715 h 5890552"/>
                <a:gd name="connsiteX5-263" fmla="*/ 489097 w 5381346"/>
                <a:gd name="connsiteY5-264" fmla="*/ 3870366 h 5890552"/>
                <a:gd name="connsiteX6-265" fmla="*/ 372139 w 5381346"/>
                <a:gd name="connsiteY6-266" fmla="*/ 4061752 h 5890552"/>
                <a:gd name="connsiteX7-267" fmla="*/ 563525 w 5381346"/>
                <a:gd name="connsiteY7-268" fmla="*/ 4316934 h 5890552"/>
                <a:gd name="connsiteX8-269" fmla="*/ 499730 w 5381346"/>
                <a:gd name="connsiteY8-270" fmla="*/ 4976152 h 5890552"/>
                <a:gd name="connsiteX9-271" fmla="*/ 1754372 w 5381346"/>
                <a:gd name="connsiteY9-272" fmla="*/ 5199436 h 5890552"/>
                <a:gd name="connsiteX10-273" fmla="*/ 1945758 w 5381346"/>
                <a:gd name="connsiteY10-274" fmla="*/ 5890552 h 5890552"/>
                <a:gd name="connsiteX11-275" fmla="*/ 4784651 w 5381346"/>
                <a:gd name="connsiteY11-276" fmla="*/ 5858655 h 5890552"/>
                <a:gd name="connsiteX12-277" fmla="*/ 4890977 w 5381346"/>
                <a:gd name="connsiteY12-278" fmla="*/ 3519492 h 5890552"/>
                <a:gd name="connsiteX13-279" fmla="*/ 3030279 w 5381346"/>
                <a:gd name="connsiteY13-280" fmla="*/ 115 h 5890552"/>
                <a:gd name="connsiteX0-281" fmla="*/ 3030279 w 5381346"/>
                <a:gd name="connsiteY0-282" fmla="*/ 175 h 5890612"/>
                <a:gd name="connsiteX1-283" fmla="*/ 765544 w 5381346"/>
                <a:gd name="connsiteY1-284" fmla="*/ 1935301 h 5890612"/>
                <a:gd name="connsiteX2-285" fmla="*/ 0 w 5381346"/>
                <a:gd name="connsiteY2-286" fmla="*/ 3051719 h 5890612"/>
                <a:gd name="connsiteX3-287" fmla="*/ 510363 w 5381346"/>
                <a:gd name="connsiteY3-288" fmla="*/ 3328166 h 5890612"/>
                <a:gd name="connsiteX4-289" fmla="*/ 297711 w 5381346"/>
                <a:gd name="connsiteY4-290" fmla="*/ 3657775 h 5890612"/>
                <a:gd name="connsiteX5-291" fmla="*/ 489097 w 5381346"/>
                <a:gd name="connsiteY5-292" fmla="*/ 3870426 h 5890612"/>
                <a:gd name="connsiteX6-293" fmla="*/ 372139 w 5381346"/>
                <a:gd name="connsiteY6-294" fmla="*/ 4061812 h 5890612"/>
                <a:gd name="connsiteX7-295" fmla="*/ 563525 w 5381346"/>
                <a:gd name="connsiteY7-296" fmla="*/ 4316994 h 5890612"/>
                <a:gd name="connsiteX8-297" fmla="*/ 499730 w 5381346"/>
                <a:gd name="connsiteY8-298" fmla="*/ 4976212 h 5890612"/>
                <a:gd name="connsiteX9-299" fmla="*/ 1754372 w 5381346"/>
                <a:gd name="connsiteY9-300" fmla="*/ 5199496 h 5890612"/>
                <a:gd name="connsiteX10-301" fmla="*/ 1945758 w 5381346"/>
                <a:gd name="connsiteY10-302" fmla="*/ 5890612 h 5890612"/>
                <a:gd name="connsiteX11-303" fmla="*/ 4784651 w 5381346"/>
                <a:gd name="connsiteY11-304" fmla="*/ 5858715 h 5890612"/>
                <a:gd name="connsiteX12-305" fmla="*/ 4890977 w 5381346"/>
                <a:gd name="connsiteY12-306" fmla="*/ 3519552 h 5890612"/>
                <a:gd name="connsiteX13-307" fmla="*/ 3030279 w 5381346"/>
                <a:gd name="connsiteY13-308" fmla="*/ 175 h 5890612"/>
                <a:gd name="connsiteX0-309" fmla="*/ 3030279 w 5381346"/>
                <a:gd name="connsiteY0-310" fmla="*/ 1733 h 5892170"/>
                <a:gd name="connsiteX1-311" fmla="*/ 0 w 5381346"/>
                <a:gd name="connsiteY1-312" fmla="*/ 3053277 h 5892170"/>
                <a:gd name="connsiteX2-313" fmla="*/ 510363 w 5381346"/>
                <a:gd name="connsiteY2-314" fmla="*/ 3329724 h 5892170"/>
                <a:gd name="connsiteX3-315" fmla="*/ 297711 w 5381346"/>
                <a:gd name="connsiteY3-316" fmla="*/ 3659333 h 5892170"/>
                <a:gd name="connsiteX4-317" fmla="*/ 489097 w 5381346"/>
                <a:gd name="connsiteY4-318" fmla="*/ 3871984 h 5892170"/>
                <a:gd name="connsiteX5-319" fmla="*/ 372139 w 5381346"/>
                <a:gd name="connsiteY5-320" fmla="*/ 4063370 h 5892170"/>
                <a:gd name="connsiteX6-321" fmla="*/ 563525 w 5381346"/>
                <a:gd name="connsiteY6-322" fmla="*/ 4318552 h 5892170"/>
                <a:gd name="connsiteX7-323" fmla="*/ 499730 w 5381346"/>
                <a:gd name="connsiteY7-324" fmla="*/ 4977770 h 5892170"/>
                <a:gd name="connsiteX8-325" fmla="*/ 1754372 w 5381346"/>
                <a:gd name="connsiteY8-326" fmla="*/ 5201054 h 5892170"/>
                <a:gd name="connsiteX9-327" fmla="*/ 1945758 w 5381346"/>
                <a:gd name="connsiteY9-328" fmla="*/ 5892170 h 5892170"/>
                <a:gd name="connsiteX10-329" fmla="*/ 4784651 w 5381346"/>
                <a:gd name="connsiteY10-330" fmla="*/ 5860273 h 5892170"/>
                <a:gd name="connsiteX11-331" fmla="*/ 4890977 w 5381346"/>
                <a:gd name="connsiteY11-332" fmla="*/ 3521110 h 5892170"/>
                <a:gd name="connsiteX12-333" fmla="*/ 3030279 w 5381346"/>
                <a:gd name="connsiteY12-334" fmla="*/ 1733 h 5892170"/>
                <a:gd name="connsiteX0-335" fmla="*/ 3030279 w 5381346"/>
                <a:gd name="connsiteY0-336" fmla="*/ 4 h 5890441"/>
                <a:gd name="connsiteX1-337" fmla="*/ 0 w 5381346"/>
                <a:gd name="connsiteY1-338" fmla="*/ 3051548 h 5890441"/>
                <a:gd name="connsiteX2-339" fmla="*/ 510363 w 5381346"/>
                <a:gd name="connsiteY2-340" fmla="*/ 3327995 h 5890441"/>
                <a:gd name="connsiteX3-341" fmla="*/ 297711 w 5381346"/>
                <a:gd name="connsiteY3-342" fmla="*/ 3657604 h 5890441"/>
                <a:gd name="connsiteX4-343" fmla="*/ 489097 w 5381346"/>
                <a:gd name="connsiteY4-344" fmla="*/ 3870255 h 5890441"/>
                <a:gd name="connsiteX5-345" fmla="*/ 372139 w 5381346"/>
                <a:gd name="connsiteY5-346" fmla="*/ 4061641 h 5890441"/>
                <a:gd name="connsiteX6-347" fmla="*/ 563525 w 5381346"/>
                <a:gd name="connsiteY6-348" fmla="*/ 4316823 h 5890441"/>
                <a:gd name="connsiteX7-349" fmla="*/ 499730 w 5381346"/>
                <a:gd name="connsiteY7-350" fmla="*/ 4976041 h 5890441"/>
                <a:gd name="connsiteX8-351" fmla="*/ 1754372 w 5381346"/>
                <a:gd name="connsiteY8-352" fmla="*/ 5199325 h 5890441"/>
                <a:gd name="connsiteX9-353" fmla="*/ 1945758 w 5381346"/>
                <a:gd name="connsiteY9-354" fmla="*/ 5890441 h 5890441"/>
                <a:gd name="connsiteX10-355" fmla="*/ 4784651 w 5381346"/>
                <a:gd name="connsiteY10-356" fmla="*/ 5858544 h 5890441"/>
                <a:gd name="connsiteX11-357" fmla="*/ 4890977 w 5381346"/>
                <a:gd name="connsiteY11-358" fmla="*/ 3519381 h 5890441"/>
                <a:gd name="connsiteX12-359" fmla="*/ 3030279 w 5381346"/>
                <a:gd name="connsiteY12-360" fmla="*/ 4 h 5890441"/>
                <a:gd name="connsiteX0-361" fmla="*/ 3040277 w 5391344"/>
                <a:gd name="connsiteY0-362" fmla="*/ 4 h 5890441"/>
                <a:gd name="connsiteX1-363" fmla="*/ 9998 w 5391344"/>
                <a:gd name="connsiteY1-364" fmla="*/ 3051548 h 5890441"/>
                <a:gd name="connsiteX2-365" fmla="*/ 520361 w 5391344"/>
                <a:gd name="connsiteY2-366" fmla="*/ 3327995 h 5890441"/>
                <a:gd name="connsiteX3-367" fmla="*/ 307709 w 5391344"/>
                <a:gd name="connsiteY3-368" fmla="*/ 3657604 h 5890441"/>
                <a:gd name="connsiteX4-369" fmla="*/ 499095 w 5391344"/>
                <a:gd name="connsiteY4-370" fmla="*/ 3870255 h 5890441"/>
                <a:gd name="connsiteX5-371" fmla="*/ 382137 w 5391344"/>
                <a:gd name="connsiteY5-372" fmla="*/ 4061641 h 5890441"/>
                <a:gd name="connsiteX6-373" fmla="*/ 573523 w 5391344"/>
                <a:gd name="connsiteY6-374" fmla="*/ 4316823 h 5890441"/>
                <a:gd name="connsiteX7-375" fmla="*/ 509728 w 5391344"/>
                <a:gd name="connsiteY7-376" fmla="*/ 4976041 h 5890441"/>
                <a:gd name="connsiteX8-377" fmla="*/ 1764370 w 5391344"/>
                <a:gd name="connsiteY8-378" fmla="*/ 5199325 h 5890441"/>
                <a:gd name="connsiteX9-379" fmla="*/ 1955756 w 5391344"/>
                <a:gd name="connsiteY9-380" fmla="*/ 5890441 h 5890441"/>
                <a:gd name="connsiteX10-381" fmla="*/ 4794649 w 5391344"/>
                <a:gd name="connsiteY10-382" fmla="*/ 5858544 h 5890441"/>
                <a:gd name="connsiteX11-383" fmla="*/ 4900975 w 5391344"/>
                <a:gd name="connsiteY11-384" fmla="*/ 3519381 h 5890441"/>
                <a:gd name="connsiteX12-385" fmla="*/ 3040277 w 5391344"/>
                <a:gd name="connsiteY12-386" fmla="*/ 4 h 5890441"/>
                <a:gd name="connsiteX0-387" fmla="*/ 3040277 w 5391344"/>
                <a:gd name="connsiteY0-388" fmla="*/ 4 h 5890441"/>
                <a:gd name="connsiteX1-389" fmla="*/ 9998 w 5391344"/>
                <a:gd name="connsiteY1-390" fmla="*/ 3051548 h 5890441"/>
                <a:gd name="connsiteX2-391" fmla="*/ 520361 w 5391344"/>
                <a:gd name="connsiteY2-392" fmla="*/ 3327995 h 5890441"/>
                <a:gd name="connsiteX3-393" fmla="*/ 307709 w 5391344"/>
                <a:gd name="connsiteY3-394" fmla="*/ 3657604 h 5890441"/>
                <a:gd name="connsiteX4-395" fmla="*/ 499095 w 5391344"/>
                <a:gd name="connsiteY4-396" fmla="*/ 3870255 h 5890441"/>
                <a:gd name="connsiteX5-397" fmla="*/ 382137 w 5391344"/>
                <a:gd name="connsiteY5-398" fmla="*/ 4061641 h 5890441"/>
                <a:gd name="connsiteX6-399" fmla="*/ 573523 w 5391344"/>
                <a:gd name="connsiteY6-400" fmla="*/ 4316823 h 5890441"/>
                <a:gd name="connsiteX7-401" fmla="*/ 509728 w 5391344"/>
                <a:gd name="connsiteY7-402" fmla="*/ 4976041 h 5890441"/>
                <a:gd name="connsiteX8-403" fmla="*/ 1764370 w 5391344"/>
                <a:gd name="connsiteY8-404" fmla="*/ 5199325 h 5890441"/>
                <a:gd name="connsiteX9-405" fmla="*/ 1955756 w 5391344"/>
                <a:gd name="connsiteY9-406" fmla="*/ 5890441 h 5890441"/>
                <a:gd name="connsiteX10-407" fmla="*/ 4794649 w 5391344"/>
                <a:gd name="connsiteY10-408" fmla="*/ 5858544 h 5890441"/>
                <a:gd name="connsiteX11-409" fmla="*/ 4900975 w 5391344"/>
                <a:gd name="connsiteY11-410" fmla="*/ 3519381 h 5890441"/>
                <a:gd name="connsiteX12-411" fmla="*/ 3040277 w 5391344"/>
                <a:gd name="connsiteY12-412" fmla="*/ 4 h 5890441"/>
                <a:gd name="connsiteX0-413" fmla="*/ 3030279 w 5381346"/>
                <a:gd name="connsiteY0-414" fmla="*/ 92120 h 5982557"/>
                <a:gd name="connsiteX1-415" fmla="*/ 914399 w 5381346"/>
                <a:gd name="connsiteY1-416" fmla="*/ 1187274 h 5982557"/>
                <a:gd name="connsiteX2-417" fmla="*/ 0 w 5381346"/>
                <a:gd name="connsiteY2-418" fmla="*/ 3143664 h 5982557"/>
                <a:gd name="connsiteX3-419" fmla="*/ 510363 w 5381346"/>
                <a:gd name="connsiteY3-420" fmla="*/ 3420111 h 5982557"/>
                <a:gd name="connsiteX4-421" fmla="*/ 297711 w 5381346"/>
                <a:gd name="connsiteY4-422" fmla="*/ 3749720 h 5982557"/>
                <a:gd name="connsiteX5-423" fmla="*/ 489097 w 5381346"/>
                <a:gd name="connsiteY5-424" fmla="*/ 3962371 h 5982557"/>
                <a:gd name="connsiteX6-425" fmla="*/ 372139 w 5381346"/>
                <a:gd name="connsiteY6-426" fmla="*/ 4153757 h 5982557"/>
                <a:gd name="connsiteX7-427" fmla="*/ 563525 w 5381346"/>
                <a:gd name="connsiteY7-428" fmla="*/ 4408939 h 5982557"/>
                <a:gd name="connsiteX8-429" fmla="*/ 499730 w 5381346"/>
                <a:gd name="connsiteY8-430" fmla="*/ 5068157 h 5982557"/>
                <a:gd name="connsiteX9-431" fmla="*/ 1754372 w 5381346"/>
                <a:gd name="connsiteY9-432" fmla="*/ 5291441 h 5982557"/>
                <a:gd name="connsiteX10-433" fmla="*/ 1945758 w 5381346"/>
                <a:gd name="connsiteY10-434" fmla="*/ 5982557 h 5982557"/>
                <a:gd name="connsiteX11-435" fmla="*/ 4784651 w 5381346"/>
                <a:gd name="connsiteY11-436" fmla="*/ 5950660 h 5982557"/>
                <a:gd name="connsiteX12-437" fmla="*/ 4890977 w 5381346"/>
                <a:gd name="connsiteY12-438" fmla="*/ 3611497 h 5982557"/>
                <a:gd name="connsiteX13-439" fmla="*/ 3030279 w 5381346"/>
                <a:gd name="connsiteY13-440" fmla="*/ 92120 h 5982557"/>
                <a:gd name="connsiteX0-441" fmla="*/ 3030279 w 5381346"/>
                <a:gd name="connsiteY0-442" fmla="*/ 94250 h 5984687"/>
                <a:gd name="connsiteX1-443" fmla="*/ 914399 w 5381346"/>
                <a:gd name="connsiteY1-444" fmla="*/ 1189404 h 5984687"/>
                <a:gd name="connsiteX2-445" fmla="*/ 0 w 5381346"/>
                <a:gd name="connsiteY2-446" fmla="*/ 3145794 h 5984687"/>
                <a:gd name="connsiteX3-447" fmla="*/ 510363 w 5381346"/>
                <a:gd name="connsiteY3-448" fmla="*/ 3422241 h 5984687"/>
                <a:gd name="connsiteX4-449" fmla="*/ 297711 w 5381346"/>
                <a:gd name="connsiteY4-450" fmla="*/ 3751850 h 5984687"/>
                <a:gd name="connsiteX5-451" fmla="*/ 489097 w 5381346"/>
                <a:gd name="connsiteY5-452" fmla="*/ 3964501 h 5984687"/>
                <a:gd name="connsiteX6-453" fmla="*/ 372139 w 5381346"/>
                <a:gd name="connsiteY6-454" fmla="*/ 4155887 h 5984687"/>
                <a:gd name="connsiteX7-455" fmla="*/ 563525 w 5381346"/>
                <a:gd name="connsiteY7-456" fmla="*/ 4411069 h 5984687"/>
                <a:gd name="connsiteX8-457" fmla="*/ 499730 w 5381346"/>
                <a:gd name="connsiteY8-458" fmla="*/ 5070287 h 5984687"/>
                <a:gd name="connsiteX9-459" fmla="*/ 1754372 w 5381346"/>
                <a:gd name="connsiteY9-460" fmla="*/ 5293571 h 5984687"/>
                <a:gd name="connsiteX10-461" fmla="*/ 1945758 w 5381346"/>
                <a:gd name="connsiteY10-462" fmla="*/ 5984687 h 5984687"/>
                <a:gd name="connsiteX11-463" fmla="*/ 4784651 w 5381346"/>
                <a:gd name="connsiteY11-464" fmla="*/ 5952790 h 5984687"/>
                <a:gd name="connsiteX12-465" fmla="*/ 4890977 w 5381346"/>
                <a:gd name="connsiteY12-466" fmla="*/ 3613627 h 5984687"/>
                <a:gd name="connsiteX13-467" fmla="*/ 3030279 w 5381346"/>
                <a:gd name="connsiteY13-468" fmla="*/ 94250 h 5984687"/>
                <a:gd name="connsiteX0-469" fmla="*/ 3030279 w 5381346"/>
                <a:gd name="connsiteY0-470" fmla="*/ 0 h 5890437"/>
                <a:gd name="connsiteX1-471" fmla="*/ 914399 w 5381346"/>
                <a:gd name="connsiteY1-472" fmla="*/ 1095154 h 5890437"/>
                <a:gd name="connsiteX2-473" fmla="*/ 0 w 5381346"/>
                <a:gd name="connsiteY2-474" fmla="*/ 3051544 h 5890437"/>
                <a:gd name="connsiteX3-475" fmla="*/ 510363 w 5381346"/>
                <a:gd name="connsiteY3-476" fmla="*/ 3327991 h 5890437"/>
                <a:gd name="connsiteX4-477" fmla="*/ 297711 w 5381346"/>
                <a:gd name="connsiteY4-478" fmla="*/ 3657600 h 5890437"/>
                <a:gd name="connsiteX5-479" fmla="*/ 489097 w 5381346"/>
                <a:gd name="connsiteY5-480" fmla="*/ 3870251 h 5890437"/>
                <a:gd name="connsiteX6-481" fmla="*/ 372139 w 5381346"/>
                <a:gd name="connsiteY6-482" fmla="*/ 4061637 h 5890437"/>
                <a:gd name="connsiteX7-483" fmla="*/ 563525 w 5381346"/>
                <a:gd name="connsiteY7-484" fmla="*/ 4316819 h 5890437"/>
                <a:gd name="connsiteX8-485" fmla="*/ 499730 w 5381346"/>
                <a:gd name="connsiteY8-486" fmla="*/ 4976037 h 5890437"/>
                <a:gd name="connsiteX9-487" fmla="*/ 1754372 w 5381346"/>
                <a:gd name="connsiteY9-488" fmla="*/ 5199321 h 5890437"/>
                <a:gd name="connsiteX10-489" fmla="*/ 1945758 w 5381346"/>
                <a:gd name="connsiteY10-490" fmla="*/ 5890437 h 5890437"/>
                <a:gd name="connsiteX11-491" fmla="*/ 4784651 w 5381346"/>
                <a:gd name="connsiteY11-492" fmla="*/ 5858540 h 5890437"/>
                <a:gd name="connsiteX12-493" fmla="*/ 4890977 w 5381346"/>
                <a:gd name="connsiteY12-494" fmla="*/ 3519377 h 5890437"/>
                <a:gd name="connsiteX13-495" fmla="*/ 3030279 w 5381346"/>
                <a:gd name="connsiteY13-496" fmla="*/ 0 h 5890437"/>
                <a:gd name="connsiteX0-497" fmla="*/ 3030279 w 5381346"/>
                <a:gd name="connsiteY0-498" fmla="*/ 0 h 5890437"/>
                <a:gd name="connsiteX1-499" fmla="*/ 914399 w 5381346"/>
                <a:gd name="connsiteY1-500" fmla="*/ 1095154 h 5890437"/>
                <a:gd name="connsiteX2-501" fmla="*/ 0 w 5381346"/>
                <a:gd name="connsiteY2-502" fmla="*/ 3051544 h 5890437"/>
                <a:gd name="connsiteX3-503" fmla="*/ 510363 w 5381346"/>
                <a:gd name="connsiteY3-504" fmla="*/ 3327991 h 5890437"/>
                <a:gd name="connsiteX4-505" fmla="*/ 297711 w 5381346"/>
                <a:gd name="connsiteY4-506" fmla="*/ 3657600 h 5890437"/>
                <a:gd name="connsiteX5-507" fmla="*/ 489097 w 5381346"/>
                <a:gd name="connsiteY5-508" fmla="*/ 3870251 h 5890437"/>
                <a:gd name="connsiteX6-509" fmla="*/ 372139 w 5381346"/>
                <a:gd name="connsiteY6-510" fmla="*/ 4061637 h 5890437"/>
                <a:gd name="connsiteX7-511" fmla="*/ 563525 w 5381346"/>
                <a:gd name="connsiteY7-512" fmla="*/ 4316819 h 5890437"/>
                <a:gd name="connsiteX8-513" fmla="*/ 499730 w 5381346"/>
                <a:gd name="connsiteY8-514" fmla="*/ 4976037 h 5890437"/>
                <a:gd name="connsiteX9-515" fmla="*/ 1754372 w 5381346"/>
                <a:gd name="connsiteY9-516" fmla="*/ 5199321 h 5890437"/>
                <a:gd name="connsiteX10-517" fmla="*/ 1945758 w 5381346"/>
                <a:gd name="connsiteY10-518" fmla="*/ 5890437 h 5890437"/>
                <a:gd name="connsiteX11-519" fmla="*/ 4784651 w 5381346"/>
                <a:gd name="connsiteY11-520" fmla="*/ 5858540 h 5890437"/>
                <a:gd name="connsiteX12-521" fmla="*/ 4890977 w 5381346"/>
                <a:gd name="connsiteY12-522" fmla="*/ 3519377 h 5890437"/>
                <a:gd name="connsiteX13-523" fmla="*/ 3030279 w 5381346"/>
                <a:gd name="connsiteY13-524" fmla="*/ 0 h 5890437"/>
                <a:gd name="connsiteX0-525" fmla="*/ 3030726 w 5381793"/>
                <a:gd name="connsiteY0-526" fmla="*/ 0 h 5890437"/>
                <a:gd name="connsiteX1-527" fmla="*/ 914846 w 5381793"/>
                <a:gd name="connsiteY1-528" fmla="*/ 1095154 h 5890437"/>
                <a:gd name="connsiteX2-529" fmla="*/ 649032 w 5381793"/>
                <a:gd name="connsiteY2-530" fmla="*/ 2137144 h 5890437"/>
                <a:gd name="connsiteX3-531" fmla="*/ 447 w 5381793"/>
                <a:gd name="connsiteY3-532" fmla="*/ 3051544 h 5890437"/>
                <a:gd name="connsiteX4-533" fmla="*/ 510810 w 5381793"/>
                <a:gd name="connsiteY4-534" fmla="*/ 3327991 h 5890437"/>
                <a:gd name="connsiteX5-535" fmla="*/ 298158 w 5381793"/>
                <a:gd name="connsiteY5-536" fmla="*/ 3657600 h 5890437"/>
                <a:gd name="connsiteX6-537" fmla="*/ 489544 w 5381793"/>
                <a:gd name="connsiteY6-538" fmla="*/ 3870251 h 5890437"/>
                <a:gd name="connsiteX7-539" fmla="*/ 372586 w 5381793"/>
                <a:gd name="connsiteY7-540" fmla="*/ 4061637 h 5890437"/>
                <a:gd name="connsiteX8-541" fmla="*/ 563972 w 5381793"/>
                <a:gd name="connsiteY8-542" fmla="*/ 4316819 h 5890437"/>
                <a:gd name="connsiteX9-543" fmla="*/ 500177 w 5381793"/>
                <a:gd name="connsiteY9-544" fmla="*/ 4976037 h 5890437"/>
                <a:gd name="connsiteX10-545" fmla="*/ 1754819 w 5381793"/>
                <a:gd name="connsiteY10-546" fmla="*/ 5199321 h 5890437"/>
                <a:gd name="connsiteX11-547" fmla="*/ 1946205 w 5381793"/>
                <a:gd name="connsiteY11-548" fmla="*/ 5890437 h 5890437"/>
                <a:gd name="connsiteX12-549" fmla="*/ 4785098 w 5381793"/>
                <a:gd name="connsiteY12-550" fmla="*/ 5858540 h 5890437"/>
                <a:gd name="connsiteX13-551" fmla="*/ 4891424 w 5381793"/>
                <a:gd name="connsiteY13-552" fmla="*/ 3519377 h 5890437"/>
                <a:gd name="connsiteX14" fmla="*/ 3030726 w 5381793"/>
                <a:gd name="connsiteY14" fmla="*/ 0 h 5890437"/>
                <a:gd name="connsiteX0-553" fmla="*/ 3030726 w 5381793"/>
                <a:gd name="connsiteY0-554" fmla="*/ 0 h 5890437"/>
                <a:gd name="connsiteX1-555" fmla="*/ 914846 w 5381793"/>
                <a:gd name="connsiteY1-556" fmla="*/ 1095154 h 5890437"/>
                <a:gd name="connsiteX2-557" fmla="*/ 649032 w 5381793"/>
                <a:gd name="connsiteY2-558" fmla="*/ 2137144 h 5890437"/>
                <a:gd name="connsiteX3-559" fmla="*/ 447 w 5381793"/>
                <a:gd name="connsiteY3-560" fmla="*/ 3051544 h 5890437"/>
                <a:gd name="connsiteX4-561" fmla="*/ 510810 w 5381793"/>
                <a:gd name="connsiteY4-562" fmla="*/ 3327991 h 5890437"/>
                <a:gd name="connsiteX5-563" fmla="*/ 298158 w 5381793"/>
                <a:gd name="connsiteY5-564" fmla="*/ 3657600 h 5890437"/>
                <a:gd name="connsiteX6-565" fmla="*/ 489544 w 5381793"/>
                <a:gd name="connsiteY6-566" fmla="*/ 3870251 h 5890437"/>
                <a:gd name="connsiteX7-567" fmla="*/ 372586 w 5381793"/>
                <a:gd name="connsiteY7-568" fmla="*/ 4061637 h 5890437"/>
                <a:gd name="connsiteX8-569" fmla="*/ 563972 w 5381793"/>
                <a:gd name="connsiteY8-570" fmla="*/ 4316819 h 5890437"/>
                <a:gd name="connsiteX9-571" fmla="*/ 500177 w 5381793"/>
                <a:gd name="connsiteY9-572" fmla="*/ 4976037 h 5890437"/>
                <a:gd name="connsiteX10-573" fmla="*/ 1754819 w 5381793"/>
                <a:gd name="connsiteY10-574" fmla="*/ 5199321 h 5890437"/>
                <a:gd name="connsiteX11-575" fmla="*/ 1946205 w 5381793"/>
                <a:gd name="connsiteY11-576" fmla="*/ 5890437 h 5890437"/>
                <a:gd name="connsiteX12-577" fmla="*/ 4785098 w 5381793"/>
                <a:gd name="connsiteY12-578" fmla="*/ 5858540 h 5890437"/>
                <a:gd name="connsiteX13-579" fmla="*/ 4891424 w 5381793"/>
                <a:gd name="connsiteY13-580" fmla="*/ 3519377 h 5890437"/>
                <a:gd name="connsiteX14-581" fmla="*/ 3030726 w 5381793"/>
                <a:gd name="connsiteY14-582" fmla="*/ 0 h 5890437"/>
                <a:gd name="connsiteX0-583" fmla="*/ 3030726 w 5381793"/>
                <a:gd name="connsiteY0-584" fmla="*/ 0 h 5890437"/>
                <a:gd name="connsiteX1-585" fmla="*/ 914846 w 5381793"/>
                <a:gd name="connsiteY1-586" fmla="*/ 1095154 h 5890437"/>
                <a:gd name="connsiteX2-587" fmla="*/ 649032 w 5381793"/>
                <a:gd name="connsiteY2-588" fmla="*/ 2137144 h 5890437"/>
                <a:gd name="connsiteX3-589" fmla="*/ 447 w 5381793"/>
                <a:gd name="connsiteY3-590" fmla="*/ 3051544 h 5890437"/>
                <a:gd name="connsiteX4-591" fmla="*/ 510810 w 5381793"/>
                <a:gd name="connsiteY4-592" fmla="*/ 3327991 h 5890437"/>
                <a:gd name="connsiteX5-593" fmla="*/ 298158 w 5381793"/>
                <a:gd name="connsiteY5-594" fmla="*/ 3657600 h 5890437"/>
                <a:gd name="connsiteX6-595" fmla="*/ 489544 w 5381793"/>
                <a:gd name="connsiteY6-596" fmla="*/ 3870251 h 5890437"/>
                <a:gd name="connsiteX7-597" fmla="*/ 372586 w 5381793"/>
                <a:gd name="connsiteY7-598" fmla="*/ 4061637 h 5890437"/>
                <a:gd name="connsiteX8-599" fmla="*/ 563972 w 5381793"/>
                <a:gd name="connsiteY8-600" fmla="*/ 4316819 h 5890437"/>
                <a:gd name="connsiteX9-601" fmla="*/ 500177 w 5381793"/>
                <a:gd name="connsiteY9-602" fmla="*/ 4976037 h 5890437"/>
                <a:gd name="connsiteX10-603" fmla="*/ 1754819 w 5381793"/>
                <a:gd name="connsiteY10-604" fmla="*/ 5199321 h 5890437"/>
                <a:gd name="connsiteX11-605" fmla="*/ 1946205 w 5381793"/>
                <a:gd name="connsiteY11-606" fmla="*/ 5890437 h 5890437"/>
                <a:gd name="connsiteX12-607" fmla="*/ 4785098 w 5381793"/>
                <a:gd name="connsiteY12-608" fmla="*/ 5858540 h 5890437"/>
                <a:gd name="connsiteX13-609" fmla="*/ 4891424 w 5381793"/>
                <a:gd name="connsiteY13-610" fmla="*/ 3519377 h 5890437"/>
                <a:gd name="connsiteX14-611" fmla="*/ 3030726 w 5381793"/>
                <a:gd name="connsiteY14-612" fmla="*/ 0 h 5890437"/>
                <a:gd name="connsiteX0-613" fmla="*/ 3030726 w 5381793"/>
                <a:gd name="connsiteY0-614" fmla="*/ 0 h 5890437"/>
                <a:gd name="connsiteX1-615" fmla="*/ 872315 w 5381793"/>
                <a:gd name="connsiteY1-616" fmla="*/ 1063257 h 5890437"/>
                <a:gd name="connsiteX2-617" fmla="*/ 649032 w 5381793"/>
                <a:gd name="connsiteY2-618" fmla="*/ 2137144 h 5890437"/>
                <a:gd name="connsiteX3-619" fmla="*/ 447 w 5381793"/>
                <a:gd name="connsiteY3-620" fmla="*/ 3051544 h 5890437"/>
                <a:gd name="connsiteX4-621" fmla="*/ 510810 w 5381793"/>
                <a:gd name="connsiteY4-622" fmla="*/ 3327991 h 5890437"/>
                <a:gd name="connsiteX5-623" fmla="*/ 298158 w 5381793"/>
                <a:gd name="connsiteY5-624" fmla="*/ 3657600 h 5890437"/>
                <a:gd name="connsiteX6-625" fmla="*/ 489544 w 5381793"/>
                <a:gd name="connsiteY6-626" fmla="*/ 3870251 h 5890437"/>
                <a:gd name="connsiteX7-627" fmla="*/ 372586 w 5381793"/>
                <a:gd name="connsiteY7-628" fmla="*/ 4061637 h 5890437"/>
                <a:gd name="connsiteX8-629" fmla="*/ 563972 w 5381793"/>
                <a:gd name="connsiteY8-630" fmla="*/ 4316819 h 5890437"/>
                <a:gd name="connsiteX9-631" fmla="*/ 500177 w 5381793"/>
                <a:gd name="connsiteY9-632" fmla="*/ 4976037 h 5890437"/>
                <a:gd name="connsiteX10-633" fmla="*/ 1754819 w 5381793"/>
                <a:gd name="connsiteY10-634" fmla="*/ 5199321 h 5890437"/>
                <a:gd name="connsiteX11-635" fmla="*/ 1946205 w 5381793"/>
                <a:gd name="connsiteY11-636" fmla="*/ 5890437 h 5890437"/>
                <a:gd name="connsiteX12-637" fmla="*/ 4785098 w 5381793"/>
                <a:gd name="connsiteY12-638" fmla="*/ 5858540 h 5890437"/>
                <a:gd name="connsiteX13-639" fmla="*/ 4891424 w 5381793"/>
                <a:gd name="connsiteY13-640" fmla="*/ 3519377 h 5890437"/>
                <a:gd name="connsiteX14-641" fmla="*/ 3030726 w 5381793"/>
                <a:gd name="connsiteY14-642" fmla="*/ 0 h 5890437"/>
                <a:gd name="connsiteX0-643" fmla="*/ 3030726 w 5381793"/>
                <a:gd name="connsiteY0-644" fmla="*/ 0 h 5890437"/>
                <a:gd name="connsiteX1-645" fmla="*/ 872315 w 5381793"/>
                <a:gd name="connsiteY1-646" fmla="*/ 1063257 h 5890437"/>
                <a:gd name="connsiteX2-647" fmla="*/ 649032 w 5381793"/>
                <a:gd name="connsiteY2-648" fmla="*/ 2137144 h 5890437"/>
                <a:gd name="connsiteX3-649" fmla="*/ 447 w 5381793"/>
                <a:gd name="connsiteY3-650" fmla="*/ 3051544 h 5890437"/>
                <a:gd name="connsiteX4-651" fmla="*/ 510810 w 5381793"/>
                <a:gd name="connsiteY4-652" fmla="*/ 3327991 h 5890437"/>
                <a:gd name="connsiteX5-653" fmla="*/ 298158 w 5381793"/>
                <a:gd name="connsiteY5-654" fmla="*/ 3657600 h 5890437"/>
                <a:gd name="connsiteX6-655" fmla="*/ 489544 w 5381793"/>
                <a:gd name="connsiteY6-656" fmla="*/ 3870251 h 5890437"/>
                <a:gd name="connsiteX7-657" fmla="*/ 372586 w 5381793"/>
                <a:gd name="connsiteY7-658" fmla="*/ 4061637 h 5890437"/>
                <a:gd name="connsiteX8-659" fmla="*/ 563972 w 5381793"/>
                <a:gd name="connsiteY8-660" fmla="*/ 4316819 h 5890437"/>
                <a:gd name="connsiteX9-661" fmla="*/ 500177 w 5381793"/>
                <a:gd name="connsiteY9-662" fmla="*/ 4976037 h 5890437"/>
                <a:gd name="connsiteX10-663" fmla="*/ 1754819 w 5381793"/>
                <a:gd name="connsiteY10-664" fmla="*/ 5199321 h 5890437"/>
                <a:gd name="connsiteX11-665" fmla="*/ 1946205 w 5381793"/>
                <a:gd name="connsiteY11-666" fmla="*/ 5890437 h 5890437"/>
                <a:gd name="connsiteX12-667" fmla="*/ 4785098 w 5381793"/>
                <a:gd name="connsiteY12-668" fmla="*/ 5858540 h 5890437"/>
                <a:gd name="connsiteX13-669" fmla="*/ 4891424 w 5381793"/>
                <a:gd name="connsiteY13-670" fmla="*/ 3519377 h 5890437"/>
                <a:gd name="connsiteX14-671" fmla="*/ 3030726 w 5381793"/>
                <a:gd name="connsiteY14-672" fmla="*/ 0 h 5890437"/>
                <a:gd name="connsiteX0-673" fmla="*/ 3030726 w 5381793"/>
                <a:gd name="connsiteY0-674" fmla="*/ 0 h 5890437"/>
                <a:gd name="connsiteX1-675" fmla="*/ 872315 w 5381793"/>
                <a:gd name="connsiteY1-676" fmla="*/ 1063257 h 5890437"/>
                <a:gd name="connsiteX2-677" fmla="*/ 649032 w 5381793"/>
                <a:gd name="connsiteY2-678" fmla="*/ 2137144 h 5890437"/>
                <a:gd name="connsiteX3-679" fmla="*/ 447 w 5381793"/>
                <a:gd name="connsiteY3-680" fmla="*/ 3051544 h 5890437"/>
                <a:gd name="connsiteX4-681" fmla="*/ 510810 w 5381793"/>
                <a:gd name="connsiteY4-682" fmla="*/ 3327991 h 5890437"/>
                <a:gd name="connsiteX5-683" fmla="*/ 298158 w 5381793"/>
                <a:gd name="connsiteY5-684" fmla="*/ 3657600 h 5890437"/>
                <a:gd name="connsiteX6-685" fmla="*/ 489544 w 5381793"/>
                <a:gd name="connsiteY6-686" fmla="*/ 3870251 h 5890437"/>
                <a:gd name="connsiteX7-687" fmla="*/ 372586 w 5381793"/>
                <a:gd name="connsiteY7-688" fmla="*/ 4061637 h 5890437"/>
                <a:gd name="connsiteX8-689" fmla="*/ 563972 w 5381793"/>
                <a:gd name="connsiteY8-690" fmla="*/ 4316819 h 5890437"/>
                <a:gd name="connsiteX9-691" fmla="*/ 500177 w 5381793"/>
                <a:gd name="connsiteY9-692" fmla="*/ 4976037 h 5890437"/>
                <a:gd name="connsiteX10-693" fmla="*/ 1754819 w 5381793"/>
                <a:gd name="connsiteY10-694" fmla="*/ 5199321 h 5890437"/>
                <a:gd name="connsiteX11-695" fmla="*/ 1946205 w 5381793"/>
                <a:gd name="connsiteY11-696" fmla="*/ 5890437 h 5890437"/>
                <a:gd name="connsiteX12-697" fmla="*/ 4785098 w 5381793"/>
                <a:gd name="connsiteY12-698" fmla="*/ 5858540 h 5890437"/>
                <a:gd name="connsiteX13-699" fmla="*/ 4891424 w 5381793"/>
                <a:gd name="connsiteY13-700" fmla="*/ 3519377 h 5890437"/>
                <a:gd name="connsiteX14-701" fmla="*/ 3030726 w 5381793"/>
                <a:gd name="connsiteY14-702" fmla="*/ 0 h 5890437"/>
                <a:gd name="connsiteX0-703" fmla="*/ 3030726 w 5381793"/>
                <a:gd name="connsiteY0-704" fmla="*/ 0 h 5890437"/>
                <a:gd name="connsiteX1-705" fmla="*/ 872315 w 5381793"/>
                <a:gd name="connsiteY1-706" fmla="*/ 1063257 h 5890437"/>
                <a:gd name="connsiteX2-707" fmla="*/ 649032 w 5381793"/>
                <a:gd name="connsiteY2-708" fmla="*/ 2137144 h 5890437"/>
                <a:gd name="connsiteX3-709" fmla="*/ 447 w 5381793"/>
                <a:gd name="connsiteY3-710" fmla="*/ 3051544 h 5890437"/>
                <a:gd name="connsiteX4-711" fmla="*/ 510810 w 5381793"/>
                <a:gd name="connsiteY4-712" fmla="*/ 3327991 h 5890437"/>
                <a:gd name="connsiteX5-713" fmla="*/ 298158 w 5381793"/>
                <a:gd name="connsiteY5-714" fmla="*/ 3657600 h 5890437"/>
                <a:gd name="connsiteX6-715" fmla="*/ 489544 w 5381793"/>
                <a:gd name="connsiteY6-716" fmla="*/ 3870251 h 5890437"/>
                <a:gd name="connsiteX7-717" fmla="*/ 372586 w 5381793"/>
                <a:gd name="connsiteY7-718" fmla="*/ 4061637 h 5890437"/>
                <a:gd name="connsiteX8-719" fmla="*/ 563972 w 5381793"/>
                <a:gd name="connsiteY8-720" fmla="*/ 4316819 h 5890437"/>
                <a:gd name="connsiteX9-721" fmla="*/ 500177 w 5381793"/>
                <a:gd name="connsiteY9-722" fmla="*/ 4976037 h 5890437"/>
                <a:gd name="connsiteX10-723" fmla="*/ 1754819 w 5381793"/>
                <a:gd name="connsiteY10-724" fmla="*/ 5199321 h 5890437"/>
                <a:gd name="connsiteX11-725" fmla="*/ 1946205 w 5381793"/>
                <a:gd name="connsiteY11-726" fmla="*/ 5890437 h 5890437"/>
                <a:gd name="connsiteX12-727" fmla="*/ 4785098 w 5381793"/>
                <a:gd name="connsiteY12-728" fmla="*/ 5858540 h 5890437"/>
                <a:gd name="connsiteX13-729" fmla="*/ 4891424 w 5381793"/>
                <a:gd name="connsiteY13-730" fmla="*/ 3519377 h 5890437"/>
                <a:gd name="connsiteX14-731" fmla="*/ 3030726 w 5381793"/>
                <a:gd name="connsiteY14-732" fmla="*/ 0 h 5890437"/>
                <a:gd name="connsiteX0-733" fmla="*/ 3030726 w 5381793"/>
                <a:gd name="connsiteY0-734" fmla="*/ 0 h 5890437"/>
                <a:gd name="connsiteX1-735" fmla="*/ 872315 w 5381793"/>
                <a:gd name="connsiteY1-736" fmla="*/ 1063257 h 5890437"/>
                <a:gd name="connsiteX2-737" fmla="*/ 649032 w 5381793"/>
                <a:gd name="connsiteY2-738" fmla="*/ 2137144 h 5890437"/>
                <a:gd name="connsiteX3-739" fmla="*/ 447 w 5381793"/>
                <a:gd name="connsiteY3-740" fmla="*/ 3051544 h 5890437"/>
                <a:gd name="connsiteX4-741" fmla="*/ 510810 w 5381793"/>
                <a:gd name="connsiteY4-742" fmla="*/ 3327991 h 5890437"/>
                <a:gd name="connsiteX5-743" fmla="*/ 298158 w 5381793"/>
                <a:gd name="connsiteY5-744" fmla="*/ 3657600 h 5890437"/>
                <a:gd name="connsiteX6-745" fmla="*/ 489544 w 5381793"/>
                <a:gd name="connsiteY6-746" fmla="*/ 3870251 h 5890437"/>
                <a:gd name="connsiteX7-747" fmla="*/ 372586 w 5381793"/>
                <a:gd name="connsiteY7-748" fmla="*/ 4061637 h 5890437"/>
                <a:gd name="connsiteX8-749" fmla="*/ 563972 w 5381793"/>
                <a:gd name="connsiteY8-750" fmla="*/ 4316819 h 5890437"/>
                <a:gd name="connsiteX9-751" fmla="*/ 500177 w 5381793"/>
                <a:gd name="connsiteY9-752" fmla="*/ 4976037 h 5890437"/>
                <a:gd name="connsiteX10-753" fmla="*/ 1754819 w 5381793"/>
                <a:gd name="connsiteY10-754" fmla="*/ 5199321 h 5890437"/>
                <a:gd name="connsiteX11-755" fmla="*/ 1946205 w 5381793"/>
                <a:gd name="connsiteY11-756" fmla="*/ 5890437 h 5890437"/>
                <a:gd name="connsiteX12-757" fmla="*/ 4785098 w 5381793"/>
                <a:gd name="connsiteY12-758" fmla="*/ 5858540 h 5890437"/>
                <a:gd name="connsiteX13-759" fmla="*/ 4891424 w 5381793"/>
                <a:gd name="connsiteY13-760" fmla="*/ 3519377 h 5890437"/>
                <a:gd name="connsiteX14-761" fmla="*/ 3030726 w 5381793"/>
                <a:gd name="connsiteY14-762" fmla="*/ 0 h 5890437"/>
                <a:gd name="connsiteX0-763" fmla="*/ 3030726 w 5381793"/>
                <a:gd name="connsiteY0-764" fmla="*/ 0 h 5890437"/>
                <a:gd name="connsiteX1-765" fmla="*/ 890128 w 5381793"/>
                <a:gd name="connsiteY1-766" fmla="*/ 1098883 h 5890437"/>
                <a:gd name="connsiteX2-767" fmla="*/ 649032 w 5381793"/>
                <a:gd name="connsiteY2-768" fmla="*/ 2137144 h 5890437"/>
                <a:gd name="connsiteX3-769" fmla="*/ 447 w 5381793"/>
                <a:gd name="connsiteY3-770" fmla="*/ 3051544 h 5890437"/>
                <a:gd name="connsiteX4-771" fmla="*/ 510810 w 5381793"/>
                <a:gd name="connsiteY4-772" fmla="*/ 3327991 h 5890437"/>
                <a:gd name="connsiteX5-773" fmla="*/ 298158 w 5381793"/>
                <a:gd name="connsiteY5-774" fmla="*/ 3657600 h 5890437"/>
                <a:gd name="connsiteX6-775" fmla="*/ 489544 w 5381793"/>
                <a:gd name="connsiteY6-776" fmla="*/ 3870251 h 5890437"/>
                <a:gd name="connsiteX7-777" fmla="*/ 372586 w 5381793"/>
                <a:gd name="connsiteY7-778" fmla="*/ 4061637 h 5890437"/>
                <a:gd name="connsiteX8-779" fmla="*/ 563972 w 5381793"/>
                <a:gd name="connsiteY8-780" fmla="*/ 4316819 h 5890437"/>
                <a:gd name="connsiteX9-781" fmla="*/ 500177 w 5381793"/>
                <a:gd name="connsiteY9-782" fmla="*/ 4976037 h 5890437"/>
                <a:gd name="connsiteX10-783" fmla="*/ 1754819 w 5381793"/>
                <a:gd name="connsiteY10-784" fmla="*/ 5199321 h 5890437"/>
                <a:gd name="connsiteX11-785" fmla="*/ 1946205 w 5381793"/>
                <a:gd name="connsiteY11-786" fmla="*/ 5890437 h 5890437"/>
                <a:gd name="connsiteX12-787" fmla="*/ 4785098 w 5381793"/>
                <a:gd name="connsiteY12-788" fmla="*/ 5858540 h 5890437"/>
                <a:gd name="connsiteX13-789" fmla="*/ 4891424 w 5381793"/>
                <a:gd name="connsiteY13-790" fmla="*/ 3519377 h 5890437"/>
                <a:gd name="connsiteX14-791" fmla="*/ 3030726 w 5381793"/>
                <a:gd name="connsiteY14-792" fmla="*/ 0 h 5890437"/>
                <a:gd name="connsiteX0-793" fmla="*/ 3030726 w 5381793"/>
                <a:gd name="connsiteY0-794" fmla="*/ 0 h 5890437"/>
                <a:gd name="connsiteX1-795" fmla="*/ 890128 w 5381793"/>
                <a:gd name="connsiteY1-796" fmla="*/ 1098883 h 5890437"/>
                <a:gd name="connsiteX2-797" fmla="*/ 649032 w 5381793"/>
                <a:gd name="connsiteY2-798" fmla="*/ 2137144 h 5890437"/>
                <a:gd name="connsiteX3-799" fmla="*/ 447 w 5381793"/>
                <a:gd name="connsiteY3-800" fmla="*/ 3051544 h 5890437"/>
                <a:gd name="connsiteX4-801" fmla="*/ 510810 w 5381793"/>
                <a:gd name="connsiteY4-802" fmla="*/ 3327991 h 5890437"/>
                <a:gd name="connsiteX5-803" fmla="*/ 298158 w 5381793"/>
                <a:gd name="connsiteY5-804" fmla="*/ 3657600 h 5890437"/>
                <a:gd name="connsiteX6-805" fmla="*/ 489544 w 5381793"/>
                <a:gd name="connsiteY6-806" fmla="*/ 3870251 h 5890437"/>
                <a:gd name="connsiteX7-807" fmla="*/ 372586 w 5381793"/>
                <a:gd name="connsiteY7-808" fmla="*/ 4061637 h 5890437"/>
                <a:gd name="connsiteX8-809" fmla="*/ 563972 w 5381793"/>
                <a:gd name="connsiteY8-810" fmla="*/ 4316819 h 5890437"/>
                <a:gd name="connsiteX9-811" fmla="*/ 500177 w 5381793"/>
                <a:gd name="connsiteY9-812" fmla="*/ 4976037 h 5890437"/>
                <a:gd name="connsiteX10-813" fmla="*/ 1754819 w 5381793"/>
                <a:gd name="connsiteY10-814" fmla="*/ 5199321 h 5890437"/>
                <a:gd name="connsiteX11-815" fmla="*/ 1946205 w 5381793"/>
                <a:gd name="connsiteY11-816" fmla="*/ 5890437 h 5890437"/>
                <a:gd name="connsiteX12-817" fmla="*/ 4785098 w 5381793"/>
                <a:gd name="connsiteY12-818" fmla="*/ 5858540 h 5890437"/>
                <a:gd name="connsiteX13-819" fmla="*/ 4891424 w 5381793"/>
                <a:gd name="connsiteY13-820" fmla="*/ 3519377 h 5890437"/>
                <a:gd name="connsiteX14-821" fmla="*/ 3030726 w 5381793"/>
                <a:gd name="connsiteY14-822" fmla="*/ 0 h 5890437"/>
                <a:gd name="connsiteX0-823" fmla="*/ 3030764 w 5381831"/>
                <a:gd name="connsiteY0-824" fmla="*/ 0 h 5890437"/>
                <a:gd name="connsiteX1-825" fmla="*/ 890166 w 5381831"/>
                <a:gd name="connsiteY1-826" fmla="*/ 1098883 h 5890437"/>
                <a:gd name="connsiteX2-827" fmla="*/ 607506 w 5381831"/>
                <a:gd name="connsiteY2-828" fmla="*/ 2172770 h 5890437"/>
                <a:gd name="connsiteX3-829" fmla="*/ 485 w 5381831"/>
                <a:gd name="connsiteY3-830" fmla="*/ 3051544 h 5890437"/>
                <a:gd name="connsiteX4-831" fmla="*/ 510848 w 5381831"/>
                <a:gd name="connsiteY4-832" fmla="*/ 3327991 h 5890437"/>
                <a:gd name="connsiteX5-833" fmla="*/ 298196 w 5381831"/>
                <a:gd name="connsiteY5-834" fmla="*/ 3657600 h 5890437"/>
                <a:gd name="connsiteX6-835" fmla="*/ 489582 w 5381831"/>
                <a:gd name="connsiteY6-836" fmla="*/ 3870251 h 5890437"/>
                <a:gd name="connsiteX7-837" fmla="*/ 372624 w 5381831"/>
                <a:gd name="connsiteY7-838" fmla="*/ 4061637 h 5890437"/>
                <a:gd name="connsiteX8-839" fmla="*/ 564010 w 5381831"/>
                <a:gd name="connsiteY8-840" fmla="*/ 4316819 h 5890437"/>
                <a:gd name="connsiteX9-841" fmla="*/ 500215 w 5381831"/>
                <a:gd name="connsiteY9-842" fmla="*/ 4976037 h 5890437"/>
                <a:gd name="connsiteX10-843" fmla="*/ 1754857 w 5381831"/>
                <a:gd name="connsiteY10-844" fmla="*/ 5199321 h 5890437"/>
                <a:gd name="connsiteX11-845" fmla="*/ 1946243 w 5381831"/>
                <a:gd name="connsiteY11-846" fmla="*/ 5890437 h 5890437"/>
                <a:gd name="connsiteX12-847" fmla="*/ 4785136 w 5381831"/>
                <a:gd name="connsiteY12-848" fmla="*/ 5858540 h 5890437"/>
                <a:gd name="connsiteX13-849" fmla="*/ 4891462 w 5381831"/>
                <a:gd name="connsiteY13-850" fmla="*/ 3519377 h 5890437"/>
                <a:gd name="connsiteX14-851" fmla="*/ 3030764 w 5381831"/>
                <a:gd name="connsiteY14-852" fmla="*/ 0 h 5890437"/>
                <a:gd name="connsiteX0-853" fmla="*/ 3030764 w 5381831"/>
                <a:gd name="connsiteY0-854" fmla="*/ 0 h 5890437"/>
                <a:gd name="connsiteX1-855" fmla="*/ 890166 w 5381831"/>
                <a:gd name="connsiteY1-856" fmla="*/ 1098883 h 5890437"/>
                <a:gd name="connsiteX2-857" fmla="*/ 607506 w 5381831"/>
                <a:gd name="connsiteY2-858" fmla="*/ 2172770 h 5890437"/>
                <a:gd name="connsiteX3-859" fmla="*/ 485 w 5381831"/>
                <a:gd name="connsiteY3-860" fmla="*/ 3051544 h 5890437"/>
                <a:gd name="connsiteX4-861" fmla="*/ 510848 w 5381831"/>
                <a:gd name="connsiteY4-862" fmla="*/ 3327991 h 5890437"/>
                <a:gd name="connsiteX5-863" fmla="*/ 298196 w 5381831"/>
                <a:gd name="connsiteY5-864" fmla="*/ 3657600 h 5890437"/>
                <a:gd name="connsiteX6-865" fmla="*/ 489582 w 5381831"/>
                <a:gd name="connsiteY6-866" fmla="*/ 3870251 h 5890437"/>
                <a:gd name="connsiteX7-867" fmla="*/ 372624 w 5381831"/>
                <a:gd name="connsiteY7-868" fmla="*/ 4061637 h 5890437"/>
                <a:gd name="connsiteX8-869" fmla="*/ 564010 w 5381831"/>
                <a:gd name="connsiteY8-870" fmla="*/ 4316819 h 5890437"/>
                <a:gd name="connsiteX9-871" fmla="*/ 500215 w 5381831"/>
                <a:gd name="connsiteY9-872" fmla="*/ 4976037 h 5890437"/>
                <a:gd name="connsiteX10-873" fmla="*/ 1754857 w 5381831"/>
                <a:gd name="connsiteY10-874" fmla="*/ 5199321 h 5890437"/>
                <a:gd name="connsiteX11-875" fmla="*/ 1946243 w 5381831"/>
                <a:gd name="connsiteY11-876" fmla="*/ 5890437 h 5890437"/>
                <a:gd name="connsiteX12-877" fmla="*/ 4785136 w 5381831"/>
                <a:gd name="connsiteY12-878" fmla="*/ 5858540 h 5890437"/>
                <a:gd name="connsiteX13-879" fmla="*/ 4891462 w 5381831"/>
                <a:gd name="connsiteY13-880" fmla="*/ 3519377 h 5890437"/>
                <a:gd name="connsiteX14-881" fmla="*/ 3030764 w 5381831"/>
                <a:gd name="connsiteY14-882" fmla="*/ 0 h 5890437"/>
                <a:gd name="connsiteX0-883" fmla="*/ 3030839 w 5381906"/>
                <a:gd name="connsiteY0-884" fmla="*/ 0 h 5890437"/>
                <a:gd name="connsiteX1-885" fmla="*/ 890241 w 5381906"/>
                <a:gd name="connsiteY1-886" fmla="*/ 1098883 h 5890437"/>
                <a:gd name="connsiteX2-887" fmla="*/ 607581 w 5381906"/>
                <a:gd name="connsiteY2-888" fmla="*/ 2172770 h 5890437"/>
                <a:gd name="connsiteX3-889" fmla="*/ 560 w 5381906"/>
                <a:gd name="connsiteY3-890" fmla="*/ 3051544 h 5890437"/>
                <a:gd name="connsiteX4-891" fmla="*/ 510923 w 5381906"/>
                <a:gd name="connsiteY4-892" fmla="*/ 3327991 h 5890437"/>
                <a:gd name="connsiteX5-893" fmla="*/ 298271 w 5381906"/>
                <a:gd name="connsiteY5-894" fmla="*/ 3657600 h 5890437"/>
                <a:gd name="connsiteX6-895" fmla="*/ 489657 w 5381906"/>
                <a:gd name="connsiteY6-896" fmla="*/ 3870251 h 5890437"/>
                <a:gd name="connsiteX7-897" fmla="*/ 372699 w 5381906"/>
                <a:gd name="connsiteY7-898" fmla="*/ 4061637 h 5890437"/>
                <a:gd name="connsiteX8-899" fmla="*/ 564085 w 5381906"/>
                <a:gd name="connsiteY8-900" fmla="*/ 4316819 h 5890437"/>
                <a:gd name="connsiteX9-901" fmla="*/ 500290 w 5381906"/>
                <a:gd name="connsiteY9-902" fmla="*/ 4976037 h 5890437"/>
                <a:gd name="connsiteX10-903" fmla="*/ 1754932 w 5381906"/>
                <a:gd name="connsiteY10-904" fmla="*/ 5199321 h 5890437"/>
                <a:gd name="connsiteX11-905" fmla="*/ 1946318 w 5381906"/>
                <a:gd name="connsiteY11-906" fmla="*/ 5890437 h 5890437"/>
                <a:gd name="connsiteX12-907" fmla="*/ 4785211 w 5381906"/>
                <a:gd name="connsiteY12-908" fmla="*/ 5858540 h 5890437"/>
                <a:gd name="connsiteX13-909" fmla="*/ 4891537 w 5381906"/>
                <a:gd name="connsiteY13-910" fmla="*/ 3519377 h 5890437"/>
                <a:gd name="connsiteX14-911" fmla="*/ 3030839 w 5381906"/>
                <a:gd name="connsiteY14-912" fmla="*/ 0 h 5890437"/>
                <a:gd name="connsiteX0-913" fmla="*/ 3030839 w 5381906"/>
                <a:gd name="connsiteY0-914" fmla="*/ 0 h 5890437"/>
                <a:gd name="connsiteX1-915" fmla="*/ 890241 w 5381906"/>
                <a:gd name="connsiteY1-916" fmla="*/ 1098883 h 5890437"/>
                <a:gd name="connsiteX2-917" fmla="*/ 607581 w 5381906"/>
                <a:gd name="connsiteY2-918" fmla="*/ 2172770 h 5890437"/>
                <a:gd name="connsiteX3-919" fmla="*/ 560 w 5381906"/>
                <a:gd name="connsiteY3-920" fmla="*/ 3051544 h 5890437"/>
                <a:gd name="connsiteX4-921" fmla="*/ 510923 w 5381906"/>
                <a:gd name="connsiteY4-922" fmla="*/ 3327991 h 5890437"/>
                <a:gd name="connsiteX5-923" fmla="*/ 298271 w 5381906"/>
                <a:gd name="connsiteY5-924" fmla="*/ 3657600 h 5890437"/>
                <a:gd name="connsiteX6-925" fmla="*/ 489657 w 5381906"/>
                <a:gd name="connsiteY6-926" fmla="*/ 3870251 h 5890437"/>
                <a:gd name="connsiteX7-927" fmla="*/ 372699 w 5381906"/>
                <a:gd name="connsiteY7-928" fmla="*/ 4061637 h 5890437"/>
                <a:gd name="connsiteX8-929" fmla="*/ 564085 w 5381906"/>
                <a:gd name="connsiteY8-930" fmla="*/ 4316819 h 5890437"/>
                <a:gd name="connsiteX9-931" fmla="*/ 500290 w 5381906"/>
                <a:gd name="connsiteY9-932" fmla="*/ 4976037 h 5890437"/>
                <a:gd name="connsiteX10-933" fmla="*/ 1754932 w 5381906"/>
                <a:gd name="connsiteY10-934" fmla="*/ 5199321 h 5890437"/>
                <a:gd name="connsiteX11-935" fmla="*/ 1946318 w 5381906"/>
                <a:gd name="connsiteY11-936" fmla="*/ 5890437 h 5890437"/>
                <a:gd name="connsiteX12-937" fmla="*/ 4785211 w 5381906"/>
                <a:gd name="connsiteY12-938" fmla="*/ 5858540 h 5890437"/>
                <a:gd name="connsiteX13-939" fmla="*/ 4891537 w 5381906"/>
                <a:gd name="connsiteY13-940" fmla="*/ 3519377 h 5890437"/>
                <a:gd name="connsiteX14-941" fmla="*/ 3030839 w 5381906"/>
                <a:gd name="connsiteY14-942" fmla="*/ 0 h 5890437"/>
                <a:gd name="connsiteX0-943" fmla="*/ 3030839 w 5381906"/>
                <a:gd name="connsiteY0-944" fmla="*/ 0 h 5890437"/>
                <a:gd name="connsiteX1-945" fmla="*/ 890241 w 5381906"/>
                <a:gd name="connsiteY1-946" fmla="*/ 1098883 h 5890437"/>
                <a:gd name="connsiteX2-947" fmla="*/ 607581 w 5381906"/>
                <a:gd name="connsiteY2-948" fmla="*/ 2172770 h 5890437"/>
                <a:gd name="connsiteX3-949" fmla="*/ 560 w 5381906"/>
                <a:gd name="connsiteY3-950" fmla="*/ 3051544 h 5890437"/>
                <a:gd name="connsiteX4-951" fmla="*/ 510923 w 5381906"/>
                <a:gd name="connsiteY4-952" fmla="*/ 3327991 h 5890437"/>
                <a:gd name="connsiteX5-953" fmla="*/ 298271 w 5381906"/>
                <a:gd name="connsiteY5-954" fmla="*/ 3657600 h 5890437"/>
                <a:gd name="connsiteX6-955" fmla="*/ 489657 w 5381906"/>
                <a:gd name="connsiteY6-956" fmla="*/ 3870251 h 5890437"/>
                <a:gd name="connsiteX7-957" fmla="*/ 372699 w 5381906"/>
                <a:gd name="connsiteY7-958" fmla="*/ 4061637 h 5890437"/>
                <a:gd name="connsiteX8-959" fmla="*/ 564085 w 5381906"/>
                <a:gd name="connsiteY8-960" fmla="*/ 4316819 h 5890437"/>
                <a:gd name="connsiteX9-961" fmla="*/ 500290 w 5381906"/>
                <a:gd name="connsiteY9-962" fmla="*/ 4976037 h 5890437"/>
                <a:gd name="connsiteX10-963" fmla="*/ 1754932 w 5381906"/>
                <a:gd name="connsiteY10-964" fmla="*/ 5199321 h 5890437"/>
                <a:gd name="connsiteX11-965" fmla="*/ 1946318 w 5381906"/>
                <a:gd name="connsiteY11-966" fmla="*/ 5890437 h 5890437"/>
                <a:gd name="connsiteX12-967" fmla="*/ 4785211 w 5381906"/>
                <a:gd name="connsiteY12-968" fmla="*/ 5858540 h 5890437"/>
                <a:gd name="connsiteX13-969" fmla="*/ 4891537 w 5381906"/>
                <a:gd name="connsiteY13-970" fmla="*/ 3519377 h 5890437"/>
                <a:gd name="connsiteX14-971" fmla="*/ 3030839 w 5381906"/>
                <a:gd name="connsiteY14-972" fmla="*/ 0 h 5890437"/>
                <a:gd name="connsiteX0-973" fmla="*/ 3030839 w 5381906"/>
                <a:gd name="connsiteY0-974" fmla="*/ 0 h 5890437"/>
                <a:gd name="connsiteX1-975" fmla="*/ 890241 w 5381906"/>
                <a:gd name="connsiteY1-976" fmla="*/ 1098883 h 5890437"/>
                <a:gd name="connsiteX2-977" fmla="*/ 607581 w 5381906"/>
                <a:gd name="connsiteY2-978" fmla="*/ 2172770 h 5890437"/>
                <a:gd name="connsiteX3-979" fmla="*/ 560 w 5381906"/>
                <a:gd name="connsiteY3-980" fmla="*/ 3051544 h 5890437"/>
                <a:gd name="connsiteX4-981" fmla="*/ 510923 w 5381906"/>
                <a:gd name="connsiteY4-982" fmla="*/ 3327991 h 5890437"/>
                <a:gd name="connsiteX5-983" fmla="*/ 339835 w 5381906"/>
                <a:gd name="connsiteY5-984" fmla="*/ 3734790 h 5890437"/>
                <a:gd name="connsiteX6-985" fmla="*/ 489657 w 5381906"/>
                <a:gd name="connsiteY6-986" fmla="*/ 3870251 h 5890437"/>
                <a:gd name="connsiteX7-987" fmla="*/ 372699 w 5381906"/>
                <a:gd name="connsiteY7-988" fmla="*/ 4061637 h 5890437"/>
                <a:gd name="connsiteX8-989" fmla="*/ 564085 w 5381906"/>
                <a:gd name="connsiteY8-990" fmla="*/ 4316819 h 5890437"/>
                <a:gd name="connsiteX9-991" fmla="*/ 500290 w 5381906"/>
                <a:gd name="connsiteY9-992" fmla="*/ 4976037 h 5890437"/>
                <a:gd name="connsiteX10-993" fmla="*/ 1754932 w 5381906"/>
                <a:gd name="connsiteY10-994" fmla="*/ 5199321 h 5890437"/>
                <a:gd name="connsiteX11-995" fmla="*/ 1946318 w 5381906"/>
                <a:gd name="connsiteY11-996" fmla="*/ 5890437 h 5890437"/>
                <a:gd name="connsiteX12-997" fmla="*/ 4785211 w 5381906"/>
                <a:gd name="connsiteY12-998" fmla="*/ 5858540 h 5890437"/>
                <a:gd name="connsiteX13-999" fmla="*/ 4891537 w 5381906"/>
                <a:gd name="connsiteY13-1000" fmla="*/ 3519377 h 5890437"/>
                <a:gd name="connsiteX14-1001" fmla="*/ 3030839 w 5381906"/>
                <a:gd name="connsiteY14-1002" fmla="*/ 0 h 5890437"/>
                <a:gd name="connsiteX0-1003" fmla="*/ 3030839 w 5381906"/>
                <a:gd name="connsiteY0-1004" fmla="*/ 0 h 5890437"/>
                <a:gd name="connsiteX1-1005" fmla="*/ 890241 w 5381906"/>
                <a:gd name="connsiteY1-1006" fmla="*/ 1098883 h 5890437"/>
                <a:gd name="connsiteX2-1007" fmla="*/ 607581 w 5381906"/>
                <a:gd name="connsiteY2-1008" fmla="*/ 2172770 h 5890437"/>
                <a:gd name="connsiteX3-1009" fmla="*/ 560 w 5381906"/>
                <a:gd name="connsiteY3-1010" fmla="*/ 3051544 h 5890437"/>
                <a:gd name="connsiteX4-1011" fmla="*/ 510923 w 5381906"/>
                <a:gd name="connsiteY4-1012" fmla="*/ 3327991 h 5890437"/>
                <a:gd name="connsiteX5-1013" fmla="*/ 339835 w 5381906"/>
                <a:gd name="connsiteY5-1014" fmla="*/ 3734790 h 5890437"/>
                <a:gd name="connsiteX6-1015" fmla="*/ 489657 w 5381906"/>
                <a:gd name="connsiteY6-1016" fmla="*/ 3870251 h 5890437"/>
                <a:gd name="connsiteX7-1017" fmla="*/ 372699 w 5381906"/>
                <a:gd name="connsiteY7-1018" fmla="*/ 4061637 h 5890437"/>
                <a:gd name="connsiteX8-1019" fmla="*/ 564085 w 5381906"/>
                <a:gd name="connsiteY8-1020" fmla="*/ 4316819 h 5890437"/>
                <a:gd name="connsiteX9-1021" fmla="*/ 500290 w 5381906"/>
                <a:gd name="connsiteY9-1022" fmla="*/ 4976037 h 5890437"/>
                <a:gd name="connsiteX10-1023" fmla="*/ 1754932 w 5381906"/>
                <a:gd name="connsiteY10-1024" fmla="*/ 5199321 h 5890437"/>
                <a:gd name="connsiteX11-1025" fmla="*/ 1946318 w 5381906"/>
                <a:gd name="connsiteY11-1026" fmla="*/ 5890437 h 5890437"/>
                <a:gd name="connsiteX12-1027" fmla="*/ 4785211 w 5381906"/>
                <a:gd name="connsiteY12-1028" fmla="*/ 5858540 h 5890437"/>
                <a:gd name="connsiteX13-1029" fmla="*/ 4891537 w 5381906"/>
                <a:gd name="connsiteY13-1030" fmla="*/ 3519377 h 5890437"/>
                <a:gd name="connsiteX14-1031" fmla="*/ 3030839 w 5381906"/>
                <a:gd name="connsiteY14-1032" fmla="*/ 0 h 5890437"/>
                <a:gd name="connsiteX0-1033" fmla="*/ 3030839 w 5381906"/>
                <a:gd name="connsiteY0-1034" fmla="*/ 0 h 5890437"/>
                <a:gd name="connsiteX1-1035" fmla="*/ 890241 w 5381906"/>
                <a:gd name="connsiteY1-1036" fmla="*/ 1098883 h 5890437"/>
                <a:gd name="connsiteX2-1037" fmla="*/ 607581 w 5381906"/>
                <a:gd name="connsiteY2-1038" fmla="*/ 2172770 h 5890437"/>
                <a:gd name="connsiteX3-1039" fmla="*/ 560 w 5381906"/>
                <a:gd name="connsiteY3-1040" fmla="*/ 3051544 h 5890437"/>
                <a:gd name="connsiteX4-1041" fmla="*/ 510923 w 5381906"/>
                <a:gd name="connsiteY4-1042" fmla="*/ 3327991 h 5890437"/>
                <a:gd name="connsiteX5-1043" fmla="*/ 339835 w 5381906"/>
                <a:gd name="connsiteY5-1044" fmla="*/ 3734790 h 5890437"/>
                <a:gd name="connsiteX6-1045" fmla="*/ 531221 w 5381906"/>
                <a:gd name="connsiteY6-1046" fmla="*/ 3870251 h 5890437"/>
                <a:gd name="connsiteX7-1047" fmla="*/ 372699 w 5381906"/>
                <a:gd name="connsiteY7-1048" fmla="*/ 4061637 h 5890437"/>
                <a:gd name="connsiteX8-1049" fmla="*/ 564085 w 5381906"/>
                <a:gd name="connsiteY8-1050" fmla="*/ 4316819 h 5890437"/>
                <a:gd name="connsiteX9-1051" fmla="*/ 500290 w 5381906"/>
                <a:gd name="connsiteY9-1052" fmla="*/ 4976037 h 5890437"/>
                <a:gd name="connsiteX10-1053" fmla="*/ 1754932 w 5381906"/>
                <a:gd name="connsiteY10-1054" fmla="*/ 5199321 h 5890437"/>
                <a:gd name="connsiteX11-1055" fmla="*/ 1946318 w 5381906"/>
                <a:gd name="connsiteY11-1056" fmla="*/ 5890437 h 5890437"/>
                <a:gd name="connsiteX12-1057" fmla="*/ 4785211 w 5381906"/>
                <a:gd name="connsiteY12-1058" fmla="*/ 5858540 h 5890437"/>
                <a:gd name="connsiteX13-1059" fmla="*/ 4891537 w 5381906"/>
                <a:gd name="connsiteY13-1060" fmla="*/ 3519377 h 5890437"/>
                <a:gd name="connsiteX14-1061" fmla="*/ 3030839 w 5381906"/>
                <a:gd name="connsiteY14-1062" fmla="*/ 0 h 5890437"/>
                <a:gd name="connsiteX0-1063" fmla="*/ 3030839 w 5381906"/>
                <a:gd name="connsiteY0-1064" fmla="*/ 0 h 5890437"/>
                <a:gd name="connsiteX1-1065" fmla="*/ 890241 w 5381906"/>
                <a:gd name="connsiteY1-1066" fmla="*/ 1098883 h 5890437"/>
                <a:gd name="connsiteX2-1067" fmla="*/ 607581 w 5381906"/>
                <a:gd name="connsiteY2-1068" fmla="*/ 2172770 h 5890437"/>
                <a:gd name="connsiteX3-1069" fmla="*/ 560 w 5381906"/>
                <a:gd name="connsiteY3-1070" fmla="*/ 3051544 h 5890437"/>
                <a:gd name="connsiteX4-1071" fmla="*/ 510923 w 5381906"/>
                <a:gd name="connsiteY4-1072" fmla="*/ 3327991 h 5890437"/>
                <a:gd name="connsiteX5-1073" fmla="*/ 339835 w 5381906"/>
                <a:gd name="connsiteY5-1074" fmla="*/ 3734790 h 5890437"/>
                <a:gd name="connsiteX6-1075" fmla="*/ 531221 w 5381906"/>
                <a:gd name="connsiteY6-1076" fmla="*/ 3870251 h 5890437"/>
                <a:gd name="connsiteX7-1077" fmla="*/ 372699 w 5381906"/>
                <a:gd name="connsiteY7-1078" fmla="*/ 4061637 h 5890437"/>
                <a:gd name="connsiteX8-1079" fmla="*/ 564085 w 5381906"/>
                <a:gd name="connsiteY8-1080" fmla="*/ 4316819 h 5890437"/>
                <a:gd name="connsiteX9-1081" fmla="*/ 500290 w 5381906"/>
                <a:gd name="connsiteY9-1082" fmla="*/ 4976037 h 5890437"/>
                <a:gd name="connsiteX10-1083" fmla="*/ 1754932 w 5381906"/>
                <a:gd name="connsiteY10-1084" fmla="*/ 5199321 h 5890437"/>
                <a:gd name="connsiteX11-1085" fmla="*/ 1946318 w 5381906"/>
                <a:gd name="connsiteY11-1086" fmla="*/ 5890437 h 5890437"/>
                <a:gd name="connsiteX12-1087" fmla="*/ 4785211 w 5381906"/>
                <a:gd name="connsiteY12-1088" fmla="*/ 5858540 h 5890437"/>
                <a:gd name="connsiteX13-1089" fmla="*/ 4891537 w 5381906"/>
                <a:gd name="connsiteY13-1090" fmla="*/ 3519377 h 5890437"/>
                <a:gd name="connsiteX14-1091" fmla="*/ 3030839 w 5381906"/>
                <a:gd name="connsiteY14-1092" fmla="*/ 0 h 5890437"/>
                <a:gd name="connsiteX0-1093" fmla="*/ 3030839 w 5381906"/>
                <a:gd name="connsiteY0-1094" fmla="*/ 0 h 5890437"/>
                <a:gd name="connsiteX1-1095" fmla="*/ 890241 w 5381906"/>
                <a:gd name="connsiteY1-1096" fmla="*/ 1098883 h 5890437"/>
                <a:gd name="connsiteX2-1097" fmla="*/ 607581 w 5381906"/>
                <a:gd name="connsiteY2-1098" fmla="*/ 2172770 h 5890437"/>
                <a:gd name="connsiteX3-1099" fmla="*/ 560 w 5381906"/>
                <a:gd name="connsiteY3-1100" fmla="*/ 3051544 h 5890437"/>
                <a:gd name="connsiteX4-1101" fmla="*/ 510923 w 5381906"/>
                <a:gd name="connsiteY4-1102" fmla="*/ 3327991 h 5890437"/>
                <a:gd name="connsiteX5-1103" fmla="*/ 339835 w 5381906"/>
                <a:gd name="connsiteY5-1104" fmla="*/ 3734790 h 5890437"/>
                <a:gd name="connsiteX6-1105" fmla="*/ 531221 w 5381906"/>
                <a:gd name="connsiteY6-1106" fmla="*/ 3870251 h 5890437"/>
                <a:gd name="connsiteX7-1107" fmla="*/ 372699 w 5381906"/>
                <a:gd name="connsiteY7-1108" fmla="*/ 4061637 h 5890437"/>
                <a:gd name="connsiteX8-1109" fmla="*/ 564085 w 5381906"/>
                <a:gd name="connsiteY8-1110" fmla="*/ 4316819 h 5890437"/>
                <a:gd name="connsiteX9-1111" fmla="*/ 500290 w 5381906"/>
                <a:gd name="connsiteY9-1112" fmla="*/ 4976037 h 5890437"/>
                <a:gd name="connsiteX10-1113" fmla="*/ 1754932 w 5381906"/>
                <a:gd name="connsiteY10-1114" fmla="*/ 5199321 h 5890437"/>
                <a:gd name="connsiteX11-1115" fmla="*/ 1946318 w 5381906"/>
                <a:gd name="connsiteY11-1116" fmla="*/ 5890437 h 5890437"/>
                <a:gd name="connsiteX12-1117" fmla="*/ 4785211 w 5381906"/>
                <a:gd name="connsiteY12-1118" fmla="*/ 5858540 h 5890437"/>
                <a:gd name="connsiteX13-1119" fmla="*/ 4891537 w 5381906"/>
                <a:gd name="connsiteY13-1120" fmla="*/ 3519377 h 5890437"/>
                <a:gd name="connsiteX14-1121" fmla="*/ 3030839 w 5381906"/>
                <a:gd name="connsiteY14-1122" fmla="*/ 0 h 5890437"/>
                <a:gd name="connsiteX0-1123" fmla="*/ 3030839 w 5381906"/>
                <a:gd name="connsiteY0-1124" fmla="*/ 0 h 5890437"/>
                <a:gd name="connsiteX1-1125" fmla="*/ 890241 w 5381906"/>
                <a:gd name="connsiteY1-1126" fmla="*/ 1098883 h 5890437"/>
                <a:gd name="connsiteX2-1127" fmla="*/ 607581 w 5381906"/>
                <a:gd name="connsiteY2-1128" fmla="*/ 2172770 h 5890437"/>
                <a:gd name="connsiteX3-1129" fmla="*/ 560 w 5381906"/>
                <a:gd name="connsiteY3-1130" fmla="*/ 3051544 h 5890437"/>
                <a:gd name="connsiteX4-1131" fmla="*/ 510923 w 5381906"/>
                <a:gd name="connsiteY4-1132" fmla="*/ 3327991 h 5890437"/>
                <a:gd name="connsiteX5-1133" fmla="*/ 339835 w 5381906"/>
                <a:gd name="connsiteY5-1134" fmla="*/ 3734790 h 5890437"/>
                <a:gd name="connsiteX6-1135" fmla="*/ 531221 w 5381906"/>
                <a:gd name="connsiteY6-1136" fmla="*/ 3870251 h 5890437"/>
                <a:gd name="connsiteX7-1137" fmla="*/ 372699 w 5381906"/>
                <a:gd name="connsiteY7-1138" fmla="*/ 4061637 h 5890437"/>
                <a:gd name="connsiteX8-1139" fmla="*/ 564085 w 5381906"/>
                <a:gd name="connsiteY8-1140" fmla="*/ 4316819 h 5890437"/>
                <a:gd name="connsiteX9-1141" fmla="*/ 500290 w 5381906"/>
                <a:gd name="connsiteY9-1142" fmla="*/ 4976037 h 5890437"/>
                <a:gd name="connsiteX10-1143" fmla="*/ 1754932 w 5381906"/>
                <a:gd name="connsiteY10-1144" fmla="*/ 5199321 h 5890437"/>
                <a:gd name="connsiteX11-1145" fmla="*/ 1946318 w 5381906"/>
                <a:gd name="connsiteY11-1146" fmla="*/ 5890437 h 5890437"/>
                <a:gd name="connsiteX12-1147" fmla="*/ 4785211 w 5381906"/>
                <a:gd name="connsiteY12-1148" fmla="*/ 5858540 h 5890437"/>
                <a:gd name="connsiteX13-1149" fmla="*/ 4891537 w 5381906"/>
                <a:gd name="connsiteY13-1150" fmla="*/ 3519377 h 5890437"/>
                <a:gd name="connsiteX14-1151" fmla="*/ 3030839 w 5381906"/>
                <a:gd name="connsiteY14-1152" fmla="*/ 0 h 5890437"/>
                <a:gd name="connsiteX0-1153" fmla="*/ 3030839 w 5381906"/>
                <a:gd name="connsiteY0-1154" fmla="*/ 0 h 5890437"/>
                <a:gd name="connsiteX1-1155" fmla="*/ 890241 w 5381906"/>
                <a:gd name="connsiteY1-1156" fmla="*/ 1098883 h 5890437"/>
                <a:gd name="connsiteX2-1157" fmla="*/ 607581 w 5381906"/>
                <a:gd name="connsiteY2-1158" fmla="*/ 2172770 h 5890437"/>
                <a:gd name="connsiteX3-1159" fmla="*/ 560 w 5381906"/>
                <a:gd name="connsiteY3-1160" fmla="*/ 3051544 h 5890437"/>
                <a:gd name="connsiteX4-1161" fmla="*/ 510923 w 5381906"/>
                <a:gd name="connsiteY4-1162" fmla="*/ 3327991 h 5890437"/>
                <a:gd name="connsiteX5-1163" fmla="*/ 339835 w 5381906"/>
                <a:gd name="connsiteY5-1164" fmla="*/ 3734790 h 5890437"/>
                <a:gd name="connsiteX6-1165" fmla="*/ 531221 w 5381906"/>
                <a:gd name="connsiteY6-1166" fmla="*/ 3870251 h 5890437"/>
                <a:gd name="connsiteX7-1167" fmla="*/ 372699 w 5381906"/>
                <a:gd name="connsiteY7-1168" fmla="*/ 4061637 h 5890437"/>
                <a:gd name="connsiteX8-1169" fmla="*/ 564085 w 5381906"/>
                <a:gd name="connsiteY8-1170" fmla="*/ 4316819 h 5890437"/>
                <a:gd name="connsiteX9-1171" fmla="*/ 500290 w 5381906"/>
                <a:gd name="connsiteY9-1172" fmla="*/ 4976037 h 5890437"/>
                <a:gd name="connsiteX10-1173" fmla="*/ 1754932 w 5381906"/>
                <a:gd name="connsiteY10-1174" fmla="*/ 5199321 h 5890437"/>
                <a:gd name="connsiteX11-1175" fmla="*/ 1946318 w 5381906"/>
                <a:gd name="connsiteY11-1176" fmla="*/ 5890437 h 5890437"/>
                <a:gd name="connsiteX12-1177" fmla="*/ 4785211 w 5381906"/>
                <a:gd name="connsiteY12-1178" fmla="*/ 5858540 h 5890437"/>
                <a:gd name="connsiteX13-1179" fmla="*/ 4891537 w 5381906"/>
                <a:gd name="connsiteY13-1180" fmla="*/ 3519377 h 5890437"/>
                <a:gd name="connsiteX14-1181" fmla="*/ 3030839 w 5381906"/>
                <a:gd name="connsiteY14-1182" fmla="*/ 0 h 5890437"/>
                <a:gd name="connsiteX0-1183" fmla="*/ 3030839 w 5381906"/>
                <a:gd name="connsiteY0-1184" fmla="*/ 0 h 5890437"/>
                <a:gd name="connsiteX1-1185" fmla="*/ 890241 w 5381906"/>
                <a:gd name="connsiteY1-1186" fmla="*/ 1098883 h 5890437"/>
                <a:gd name="connsiteX2-1187" fmla="*/ 607581 w 5381906"/>
                <a:gd name="connsiteY2-1188" fmla="*/ 2172770 h 5890437"/>
                <a:gd name="connsiteX3-1189" fmla="*/ 560 w 5381906"/>
                <a:gd name="connsiteY3-1190" fmla="*/ 3051544 h 5890437"/>
                <a:gd name="connsiteX4-1191" fmla="*/ 510923 w 5381906"/>
                <a:gd name="connsiteY4-1192" fmla="*/ 3327991 h 5890437"/>
                <a:gd name="connsiteX5-1193" fmla="*/ 339835 w 5381906"/>
                <a:gd name="connsiteY5-1194" fmla="*/ 3734790 h 5890437"/>
                <a:gd name="connsiteX6-1195" fmla="*/ 531221 w 5381906"/>
                <a:gd name="connsiteY6-1196" fmla="*/ 3870251 h 5890437"/>
                <a:gd name="connsiteX7-1197" fmla="*/ 372699 w 5381906"/>
                <a:gd name="connsiteY7-1198" fmla="*/ 4061637 h 5890437"/>
                <a:gd name="connsiteX8-1199" fmla="*/ 564085 w 5381906"/>
                <a:gd name="connsiteY8-1200" fmla="*/ 4316819 h 5890437"/>
                <a:gd name="connsiteX9-1201" fmla="*/ 500290 w 5381906"/>
                <a:gd name="connsiteY9-1202" fmla="*/ 4976037 h 5890437"/>
                <a:gd name="connsiteX10-1203" fmla="*/ 1754932 w 5381906"/>
                <a:gd name="connsiteY10-1204" fmla="*/ 5199321 h 5890437"/>
                <a:gd name="connsiteX11-1205" fmla="*/ 1946318 w 5381906"/>
                <a:gd name="connsiteY11-1206" fmla="*/ 5890437 h 5890437"/>
                <a:gd name="connsiteX12-1207" fmla="*/ 4785211 w 5381906"/>
                <a:gd name="connsiteY12-1208" fmla="*/ 5858540 h 5890437"/>
                <a:gd name="connsiteX13-1209" fmla="*/ 4891537 w 5381906"/>
                <a:gd name="connsiteY13-1210" fmla="*/ 3519377 h 5890437"/>
                <a:gd name="connsiteX14-1211" fmla="*/ 3030839 w 5381906"/>
                <a:gd name="connsiteY14-1212" fmla="*/ 0 h 5890437"/>
                <a:gd name="connsiteX0-1213" fmla="*/ 3030839 w 5381906"/>
                <a:gd name="connsiteY0-1214" fmla="*/ 0 h 5890437"/>
                <a:gd name="connsiteX1-1215" fmla="*/ 890241 w 5381906"/>
                <a:gd name="connsiteY1-1216" fmla="*/ 1098883 h 5890437"/>
                <a:gd name="connsiteX2-1217" fmla="*/ 607581 w 5381906"/>
                <a:gd name="connsiteY2-1218" fmla="*/ 2172770 h 5890437"/>
                <a:gd name="connsiteX3-1219" fmla="*/ 560 w 5381906"/>
                <a:gd name="connsiteY3-1220" fmla="*/ 3051544 h 5890437"/>
                <a:gd name="connsiteX4-1221" fmla="*/ 510923 w 5381906"/>
                <a:gd name="connsiteY4-1222" fmla="*/ 3327991 h 5890437"/>
                <a:gd name="connsiteX5-1223" fmla="*/ 339835 w 5381906"/>
                <a:gd name="connsiteY5-1224" fmla="*/ 3734790 h 5890437"/>
                <a:gd name="connsiteX6-1225" fmla="*/ 531221 w 5381906"/>
                <a:gd name="connsiteY6-1226" fmla="*/ 3870251 h 5890437"/>
                <a:gd name="connsiteX7-1227" fmla="*/ 372699 w 5381906"/>
                <a:gd name="connsiteY7-1228" fmla="*/ 4061637 h 5890437"/>
                <a:gd name="connsiteX8-1229" fmla="*/ 564085 w 5381906"/>
                <a:gd name="connsiteY8-1230" fmla="*/ 4316819 h 5890437"/>
                <a:gd name="connsiteX9-1231" fmla="*/ 500290 w 5381906"/>
                <a:gd name="connsiteY9-1232" fmla="*/ 4976037 h 5890437"/>
                <a:gd name="connsiteX10-1233" fmla="*/ 1754932 w 5381906"/>
                <a:gd name="connsiteY10-1234" fmla="*/ 5199321 h 5890437"/>
                <a:gd name="connsiteX11-1235" fmla="*/ 1946318 w 5381906"/>
                <a:gd name="connsiteY11-1236" fmla="*/ 5890437 h 5890437"/>
                <a:gd name="connsiteX12-1237" fmla="*/ 4785211 w 5381906"/>
                <a:gd name="connsiteY12-1238" fmla="*/ 5858540 h 5890437"/>
                <a:gd name="connsiteX13-1239" fmla="*/ 4891537 w 5381906"/>
                <a:gd name="connsiteY13-1240" fmla="*/ 3519377 h 5890437"/>
                <a:gd name="connsiteX14-1241" fmla="*/ 3030839 w 5381906"/>
                <a:gd name="connsiteY14-1242" fmla="*/ 0 h 5890437"/>
                <a:gd name="connsiteX0-1243" fmla="*/ 3030839 w 5381906"/>
                <a:gd name="connsiteY0-1244" fmla="*/ 0 h 5890437"/>
                <a:gd name="connsiteX1-1245" fmla="*/ 890241 w 5381906"/>
                <a:gd name="connsiteY1-1246" fmla="*/ 1098883 h 5890437"/>
                <a:gd name="connsiteX2-1247" fmla="*/ 607581 w 5381906"/>
                <a:gd name="connsiteY2-1248" fmla="*/ 2172770 h 5890437"/>
                <a:gd name="connsiteX3-1249" fmla="*/ 560 w 5381906"/>
                <a:gd name="connsiteY3-1250" fmla="*/ 3051544 h 5890437"/>
                <a:gd name="connsiteX4-1251" fmla="*/ 510923 w 5381906"/>
                <a:gd name="connsiteY4-1252" fmla="*/ 3327991 h 5890437"/>
                <a:gd name="connsiteX5-1253" fmla="*/ 339835 w 5381906"/>
                <a:gd name="connsiteY5-1254" fmla="*/ 3734790 h 5890437"/>
                <a:gd name="connsiteX6-1255" fmla="*/ 531221 w 5381906"/>
                <a:gd name="connsiteY6-1256" fmla="*/ 3870251 h 5890437"/>
                <a:gd name="connsiteX7-1257" fmla="*/ 372699 w 5381906"/>
                <a:gd name="connsiteY7-1258" fmla="*/ 4061637 h 5890437"/>
                <a:gd name="connsiteX8-1259" fmla="*/ 564085 w 5381906"/>
                <a:gd name="connsiteY8-1260" fmla="*/ 4316819 h 5890437"/>
                <a:gd name="connsiteX9-1261" fmla="*/ 500290 w 5381906"/>
                <a:gd name="connsiteY9-1262" fmla="*/ 4976037 h 5890437"/>
                <a:gd name="connsiteX10-1263" fmla="*/ 1754932 w 5381906"/>
                <a:gd name="connsiteY10-1264" fmla="*/ 5199321 h 5890437"/>
                <a:gd name="connsiteX11-1265" fmla="*/ 1946318 w 5381906"/>
                <a:gd name="connsiteY11-1266" fmla="*/ 5890437 h 5890437"/>
                <a:gd name="connsiteX12-1267" fmla="*/ 4785211 w 5381906"/>
                <a:gd name="connsiteY12-1268" fmla="*/ 5858540 h 5890437"/>
                <a:gd name="connsiteX13-1269" fmla="*/ 4891537 w 5381906"/>
                <a:gd name="connsiteY13-1270" fmla="*/ 3519377 h 5890437"/>
                <a:gd name="connsiteX14-1271" fmla="*/ 3030839 w 5381906"/>
                <a:gd name="connsiteY14-1272" fmla="*/ 0 h 5890437"/>
                <a:gd name="connsiteX0-1273" fmla="*/ 3030839 w 5381906"/>
                <a:gd name="connsiteY0-1274" fmla="*/ 0 h 5890437"/>
                <a:gd name="connsiteX1-1275" fmla="*/ 890241 w 5381906"/>
                <a:gd name="connsiteY1-1276" fmla="*/ 1098883 h 5890437"/>
                <a:gd name="connsiteX2-1277" fmla="*/ 607581 w 5381906"/>
                <a:gd name="connsiteY2-1278" fmla="*/ 2172770 h 5890437"/>
                <a:gd name="connsiteX3-1279" fmla="*/ 560 w 5381906"/>
                <a:gd name="connsiteY3-1280" fmla="*/ 3051544 h 5890437"/>
                <a:gd name="connsiteX4-1281" fmla="*/ 510923 w 5381906"/>
                <a:gd name="connsiteY4-1282" fmla="*/ 3327991 h 5890437"/>
                <a:gd name="connsiteX5-1283" fmla="*/ 339835 w 5381906"/>
                <a:gd name="connsiteY5-1284" fmla="*/ 3734790 h 5890437"/>
                <a:gd name="connsiteX6-1285" fmla="*/ 531221 w 5381906"/>
                <a:gd name="connsiteY6-1286" fmla="*/ 3870251 h 5890437"/>
                <a:gd name="connsiteX7-1287" fmla="*/ 372699 w 5381906"/>
                <a:gd name="connsiteY7-1288" fmla="*/ 4061637 h 5890437"/>
                <a:gd name="connsiteX8-1289" fmla="*/ 564085 w 5381906"/>
                <a:gd name="connsiteY8-1290" fmla="*/ 4316819 h 5890437"/>
                <a:gd name="connsiteX9-1291" fmla="*/ 500290 w 5381906"/>
                <a:gd name="connsiteY9-1292" fmla="*/ 4976037 h 5890437"/>
                <a:gd name="connsiteX10-1293" fmla="*/ 1754932 w 5381906"/>
                <a:gd name="connsiteY10-1294" fmla="*/ 5039004 h 5890437"/>
                <a:gd name="connsiteX11-1295" fmla="*/ 1946318 w 5381906"/>
                <a:gd name="connsiteY11-1296" fmla="*/ 5890437 h 5890437"/>
                <a:gd name="connsiteX12-1297" fmla="*/ 4785211 w 5381906"/>
                <a:gd name="connsiteY12-1298" fmla="*/ 5858540 h 5890437"/>
                <a:gd name="connsiteX13-1299" fmla="*/ 4891537 w 5381906"/>
                <a:gd name="connsiteY13-1300" fmla="*/ 3519377 h 5890437"/>
                <a:gd name="connsiteX14-1301" fmla="*/ 3030839 w 5381906"/>
                <a:gd name="connsiteY14-1302" fmla="*/ 0 h 5890437"/>
                <a:gd name="connsiteX0-1303" fmla="*/ 3030839 w 5381906"/>
                <a:gd name="connsiteY0-1304" fmla="*/ 0 h 5890437"/>
                <a:gd name="connsiteX1-1305" fmla="*/ 890241 w 5381906"/>
                <a:gd name="connsiteY1-1306" fmla="*/ 1098883 h 5890437"/>
                <a:gd name="connsiteX2-1307" fmla="*/ 607581 w 5381906"/>
                <a:gd name="connsiteY2-1308" fmla="*/ 2172770 h 5890437"/>
                <a:gd name="connsiteX3-1309" fmla="*/ 560 w 5381906"/>
                <a:gd name="connsiteY3-1310" fmla="*/ 3051544 h 5890437"/>
                <a:gd name="connsiteX4-1311" fmla="*/ 510923 w 5381906"/>
                <a:gd name="connsiteY4-1312" fmla="*/ 3327991 h 5890437"/>
                <a:gd name="connsiteX5-1313" fmla="*/ 339835 w 5381906"/>
                <a:gd name="connsiteY5-1314" fmla="*/ 3734790 h 5890437"/>
                <a:gd name="connsiteX6-1315" fmla="*/ 531221 w 5381906"/>
                <a:gd name="connsiteY6-1316" fmla="*/ 3870251 h 5890437"/>
                <a:gd name="connsiteX7-1317" fmla="*/ 372699 w 5381906"/>
                <a:gd name="connsiteY7-1318" fmla="*/ 4061637 h 5890437"/>
                <a:gd name="connsiteX8-1319" fmla="*/ 564085 w 5381906"/>
                <a:gd name="connsiteY8-1320" fmla="*/ 4316819 h 5890437"/>
                <a:gd name="connsiteX9-1321" fmla="*/ 500290 w 5381906"/>
                <a:gd name="connsiteY9-1322" fmla="*/ 4976037 h 5890437"/>
                <a:gd name="connsiteX10-1323" fmla="*/ 1754932 w 5381906"/>
                <a:gd name="connsiteY10-1324" fmla="*/ 5039004 h 5890437"/>
                <a:gd name="connsiteX11-1325" fmla="*/ 1946318 w 5381906"/>
                <a:gd name="connsiteY11-1326" fmla="*/ 5890437 h 5890437"/>
                <a:gd name="connsiteX12-1327" fmla="*/ 4785211 w 5381906"/>
                <a:gd name="connsiteY12-1328" fmla="*/ 5858540 h 5890437"/>
                <a:gd name="connsiteX13-1329" fmla="*/ 4891537 w 5381906"/>
                <a:gd name="connsiteY13-1330" fmla="*/ 3519377 h 5890437"/>
                <a:gd name="connsiteX14-1331" fmla="*/ 3030839 w 5381906"/>
                <a:gd name="connsiteY14-1332" fmla="*/ 0 h 5890437"/>
                <a:gd name="connsiteX0-1333" fmla="*/ 3030839 w 5381906"/>
                <a:gd name="connsiteY0-1334" fmla="*/ 0 h 5890437"/>
                <a:gd name="connsiteX1-1335" fmla="*/ 890241 w 5381906"/>
                <a:gd name="connsiteY1-1336" fmla="*/ 1098883 h 5890437"/>
                <a:gd name="connsiteX2-1337" fmla="*/ 607581 w 5381906"/>
                <a:gd name="connsiteY2-1338" fmla="*/ 2172770 h 5890437"/>
                <a:gd name="connsiteX3-1339" fmla="*/ 560 w 5381906"/>
                <a:gd name="connsiteY3-1340" fmla="*/ 3051544 h 5890437"/>
                <a:gd name="connsiteX4-1341" fmla="*/ 510923 w 5381906"/>
                <a:gd name="connsiteY4-1342" fmla="*/ 3327991 h 5890437"/>
                <a:gd name="connsiteX5-1343" fmla="*/ 339835 w 5381906"/>
                <a:gd name="connsiteY5-1344" fmla="*/ 3734790 h 5890437"/>
                <a:gd name="connsiteX6-1345" fmla="*/ 531221 w 5381906"/>
                <a:gd name="connsiteY6-1346" fmla="*/ 3870251 h 5890437"/>
                <a:gd name="connsiteX7-1347" fmla="*/ 372699 w 5381906"/>
                <a:gd name="connsiteY7-1348" fmla="*/ 4061637 h 5890437"/>
                <a:gd name="connsiteX8-1349" fmla="*/ 564085 w 5381906"/>
                <a:gd name="connsiteY8-1350" fmla="*/ 4316819 h 5890437"/>
                <a:gd name="connsiteX9-1351" fmla="*/ 500290 w 5381906"/>
                <a:gd name="connsiteY9-1352" fmla="*/ 4976037 h 5890437"/>
                <a:gd name="connsiteX10-1353" fmla="*/ 1754932 w 5381906"/>
                <a:gd name="connsiteY10-1354" fmla="*/ 5039004 h 5890437"/>
                <a:gd name="connsiteX11-1355" fmla="*/ 1946318 w 5381906"/>
                <a:gd name="connsiteY11-1356" fmla="*/ 5890437 h 5890437"/>
                <a:gd name="connsiteX12-1357" fmla="*/ 4785211 w 5381906"/>
                <a:gd name="connsiteY12-1358" fmla="*/ 5858540 h 5890437"/>
                <a:gd name="connsiteX13-1359" fmla="*/ 4891537 w 5381906"/>
                <a:gd name="connsiteY13-1360" fmla="*/ 3519377 h 5890437"/>
                <a:gd name="connsiteX14-1361" fmla="*/ 3030839 w 5381906"/>
                <a:gd name="connsiteY14-1362" fmla="*/ 0 h 5890437"/>
                <a:gd name="connsiteX0-1363" fmla="*/ 3030839 w 5381906"/>
                <a:gd name="connsiteY0-1364" fmla="*/ 0 h 5890437"/>
                <a:gd name="connsiteX1-1365" fmla="*/ 890241 w 5381906"/>
                <a:gd name="connsiteY1-1366" fmla="*/ 1098883 h 5890437"/>
                <a:gd name="connsiteX2-1367" fmla="*/ 607581 w 5381906"/>
                <a:gd name="connsiteY2-1368" fmla="*/ 2172770 h 5890437"/>
                <a:gd name="connsiteX3-1369" fmla="*/ 560 w 5381906"/>
                <a:gd name="connsiteY3-1370" fmla="*/ 3051544 h 5890437"/>
                <a:gd name="connsiteX4-1371" fmla="*/ 510923 w 5381906"/>
                <a:gd name="connsiteY4-1372" fmla="*/ 3327991 h 5890437"/>
                <a:gd name="connsiteX5-1373" fmla="*/ 339835 w 5381906"/>
                <a:gd name="connsiteY5-1374" fmla="*/ 3734790 h 5890437"/>
                <a:gd name="connsiteX6-1375" fmla="*/ 531221 w 5381906"/>
                <a:gd name="connsiteY6-1376" fmla="*/ 3870251 h 5890437"/>
                <a:gd name="connsiteX7-1377" fmla="*/ 372699 w 5381906"/>
                <a:gd name="connsiteY7-1378" fmla="*/ 4061637 h 5890437"/>
                <a:gd name="connsiteX8-1379" fmla="*/ 564085 w 5381906"/>
                <a:gd name="connsiteY8-1380" fmla="*/ 4316819 h 5890437"/>
                <a:gd name="connsiteX9-1381" fmla="*/ 500290 w 5381906"/>
                <a:gd name="connsiteY9-1382" fmla="*/ 4976037 h 5890437"/>
                <a:gd name="connsiteX10-1383" fmla="*/ 1754932 w 5381906"/>
                <a:gd name="connsiteY10-1384" fmla="*/ 5039004 h 5890437"/>
                <a:gd name="connsiteX11-1385" fmla="*/ 1946318 w 5381906"/>
                <a:gd name="connsiteY11-1386" fmla="*/ 5890437 h 5890437"/>
                <a:gd name="connsiteX12-1387" fmla="*/ 4785211 w 5381906"/>
                <a:gd name="connsiteY12-1388" fmla="*/ 5858540 h 5890437"/>
                <a:gd name="connsiteX13-1389" fmla="*/ 4891537 w 5381906"/>
                <a:gd name="connsiteY13-1390" fmla="*/ 3519377 h 5890437"/>
                <a:gd name="connsiteX14-1391" fmla="*/ 3030839 w 5381906"/>
                <a:gd name="connsiteY14-1392" fmla="*/ 0 h 5890437"/>
                <a:gd name="connsiteX0-1393" fmla="*/ 3030839 w 5381906"/>
                <a:gd name="connsiteY0-1394" fmla="*/ 0 h 5890437"/>
                <a:gd name="connsiteX1-1395" fmla="*/ 890241 w 5381906"/>
                <a:gd name="connsiteY1-1396" fmla="*/ 1098883 h 5890437"/>
                <a:gd name="connsiteX2-1397" fmla="*/ 607581 w 5381906"/>
                <a:gd name="connsiteY2-1398" fmla="*/ 2172770 h 5890437"/>
                <a:gd name="connsiteX3-1399" fmla="*/ 560 w 5381906"/>
                <a:gd name="connsiteY3-1400" fmla="*/ 3051544 h 5890437"/>
                <a:gd name="connsiteX4-1401" fmla="*/ 510923 w 5381906"/>
                <a:gd name="connsiteY4-1402" fmla="*/ 3327991 h 5890437"/>
                <a:gd name="connsiteX5-1403" fmla="*/ 339835 w 5381906"/>
                <a:gd name="connsiteY5-1404" fmla="*/ 3734790 h 5890437"/>
                <a:gd name="connsiteX6-1405" fmla="*/ 531221 w 5381906"/>
                <a:gd name="connsiteY6-1406" fmla="*/ 3870251 h 5890437"/>
                <a:gd name="connsiteX7-1407" fmla="*/ 372699 w 5381906"/>
                <a:gd name="connsiteY7-1408" fmla="*/ 4061637 h 5890437"/>
                <a:gd name="connsiteX8-1409" fmla="*/ 564085 w 5381906"/>
                <a:gd name="connsiteY8-1410" fmla="*/ 4316819 h 5890437"/>
                <a:gd name="connsiteX9-1411" fmla="*/ 500290 w 5381906"/>
                <a:gd name="connsiteY9-1412" fmla="*/ 4976037 h 5890437"/>
                <a:gd name="connsiteX10-1413" fmla="*/ 1754932 w 5381906"/>
                <a:gd name="connsiteY10-1414" fmla="*/ 5039004 h 5890437"/>
                <a:gd name="connsiteX11-1415" fmla="*/ 1946318 w 5381906"/>
                <a:gd name="connsiteY11-1416" fmla="*/ 5890437 h 5890437"/>
                <a:gd name="connsiteX12-1417" fmla="*/ 4785211 w 5381906"/>
                <a:gd name="connsiteY12-1418" fmla="*/ 5858540 h 5890437"/>
                <a:gd name="connsiteX13-1419" fmla="*/ 4891537 w 5381906"/>
                <a:gd name="connsiteY13-1420" fmla="*/ 3519377 h 5890437"/>
                <a:gd name="connsiteX14-1421" fmla="*/ 3030839 w 5381906"/>
                <a:gd name="connsiteY14-1422" fmla="*/ 0 h 5890437"/>
                <a:gd name="connsiteX0-1423" fmla="*/ 3030765 w 5381832"/>
                <a:gd name="connsiteY0-1424" fmla="*/ 0 h 5890437"/>
                <a:gd name="connsiteX1-1425" fmla="*/ 890167 w 5381832"/>
                <a:gd name="connsiteY1-1426" fmla="*/ 1098883 h 5890437"/>
                <a:gd name="connsiteX2-1427" fmla="*/ 672821 w 5381832"/>
                <a:gd name="connsiteY2-1428" fmla="*/ 2220272 h 5890437"/>
                <a:gd name="connsiteX3-1429" fmla="*/ 486 w 5381832"/>
                <a:gd name="connsiteY3-1430" fmla="*/ 3051544 h 5890437"/>
                <a:gd name="connsiteX4-1431" fmla="*/ 510849 w 5381832"/>
                <a:gd name="connsiteY4-1432" fmla="*/ 3327991 h 5890437"/>
                <a:gd name="connsiteX5-1433" fmla="*/ 339761 w 5381832"/>
                <a:gd name="connsiteY5-1434" fmla="*/ 3734790 h 5890437"/>
                <a:gd name="connsiteX6-1435" fmla="*/ 531147 w 5381832"/>
                <a:gd name="connsiteY6-1436" fmla="*/ 3870251 h 5890437"/>
                <a:gd name="connsiteX7-1437" fmla="*/ 372625 w 5381832"/>
                <a:gd name="connsiteY7-1438" fmla="*/ 4061637 h 5890437"/>
                <a:gd name="connsiteX8-1439" fmla="*/ 564011 w 5381832"/>
                <a:gd name="connsiteY8-1440" fmla="*/ 4316819 h 5890437"/>
                <a:gd name="connsiteX9-1441" fmla="*/ 500216 w 5381832"/>
                <a:gd name="connsiteY9-1442" fmla="*/ 4976037 h 5890437"/>
                <a:gd name="connsiteX10-1443" fmla="*/ 1754858 w 5381832"/>
                <a:gd name="connsiteY10-1444" fmla="*/ 5039004 h 5890437"/>
                <a:gd name="connsiteX11-1445" fmla="*/ 1946244 w 5381832"/>
                <a:gd name="connsiteY11-1446" fmla="*/ 5890437 h 5890437"/>
                <a:gd name="connsiteX12-1447" fmla="*/ 4785137 w 5381832"/>
                <a:gd name="connsiteY12-1448" fmla="*/ 5858540 h 5890437"/>
                <a:gd name="connsiteX13-1449" fmla="*/ 4891463 w 5381832"/>
                <a:gd name="connsiteY13-1450" fmla="*/ 3519377 h 5890437"/>
                <a:gd name="connsiteX14-1451" fmla="*/ 3030765 w 5381832"/>
                <a:gd name="connsiteY14-1452" fmla="*/ 0 h 5890437"/>
                <a:gd name="connsiteX0-1453" fmla="*/ 3030862 w 5381929"/>
                <a:gd name="connsiteY0-1454" fmla="*/ 0 h 5890437"/>
                <a:gd name="connsiteX1-1455" fmla="*/ 890264 w 5381929"/>
                <a:gd name="connsiteY1-1456" fmla="*/ 1098883 h 5890437"/>
                <a:gd name="connsiteX2-1457" fmla="*/ 672918 w 5381929"/>
                <a:gd name="connsiteY2-1458" fmla="*/ 2220272 h 5890437"/>
                <a:gd name="connsiteX3-1459" fmla="*/ 583 w 5381929"/>
                <a:gd name="connsiteY3-1460" fmla="*/ 3051544 h 5890437"/>
                <a:gd name="connsiteX4-1461" fmla="*/ 510946 w 5381929"/>
                <a:gd name="connsiteY4-1462" fmla="*/ 3327991 h 5890437"/>
                <a:gd name="connsiteX5-1463" fmla="*/ 339858 w 5381929"/>
                <a:gd name="connsiteY5-1464" fmla="*/ 3734790 h 5890437"/>
                <a:gd name="connsiteX6-1465" fmla="*/ 531244 w 5381929"/>
                <a:gd name="connsiteY6-1466" fmla="*/ 3870251 h 5890437"/>
                <a:gd name="connsiteX7-1467" fmla="*/ 372722 w 5381929"/>
                <a:gd name="connsiteY7-1468" fmla="*/ 4061637 h 5890437"/>
                <a:gd name="connsiteX8-1469" fmla="*/ 564108 w 5381929"/>
                <a:gd name="connsiteY8-1470" fmla="*/ 4316819 h 5890437"/>
                <a:gd name="connsiteX9-1471" fmla="*/ 500313 w 5381929"/>
                <a:gd name="connsiteY9-1472" fmla="*/ 4976037 h 5890437"/>
                <a:gd name="connsiteX10-1473" fmla="*/ 1754955 w 5381929"/>
                <a:gd name="connsiteY10-1474" fmla="*/ 5039004 h 5890437"/>
                <a:gd name="connsiteX11-1475" fmla="*/ 1946341 w 5381929"/>
                <a:gd name="connsiteY11-1476" fmla="*/ 5890437 h 5890437"/>
                <a:gd name="connsiteX12-1477" fmla="*/ 4785234 w 5381929"/>
                <a:gd name="connsiteY12-1478" fmla="*/ 5858540 h 5890437"/>
                <a:gd name="connsiteX13-1479" fmla="*/ 4891560 w 5381929"/>
                <a:gd name="connsiteY13-1480" fmla="*/ 3519377 h 5890437"/>
                <a:gd name="connsiteX14-1481" fmla="*/ 3030862 w 5381929"/>
                <a:gd name="connsiteY14-1482" fmla="*/ 0 h 5890437"/>
                <a:gd name="connsiteX0-1483" fmla="*/ 3030862 w 5381929"/>
                <a:gd name="connsiteY0-1484" fmla="*/ 0 h 5890437"/>
                <a:gd name="connsiteX1-1485" fmla="*/ 890264 w 5381929"/>
                <a:gd name="connsiteY1-1486" fmla="*/ 1098883 h 5890437"/>
                <a:gd name="connsiteX2-1487" fmla="*/ 672918 w 5381929"/>
                <a:gd name="connsiteY2-1488" fmla="*/ 2220272 h 5890437"/>
                <a:gd name="connsiteX3-1489" fmla="*/ 583 w 5381929"/>
                <a:gd name="connsiteY3-1490" fmla="*/ 3051544 h 5890437"/>
                <a:gd name="connsiteX4-1491" fmla="*/ 510946 w 5381929"/>
                <a:gd name="connsiteY4-1492" fmla="*/ 3327991 h 5890437"/>
                <a:gd name="connsiteX5-1493" fmla="*/ 339858 w 5381929"/>
                <a:gd name="connsiteY5-1494" fmla="*/ 3734790 h 5890437"/>
                <a:gd name="connsiteX6-1495" fmla="*/ 531244 w 5381929"/>
                <a:gd name="connsiteY6-1496" fmla="*/ 3870251 h 5890437"/>
                <a:gd name="connsiteX7-1497" fmla="*/ 372722 w 5381929"/>
                <a:gd name="connsiteY7-1498" fmla="*/ 4061637 h 5890437"/>
                <a:gd name="connsiteX8-1499" fmla="*/ 564108 w 5381929"/>
                <a:gd name="connsiteY8-1500" fmla="*/ 4316819 h 5890437"/>
                <a:gd name="connsiteX9-1501" fmla="*/ 500313 w 5381929"/>
                <a:gd name="connsiteY9-1502" fmla="*/ 4976037 h 5890437"/>
                <a:gd name="connsiteX10-1503" fmla="*/ 1754955 w 5381929"/>
                <a:gd name="connsiteY10-1504" fmla="*/ 5039004 h 5890437"/>
                <a:gd name="connsiteX11-1505" fmla="*/ 1946341 w 5381929"/>
                <a:gd name="connsiteY11-1506" fmla="*/ 5890437 h 5890437"/>
                <a:gd name="connsiteX12-1507" fmla="*/ 4785234 w 5381929"/>
                <a:gd name="connsiteY12-1508" fmla="*/ 5858540 h 5890437"/>
                <a:gd name="connsiteX13-1509" fmla="*/ 4891560 w 5381929"/>
                <a:gd name="connsiteY13-1510" fmla="*/ 3519377 h 5890437"/>
                <a:gd name="connsiteX14-1511" fmla="*/ 3030862 w 5381929"/>
                <a:gd name="connsiteY14-1512" fmla="*/ 0 h 5890437"/>
                <a:gd name="connsiteX0-1513" fmla="*/ 3030862 w 5381929"/>
                <a:gd name="connsiteY0-1514" fmla="*/ 0 h 5890437"/>
                <a:gd name="connsiteX1-1515" fmla="*/ 890264 w 5381929"/>
                <a:gd name="connsiteY1-1516" fmla="*/ 1098883 h 5890437"/>
                <a:gd name="connsiteX2-1517" fmla="*/ 672918 w 5381929"/>
                <a:gd name="connsiteY2-1518" fmla="*/ 2220272 h 5890437"/>
                <a:gd name="connsiteX3-1519" fmla="*/ 583 w 5381929"/>
                <a:gd name="connsiteY3-1520" fmla="*/ 3051544 h 5890437"/>
                <a:gd name="connsiteX4-1521" fmla="*/ 510946 w 5381929"/>
                <a:gd name="connsiteY4-1522" fmla="*/ 3327991 h 5890437"/>
                <a:gd name="connsiteX5-1523" fmla="*/ 339858 w 5381929"/>
                <a:gd name="connsiteY5-1524" fmla="*/ 3734790 h 5890437"/>
                <a:gd name="connsiteX6-1525" fmla="*/ 531244 w 5381929"/>
                <a:gd name="connsiteY6-1526" fmla="*/ 3870251 h 5890437"/>
                <a:gd name="connsiteX7-1527" fmla="*/ 372722 w 5381929"/>
                <a:gd name="connsiteY7-1528" fmla="*/ 4061637 h 5890437"/>
                <a:gd name="connsiteX8-1529" fmla="*/ 564108 w 5381929"/>
                <a:gd name="connsiteY8-1530" fmla="*/ 4316819 h 5890437"/>
                <a:gd name="connsiteX9-1531" fmla="*/ 500313 w 5381929"/>
                <a:gd name="connsiteY9-1532" fmla="*/ 4976037 h 5890437"/>
                <a:gd name="connsiteX10-1533" fmla="*/ 1754955 w 5381929"/>
                <a:gd name="connsiteY10-1534" fmla="*/ 5039004 h 5890437"/>
                <a:gd name="connsiteX11-1535" fmla="*/ 1946341 w 5381929"/>
                <a:gd name="connsiteY11-1536" fmla="*/ 5890437 h 5890437"/>
                <a:gd name="connsiteX12-1537" fmla="*/ 4785234 w 5381929"/>
                <a:gd name="connsiteY12-1538" fmla="*/ 5858540 h 5890437"/>
                <a:gd name="connsiteX13-1539" fmla="*/ 4891560 w 5381929"/>
                <a:gd name="connsiteY13-1540" fmla="*/ 3519377 h 5890437"/>
                <a:gd name="connsiteX14-1541" fmla="*/ 3030862 w 5381929"/>
                <a:gd name="connsiteY14-1542" fmla="*/ 0 h 5890437"/>
                <a:gd name="connsiteX0-1543" fmla="*/ 3030862 w 5381929"/>
                <a:gd name="connsiteY0-1544" fmla="*/ 0 h 5890437"/>
                <a:gd name="connsiteX1-1545" fmla="*/ 890264 w 5381929"/>
                <a:gd name="connsiteY1-1546" fmla="*/ 1098883 h 5890437"/>
                <a:gd name="connsiteX2-1547" fmla="*/ 672918 w 5381929"/>
                <a:gd name="connsiteY2-1548" fmla="*/ 2220272 h 5890437"/>
                <a:gd name="connsiteX3-1549" fmla="*/ 583 w 5381929"/>
                <a:gd name="connsiteY3-1550" fmla="*/ 3051544 h 5890437"/>
                <a:gd name="connsiteX4-1551" fmla="*/ 510946 w 5381929"/>
                <a:gd name="connsiteY4-1552" fmla="*/ 3327991 h 5890437"/>
                <a:gd name="connsiteX5-1553" fmla="*/ 339858 w 5381929"/>
                <a:gd name="connsiteY5-1554" fmla="*/ 3734790 h 5890437"/>
                <a:gd name="connsiteX6-1555" fmla="*/ 531244 w 5381929"/>
                <a:gd name="connsiteY6-1556" fmla="*/ 3870251 h 5890437"/>
                <a:gd name="connsiteX7-1557" fmla="*/ 372722 w 5381929"/>
                <a:gd name="connsiteY7-1558" fmla="*/ 4061637 h 5890437"/>
                <a:gd name="connsiteX8-1559" fmla="*/ 564108 w 5381929"/>
                <a:gd name="connsiteY8-1560" fmla="*/ 4316819 h 5890437"/>
                <a:gd name="connsiteX9-1561" fmla="*/ 500313 w 5381929"/>
                <a:gd name="connsiteY9-1562" fmla="*/ 4976037 h 5890437"/>
                <a:gd name="connsiteX10-1563" fmla="*/ 1754955 w 5381929"/>
                <a:gd name="connsiteY10-1564" fmla="*/ 5039004 h 5890437"/>
                <a:gd name="connsiteX11-1565" fmla="*/ 1946341 w 5381929"/>
                <a:gd name="connsiteY11-1566" fmla="*/ 5890437 h 5890437"/>
                <a:gd name="connsiteX12-1567" fmla="*/ 4785234 w 5381929"/>
                <a:gd name="connsiteY12-1568" fmla="*/ 5858540 h 5890437"/>
                <a:gd name="connsiteX13-1569" fmla="*/ 4891560 w 5381929"/>
                <a:gd name="connsiteY13-1570" fmla="*/ 3519377 h 5890437"/>
                <a:gd name="connsiteX14-1571" fmla="*/ 3030862 w 5381929"/>
                <a:gd name="connsiteY14-1572" fmla="*/ 0 h 5890437"/>
                <a:gd name="connsiteX0-1573" fmla="*/ 3030862 w 5381929"/>
                <a:gd name="connsiteY0-1574" fmla="*/ 0 h 5890437"/>
                <a:gd name="connsiteX1-1575" fmla="*/ 872451 w 5381929"/>
                <a:gd name="connsiteY1-1576" fmla="*/ 1057320 h 5890437"/>
                <a:gd name="connsiteX2-1577" fmla="*/ 672918 w 5381929"/>
                <a:gd name="connsiteY2-1578" fmla="*/ 2220272 h 5890437"/>
                <a:gd name="connsiteX3-1579" fmla="*/ 583 w 5381929"/>
                <a:gd name="connsiteY3-1580" fmla="*/ 3051544 h 5890437"/>
                <a:gd name="connsiteX4-1581" fmla="*/ 510946 w 5381929"/>
                <a:gd name="connsiteY4-1582" fmla="*/ 3327991 h 5890437"/>
                <a:gd name="connsiteX5-1583" fmla="*/ 339858 w 5381929"/>
                <a:gd name="connsiteY5-1584" fmla="*/ 3734790 h 5890437"/>
                <a:gd name="connsiteX6-1585" fmla="*/ 531244 w 5381929"/>
                <a:gd name="connsiteY6-1586" fmla="*/ 3870251 h 5890437"/>
                <a:gd name="connsiteX7-1587" fmla="*/ 372722 w 5381929"/>
                <a:gd name="connsiteY7-1588" fmla="*/ 4061637 h 5890437"/>
                <a:gd name="connsiteX8-1589" fmla="*/ 564108 w 5381929"/>
                <a:gd name="connsiteY8-1590" fmla="*/ 4316819 h 5890437"/>
                <a:gd name="connsiteX9-1591" fmla="*/ 500313 w 5381929"/>
                <a:gd name="connsiteY9-1592" fmla="*/ 4976037 h 5890437"/>
                <a:gd name="connsiteX10-1593" fmla="*/ 1754955 w 5381929"/>
                <a:gd name="connsiteY10-1594" fmla="*/ 5039004 h 5890437"/>
                <a:gd name="connsiteX11-1595" fmla="*/ 1946341 w 5381929"/>
                <a:gd name="connsiteY11-1596" fmla="*/ 5890437 h 5890437"/>
                <a:gd name="connsiteX12-1597" fmla="*/ 4785234 w 5381929"/>
                <a:gd name="connsiteY12-1598" fmla="*/ 5858540 h 5890437"/>
                <a:gd name="connsiteX13-1599" fmla="*/ 4891560 w 5381929"/>
                <a:gd name="connsiteY13-1600" fmla="*/ 3519377 h 5890437"/>
                <a:gd name="connsiteX14-1601" fmla="*/ 3030862 w 5381929"/>
                <a:gd name="connsiteY14-1602" fmla="*/ 0 h 5890437"/>
                <a:gd name="connsiteX0-1603" fmla="*/ 3030862 w 5381929"/>
                <a:gd name="connsiteY0-1604" fmla="*/ 0 h 5890437"/>
                <a:gd name="connsiteX1-1605" fmla="*/ 872451 w 5381929"/>
                <a:gd name="connsiteY1-1606" fmla="*/ 1057320 h 5890437"/>
                <a:gd name="connsiteX2-1607" fmla="*/ 672918 w 5381929"/>
                <a:gd name="connsiteY2-1608" fmla="*/ 2220272 h 5890437"/>
                <a:gd name="connsiteX3-1609" fmla="*/ 583 w 5381929"/>
                <a:gd name="connsiteY3-1610" fmla="*/ 3051544 h 5890437"/>
                <a:gd name="connsiteX4-1611" fmla="*/ 510946 w 5381929"/>
                <a:gd name="connsiteY4-1612" fmla="*/ 3327991 h 5890437"/>
                <a:gd name="connsiteX5-1613" fmla="*/ 339858 w 5381929"/>
                <a:gd name="connsiteY5-1614" fmla="*/ 3734790 h 5890437"/>
                <a:gd name="connsiteX6-1615" fmla="*/ 531244 w 5381929"/>
                <a:gd name="connsiteY6-1616" fmla="*/ 3870251 h 5890437"/>
                <a:gd name="connsiteX7-1617" fmla="*/ 372722 w 5381929"/>
                <a:gd name="connsiteY7-1618" fmla="*/ 4061637 h 5890437"/>
                <a:gd name="connsiteX8-1619" fmla="*/ 564108 w 5381929"/>
                <a:gd name="connsiteY8-1620" fmla="*/ 4316819 h 5890437"/>
                <a:gd name="connsiteX9-1621" fmla="*/ 500313 w 5381929"/>
                <a:gd name="connsiteY9-1622" fmla="*/ 4976037 h 5890437"/>
                <a:gd name="connsiteX10-1623" fmla="*/ 1754955 w 5381929"/>
                <a:gd name="connsiteY10-1624" fmla="*/ 5039004 h 5890437"/>
                <a:gd name="connsiteX11-1625" fmla="*/ 1946341 w 5381929"/>
                <a:gd name="connsiteY11-1626" fmla="*/ 5890437 h 5890437"/>
                <a:gd name="connsiteX12-1627" fmla="*/ 4785234 w 5381929"/>
                <a:gd name="connsiteY12-1628" fmla="*/ 5858540 h 5890437"/>
                <a:gd name="connsiteX13-1629" fmla="*/ 4891560 w 5381929"/>
                <a:gd name="connsiteY13-1630" fmla="*/ 3519377 h 5890437"/>
                <a:gd name="connsiteX14-1631" fmla="*/ 3030862 w 5381929"/>
                <a:gd name="connsiteY14-1632" fmla="*/ 0 h 5890437"/>
                <a:gd name="connsiteX0-1633" fmla="*/ 3030862 w 5381929"/>
                <a:gd name="connsiteY0-1634" fmla="*/ 0 h 5890437"/>
                <a:gd name="connsiteX1-1635" fmla="*/ 981633 w 5381929"/>
                <a:gd name="connsiteY1-1636" fmla="*/ 920842 h 5890437"/>
                <a:gd name="connsiteX2-1637" fmla="*/ 672918 w 5381929"/>
                <a:gd name="connsiteY2-1638" fmla="*/ 2220272 h 5890437"/>
                <a:gd name="connsiteX3-1639" fmla="*/ 583 w 5381929"/>
                <a:gd name="connsiteY3-1640" fmla="*/ 3051544 h 5890437"/>
                <a:gd name="connsiteX4-1641" fmla="*/ 510946 w 5381929"/>
                <a:gd name="connsiteY4-1642" fmla="*/ 3327991 h 5890437"/>
                <a:gd name="connsiteX5-1643" fmla="*/ 339858 w 5381929"/>
                <a:gd name="connsiteY5-1644" fmla="*/ 3734790 h 5890437"/>
                <a:gd name="connsiteX6-1645" fmla="*/ 531244 w 5381929"/>
                <a:gd name="connsiteY6-1646" fmla="*/ 3870251 h 5890437"/>
                <a:gd name="connsiteX7-1647" fmla="*/ 372722 w 5381929"/>
                <a:gd name="connsiteY7-1648" fmla="*/ 4061637 h 5890437"/>
                <a:gd name="connsiteX8-1649" fmla="*/ 564108 w 5381929"/>
                <a:gd name="connsiteY8-1650" fmla="*/ 4316819 h 5890437"/>
                <a:gd name="connsiteX9-1651" fmla="*/ 500313 w 5381929"/>
                <a:gd name="connsiteY9-1652" fmla="*/ 4976037 h 5890437"/>
                <a:gd name="connsiteX10-1653" fmla="*/ 1754955 w 5381929"/>
                <a:gd name="connsiteY10-1654" fmla="*/ 5039004 h 5890437"/>
                <a:gd name="connsiteX11-1655" fmla="*/ 1946341 w 5381929"/>
                <a:gd name="connsiteY11-1656" fmla="*/ 5890437 h 5890437"/>
                <a:gd name="connsiteX12-1657" fmla="*/ 4785234 w 5381929"/>
                <a:gd name="connsiteY12-1658" fmla="*/ 5858540 h 5890437"/>
                <a:gd name="connsiteX13-1659" fmla="*/ 4891560 w 5381929"/>
                <a:gd name="connsiteY13-1660" fmla="*/ 3519377 h 5890437"/>
                <a:gd name="connsiteX14-1661" fmla="*/ 3030862 w 5381929"/>
                <a:gd name="connsiteY14-1662" fmla="*/ 0 h 5890437"/>
                <a:gd name="connsiteX0-1663" fmla="*/ 3030862 w 5381929"/>
                <a:gd name="connsiteY0-1664" fmla="*/ 0 h 5890437"/>
                <a:gd name="connsiteX1-1665" fmla="*/ 981633 w 5381929"/>
                <a:gd name="connsiteY1-1666" fmla="*/ 920842 h 5890437"/>
                <a:gd name="connsiteX2-1667" fmla="*/ 672918 w 5381929"/>
                <a:gd name="connsiteY2-1668" fmla="*/ 2220272 h 5890437"/>
                <a:gd name="connsiteX3-1669" fmla="*/ 583 w 5381929"/>
                <a:gd name="connsiteY3-1670" fmla="*/ 3051544 h 5890437"/>
                <a:gd name="connsiteX4-1671" fmla="*/ 510946 w 5381929"/>
                <a:gd name="connsiteY4-1672" fmla="*/ 3327991 h 5890437"/>
                <a:gd name="connsiteX5-1673" fmla="*/ 339858 w 5381929"/>
                <a:gd name="connsiteY5-1674" fmla="*/ 3734790 h 5890437"/>
                <a:gd name="connsiteX6-1675" fmla="*/ 531244 w 5381929"/>
                <a:gd name="connsiteY6-1676" fmla="*/ 3870251 h 5890437"/>
                <a:gd name="connsiteX7-1677" fmla="*/ 372722 w 5381929"/>
                <a:gd name="connsiteY7-1678" fmla="*/ 4061637 h 5890437"/>
                <a:gd name="connsiteX8-1679" fmla="*/ 564108 w 5381929"/>
                <a:gd name="connsiteY8-1680" fmla="*/ 4316819 h 5890437"/>
                <a:gd name="connsiteX9-1681" fmla="*/ 500313 w 5381929"/>
                <a:gd name="connsiteY9-1682" fmla="*/ 4976037 h 5890437"/>
                <a:gd name="connsiteX10-1683" fmla="*/ 1754955 w 5381929"/>
                <a:gd name="connsiteY10-1684" fmla="*/ 5039004 h 5890437"/>
                <a:gd name="connsiteX11-1685" fmla="*/ 1946341 w 5381929"/>
                <a:gd name="connsiteY11-1686" fmla="*/ 5890437 h 5890437"/>
                <a:gd name="connsiteX12-1687" fmla="*/ 4785234 w 5381929"/>
                <a:gd name="connsiteY12-1688" fmla="*/ 5858540 h 5890437"/>
                <a:gd name="connsiteX13-1689" fmla="*/ 4891560 w 5381929"/>
                <a:gd name="connsiteY13-1690" fmla="*/ 3519377 h 5890437"/>
                <a:gd name="connsiteX14-1691" fmla="*/ 3030862 w 5381929"/>
                <a:gd name="connsiteY14-1692" fmla="*/ 0 h 5890437"/>
                <a:gd name="connsiteX0-1693" fmla="*/ 3030862 w 5381929"/>
                <a:gd name="connsiteY0-1694" fmla="*/ 0 h 5890437"/>
                <a:gd name="connsiteX1-1695" fmla="*/ 927042 w 5381929"/>
                <a:gd name="connsiteY1-1696" fmla="*/ 866251 h 5890437"/>
                <a:gd name="connsiteX2-1697" fmla="*/ 672918 w 5381929"/>
                <a:gd name="connsiteY2-1698" fmla="*/ 2220272 h 5890437"/>
                <a:gd name="connsiteX3-1699" fmla="*/ 583 w 5381929"/>
                <a:gd name="connsiteY3-1700" fmla="*/ 3051544 h 5890437"/>
                <a:gd name="connsiteX4-1701" fmla="*/ 510946 w 5381929"/>
                <a:gd name="connsiteY4-1702" fmla="*/ 3327991 h 5890437"/>
                <a:gd name="connsiteX5-1703" fmla="*/ 339858 w 5381929"/>
                <a:gd name="connsiteY5-1704" fmla="*/ 3734790 h 5890437"/>
                <a:gd name="connsiteX6-1705" fmla="*/ 531244 w 5381929"/>
                <a:gd name="connsiteY6-1706" fmla="*/ 3870251 h 5890437"/>
                <a:gd name="connsiteX7-1707" fmla="*/ 372722 w 5381929"/>
                <a:gd name="connsiteY7-1708" fmla="*/ 4061637 h 5890437"/>
                <a:gd name="connsiteX8-1709" fmla="*/ 564108 w 5381929"/>
                <a:gd name="connsiteY8-1710" fmla="*/ 4316819 h 5890437"/>
                <a:gd name="connsiteX9-1711" fmla="*/ 500313 w 5381929"/>
                <a:gd name="connsiteY9-1712" fmla="*/ 4976037 h 5890437"/>
                <a:gd name="connsiteX10-1713" fmla="*/ 1754955 w 5381929"/>
                <a:gd name="connsiteY10-1714" fmla="*/ 5039004 h 5890437"/>
                <a:gd name="connsiteX11-1715" fmla="*/ 1946341 w 5381929"/>
                <a:gd name="connsiteY11-1716" fmla="*/ 5890437 h 5890437"/>
                <a:gd name="connsiteX12-1717" fmla="*/ 4785234 w 5381929"/>
                <a:gd name="connsiteY12-1718" fmla="*/ 5858540 h 5890437"/>
                <a:gd name="connsiteX13-1719" fmla="*/ 4891560 w 5381929"/>
                <a:gd name="connsiteY13-1720" fmla="*/ 3519377 h 5890437"/>
                <a:gd name="connsiteX14-1721" fmla="*/ 3030862 w 5381929"/>
                <a:gd name="connsiteY14-1722" fmla="*/ 0 h 5890437"/>
                <a:gd name="connsiteX0-1723" fmla="*/ 3030862 w 5381929"/>
                <a:gd name="connsiteY0-1724" fmla="*/ 0 h 5890437"/>
                <a:gd name="connsiteX1-1725" fmla="*/ 927042 w 5381929"/>
                <a:gd name="connsiteY1-1726" fmla="*/ 866251 h 5890437"/>
                <a:gd name="connsiteX2-1727" fmla="*/ 672918 w 5381929"/>
                <a:gd name="connsiteY2-1728" fmla="*/ 2220272 h 5890437"/>
                <a:gd name="connsiteX3-1729" fmla="*/ 583 w 5381929"/>
                <a:gd name="connsiteY3-1730" fmla="*/ 3051544 h 5890437"/>
                <a:gd name="connsiteX4-1731" fmla="*/ 510946 w 5381929"/>
                <a:gd name="connsiteY4-1732" fmla="*/ 3327991 h 5890437"/>
                <a:gd name="connsiteX5-1733" fmla="*/ 339858 w 5381929"/>
                <a:gd name="connsiteY5-1734" fmla="*/ 3734790 h 5890437"/>
                <a:gd name="connsiteX6-1735" fmla="*/ 531244 w 5381929"/>
                <a:gd name="connsiteY6-1736" fmla="*/ 3870251 h 5890437"/>
                <a:gd name="connsiteX7-1737" fmla="*/ 372722 w 5381929"/>
                <a:gd name="connsiteY7-1738" fmla="*/ 4061637 h 5890437"/>
                <a:gd name="connsiteX8-1739" fmla="*/ 564108 w 5381929"/>
                <a:gd name="connsiteY8-1740" fmla="*/ 4316819 h 5890437"/>
                <a:gd name="connsiteX9-1741" fmla="*/ 500313 w 5381929"/>
                <a:gd name="connsiteY9-1742" fmla="*/ 4976037 h 5890437"/>
                <a:gd name="connsiteX10-1743" fmla="*/ 1754955 w 5381929"/>
                <a:gd name="connsiteY10-1744" fmla="*/ 5039004 h 5890437"/>
                <a:gd name="connsiteX11-1745" fmla="*/ 1946341 w 5381929"/>
                <a:gd name="connsiteY11-1746" fmla="*/ 5890437 h 5890437"/>
                <a:gd name="connsiteX12-1747" fmla="*/ 4785234 w 5381929"/>
                <a:gd name="connsiteY12-1748" fmla="*/ 5858540 h 5890437"/>
                <a:gd name="connsiteX13-1749" fmla="*/ 4891560 w 5381929"/>
                <a:gd name="connsiteY13-1750" fmla="*/ 3519377 h 5890437"/>
                <a:gd name="connsiteX14-1751" fmla="*/ 3030862 w 5381929"/>
                <a:gd name="connsiteY14-1752" fmla="*/ 0 h 5890437"/>
                <a:gd name="connsiteX0-1753" fmla="*/ 3030862 w 5381929"/>
                <a:gd name="connsiteY0-1754" fmla="*/ 0 h 5890437"/>
                <a:gd name="connsiteX1-1755" fmla="*/ 927042 w 5381929"/>
                <a:gd name="connsiteY1-1756" fmla="*/ 866251 h 5890437"/>
                <a:gd name="connsiteX2-1757" fmla="*/ 672918 w 5381929"/>
                <a:gd name="connsiteY2-1758" fmla="*/ 2220272 h 5890437"/>
                <a:gd name="connsiteX3-1759" fmla="*/ 583 w 5381929"/>
                <a:gd name="connsiteY3-1760" fmla="*/ 3051544 h 5890437"/>
                <a:gd name="connsiteX4-1761" fmla="*/ 510946 w 5381929"/>
                <a:gd name="connsiteY4-1762" fmla="*/ 3327991 h 5890437"/>
                <a:gd name="connsiteX5-1763" fmla="*/ 339858 w 5381929"/>
                <a:gd name="connsiteY5-1764" fmla="*/ 3734790 h 5890437"/>
                <a:gd name="connsiteX6-1765" fmla="*/ 531244 w 5381929"/>
                <a:gd name="connsiteY6-1766" fmla="*/ 3870251 h 5890437"/>
                <a:gd name="connsiteX7-1767" fmla="*/ 372722 w 5381929"/>
                <a:gd name="connsiteY7-1768" fmla="*/ 4061637 h 5890437"/>
                <a:gd name="connsiteX8-1769" fmla="*/ 564108 w 5381929"/>
                <a:gd name="connsiteY8-1770" fmla="*/ 4316819 h 5890437"/>
                <a:gd name="connsiteX9-1771" fmla="*/ 500313 w 5381929"/>
                <a:gd name="connsiteY9-1772" fmla="*/ 4976037 h 5890437"/>
                <a:gd name="connsiteX10-1773" fmla="*/ 1754955 w 5381929"/>
                <a:gd name="connsiteY10-1774" fmla="*/ 5039004 h 5890437"/>
                <a:gd name="connsiteX11-1775" fmla="*/ 1946341 w 5381929"/>
                <a:gd name="connsiteY11-1776" fmla="*/ 5890437 h 5890437"/>
                <a:gd name="connsiteX12-1777" fmla="*/ 4785234 w 5381929"/>
                <a:gd name="connsiteY12-1778" fmla="*/ 5858540 h 5890437"/>
                <a:gd name="connsiteX13-1779" fmla="*/ 4891560 w 5381929"/>
                <a:gd name="connsiteY13-1780" fmla="*/ 3519377 h 5890437"/>
                <a:gd name="connsiteX14-1781" fmla="*/ 3030862 w 5381929"/>
                <a:gd name="connsiteY14-1782" fmla="*/ 0 h 5890437"/>
                <a:gd name="connsiteX0-1783" fmla="*/ 3030862 w 5381929"/>
                <a:gd name="connsiteY0-1784" fmla="*/ 1751 h 5892188"/>
                <a:gd name="connsiteX1-1785" fmla="*/ 927042 w 5381929"/>
                <a:gd name="connsiteY1-1786" fmla="*/ 868002 h 5892188"/>
                <a:gd name="connsiteX2-1787" fmla="*/ 672918 w 5381929"/>
                <a:gd name="connsiteY2-1788" fmla="*/ 2222023 h 5892188"/>
                <a:gd name="connsiteX3-1789" fmla="*/ 583 w 5381929"/>
                <a:gd name="connsiteY3-1790" fmla="*/ 3053295 h 5892188"/>
                <a:gd name="connsiteX4-1791" fmla="*/ 510946 w 5381929"/>
                <a:gd name="connsiteY4-1792" fmla="*/ 3329742 h 5892188"/>
                <a:gd name="connsiteX5-1793" fmla="*/ 339858 w 5381929"/>
                <a:gd name="connsiteY5-1794" fmla="*/ 3736541 h 5892188"/>
                <a:gd name="connsiteX6-1795" fmla="*/ 531244 w 5381929"/>
                <a:gd name="connsiteY6-1796" fmla="*/ 3872002 h 5892188"/>
                <a:gd name="connsiteX7-1797" fmla="*/ 372722 w 5381929"/>
                <a:gd name="connsiteY7-1798" fmla="*/ 4063388 h 5892188"/>
                <a:gd name="connsiteX8-1799" fmla="*/ 564108 w 5381929"/>
                <a:gd name="connsiteY8-1800" fmla="*/ 4318570 h 5892188"/>
                <a:gd name="connsiteX9-1801" fmla="*/ 500313 w 5381929"/>
                <a:gd name="connsiteY9-1802" fmla="*/ 4977788 h 5892188"/>
                <a:gd name="connsiteX10-1803" fmla="*/ 1754955 w 5381929"/>
                <a:gd name="connsiteY10-1804" fmla="*/ 5040755 h 5892188"/>
                <a:gd name="connsiteX11-1805" fmla="*/ 1946341 w 5381929"/>
                <a:gd name="connsiteY11-1806" fmla="*/ 5892188 h 5892188"/>
                <a:gd name="connsiteX12-1807" fmla="*/ 4785234 w 5381929"/>
                <a:gd name="connsiteY12-1808" fmla="*/ 5860291 h 5892188"/>
                <a:gd name="connsiteX13-1809" fmla="*/ 4891560 w 5381929"/>
                <a:gd name="connsiteY13-1810" fmla="*/ 3521128 h 5892188"/>
                <a:gd name="connsiteX14-1811" fmla="*/ 3030862 w 5381929"/>
                <a:gd name="connsiteY14-1812" fmla="*/ 1751 h 5892188"/>
                <a:gd name="connsiteX0-1813" fmla="*/ 3031042 w 5382109"/>
                <a:gd name="connsiteY0-1814" fmla="*/ 1751 h 5892188"/>
                <a:gd name="connsiteX1-1815" fmla="*/ 927222 w 5382109"/>
                <a:gd name="connsiteY1-1816" fmla="*/ 868002 h 5892188"/>
                <a:gd name="connsiteX2-1817" fmla="*/ 577563 w 5382109"/>
                <a:gd name="connsiteY2-1818" fmla="*/ 2303910 h 5892188"/>
                <a:gd name="connsiteX3-1819" fmla="*/ 763 w 5382109"/>
                <a:gd name="connsiteY3-1820" fmla="*/ 3053295 h 5892188"/>
                <a:gd name="connsiteX4-1821" fmla="*/ 511126 w 5382109"/>
                <a:gd name="connsiteY4-1822" fmla="*/ 3329742 h 5892188"/>
                <a:gd name="connsiteX5-1823" fmla="*/ 340038 w 5382109"/>
                <a:gd name="connsiteY5-1824" fmla="*/ 3736541 h 5892188"/>
                <a:gd name="connsiteX6-1825" fmla="*/ 531424 w 5382109"/>
                <a:gd name="connsiteY6-1826" fmla="*/ 3872002 h 5892188"/>
                <a:gd name="connsiteX7-1827" fmla="*/ 372902 w 5382109"/>
                <a:gd name="connsiteY7-1828" fmla="*/ 4063388 h 5892188"/>
                <a:gd name="connsiteX8-1829" fmla="*/ 564288 w 5382109"/>
                <a:gd name="connsiteY8-1830" fmla="*/ 4318570 h 5892188"/>
                <a:gd name="connsiteX9-1831" fmla="*/ 500493 w 5382109"/>
                <a:gd name="connsiteY9-1832" fmla="*/ 4977788 h 5892188"/>
                <a:gd name="connsiteX10-1833" fmla="*/ 1755135 w 5382109"/>
                <a:gd name="connsiteY10-1834" fmla="*/ 5040755 h 5892188"/>
                <a:gd name="connsiteX11-1835" fmla="*/ 1946521 w 5382109"/>
                <a:gd name="connsiteY11-1836" fmla="*/ 5892188 h 5892188"/>
                <a:gd name="connsiteX12-1837" fmla="*/ 4785414 w 5382109"/>
                <a:gd name="connsiteY12-1838" fmla="*/ 5860291 h 5892188"/>
                <a:gd name="connsiteX13-1839" fmla="*/ 4891740 w 5382109"/>
                <a:gd name="connsiteY13-1840" fmla="*/ 3521128 h 5892188"/>
                <a:gd name="connsiteX14-1841" fmla="*/ 3031042 w 5382109"/>
                <a:gd name="connsiteY14-1842" fmla="*/ 1751 h 5892188"/>
                <a:gd name="connsiteX0-1843" fmla="*/ 3031042 w 5382109"/>
                <a:gd name="connsiteY0-1844" fmla="*/ 2101 h 5892538"/>
                <a:gd name="connsiteX1-1845" fmla="*/ 913575 w 5382109"/>
                <a:gd name="connsiteY1-1846" fmla="*/ 827408 h 5892538"/>
                <a:gd name="connsiteX2-1847" fmla="*/ 577563 w 5382109"/>
                <a:gd name="connsiteY2-1848" fmla="*/ 2304260 h 5892538"/>
                <a:gd name="connsiteX3-1849" fmla="*/ 763 w 5382109"/>
                <a:gd name="connsiteY3-1850" fmla="*/ 3053645 h 5892538"/>
                <a:gd name="connsiteX4-1851" fmla="*/ 511126 w 5382109"/>
                <a:gd name="connsiteY4-1852" fmla="*/ 3330092 h 5892538"/>
                <a:gd name="connsiteX5-1853" fmla="*/ 340038 w 5382109"/>
                <a:gd name="connsiteY5-1854" fmla="*/ 3736891 h 5892538"/>
                <a:gd name="connsiteX6-1855" fmla="*/ 531424 w 5382109"/>
                <a:gd name="connsiteY6-1856" fmla="*/ 3872352 h 5892538"/>
                <a:gd name="connsiteX7-1857" fmla="*/ 372902 w 5382109"/>
                <a:gd name="connsiteY7-1858" fmla="*/ 4063738 h 5892538"/>
                <a:gd name="connsiteX8-1859" fmla="*/ 564288 w 5382109"/>
                <a:gd name="connsiteY8-1860" fmla="*/ 4318920 h 5892538"/>
                <a:gd name="connsiteX9-1861" fmla="*/ 500493 w 5382109"/>
                <a:gd name="connsiteY9-1862" fmla="*/ 4978138 h 5892538"/>
                <a:gd name="connsiteX10-1863" fmla="*/ 1755135 w 5382109"/>
                <a:gd name="connsiteY10-1864" fmla="*/ 5041105 h 5892538"/>
                <a:gd name="connsiteX11-1865" fmla="*/ 1946521 w 5382109"/>
                <a:gd name="connsiteY11-1866" fmla="*/ 5892538 h 5892538"/>
                <a:gd name="connsiteX12-1867" fmla="*/ 4785414 w 5382109"/>
                <a:gd name="connsiteY12-1868" fmla="*/ 5860641 h 5892538"/>
                <a:gd name="connsiteX13-1869" fmla="*/ 4891740 w 5382109"/>
                <a:gd name="connsiteY13-1870" fmla="*/ 3521478 h 5892538"/>
                <a:gd name="connsiteX14-1871" fmla="*/ 3031042 w 5382109"/>
                <a:gd name="connsiteY14-1872" fmla="*/ 2101 h 5892538"/>
                <a:gd name="connsiteX0-1873" fmla="*/ 3031042 w 5382109"/>
                <a:gd name="connsiteY0-1874" fmla="*/ 941 h 5891378"/>
                <a:gd name="connsiteX1-1875" fmla="*/ 886280 w 5382109"/>
                <a:gd name="connsiteY1-1876" fmla="*/ 1071908 h 5891378"/>
                <a:gd name="connsiteX2-1877" fmla="*/ 577563 w 5382109"/>
                <a:gd name="connsiteY2-1878" fmla="*/ 2303100 h 5891378"/>
                <a:gd name="connsiteX3-1879" fmla="*/ 763 w 5382109"/>
                <a:gd name="connsiteY3-1880" fmla="*/ 3052485 h 5891378"/>
                <a:gd name="connsiteX4-1881" fmla="*/ 511126 w 5382109"/>
                <a:gd name="connsiteY4-1882" fmla="*/ 3328932 h 5891378"/>
                <a:gd name="connsiteX5-1883" fmla="*/ 340038 w 5382109"/>
                <a:gd name="connsiteY5-1884" fmla="*/ 3735731 h 5891378"/>
                <a:gd name="connsiteX6-1885" fmla="*/ 531424 w 5382109"/>
                <a:gd name="connsiteY6-1886" fmla="*/ 3871192 h 5891378"/>
                <a:gd name="connsiteX7-1887" fmla="*/ 372902 w 5382109"/>
                <a:gd name="connsiteY7-1888" fmla="*/ 4062578 h 5891378"/>
                <a:gd name="connsiteX8-1889" fmla="*/ 564288 w 5382109"/>
                <a:gd name="connsiteY8-1890" fmla="*/ 4317760 h 5891378"/>
                <a:gd name="connsiteX9-1891" fmla="*/ 500493 w 5382109"/>
                <a:gd name="connsiteY9-1892" fmla="*/ 4976978 h 5891378"/>
                <a:gd name="connsiteX10-1893" fmla="*/ 1755135 w 5382109"/>
                <a:gd name="connsiteY10-1894" fmla="*/ 5039945 h 5891378"/>
                <a:gd name="connsiteX11-1895" fmla="*/ 1946521 w 5382109"/>
                <a:gd name="connsiteY11-1896" fmla="*/ 5891378 h 5891378"/>
                <a:gd name="connsiteX12-1897" fmla="*/ 4785414 w 5382109"/>
                <a:gd name="connsiteY12-1898" fmla="*/ 5859481 h 5891378"/>
                <a:gd name="connsiteX13-1899" fmla="*/ 4891740 w 5382109"/>
                <a:gd name="connsiteY13-1900" fmla="*/ 3520318 h 5891378"/>
                <a:gd name="connsiteX14-1901" fmla="*/ 3031042 w 5382109"/>
                <a:gd name="connsiteY14-1902" fmla="*/ 941 h 5891378"/>
                <a:gd name="connsiteX0-1903" fmla="*/ 3031042 w 5382109"/>
                <a:gd name="connsiteY0-1904" fmla="*/ 753 h 5891190"/>
                <a:gd name="connsiteX1-1905" fmla="*/ 886280 w 5382109"/>
                <a:gd name="connsiteY1-1906" fmla="*/ 1071720 h 5891190"/>
                <a:gd name="connsiteX2-1907" fmla="*/ 577563 w 5382109"/>
                <a:gd name="connsiteY2-1908" fmla="*/ 2302912 h 5891190"/>
                <a:gd name="connsiteX3-1909" fmla="*/ 763 w 5382109"/>
                <a:gd name="connsiteY3-1910" fmla="*/ 3052297 h 5891190"/>
                <a:gd name="connsiteX4-1911" fmla="*/ 511126 w 5382109"/>
                <a:gd name="connsiteY4-1912" fmla="*/ 3328744 h 5891190"/>
                <a:gd name="connsiteX5-1913" fmla="*/ 340038 w 5382109"/>
                <a:gd name="connsiteY5-1914" fmla="*/ 3735543 h 5891190"/>
                <a:gd name="connsiteX6-1915" fmla="*/ 531424 w 5382109"/>
                <a:gd name="connsiteY6-1916" fmla="*/ 3871004 h 5891190"/>
                <a:gd name="connsiteX7-1917" fmla="*/ 372902 w 5382109"/>
                <a:gd name="connsiteY7-1918" fmla="*/ 4062390 h 5891190"/>
                <a:gd name="connsiteX8-1919" fmla="*/ 564288 w 5382109"/>
                <a:gd name="connsiteY8-1920" fmla="*/ 4317572 h 5891190"/>
                <a:gd name="connsiteX9-1921" fmla="*/ 500493 w 5382109"/>
                <a:gd name="connsiteY9-1922" fmla="*/ 4976790 h 5891190"/>
                <a:gd name="connsiteX10-1923" fmla="*/ 1755135 w 5382109"/>
                <a:gd name="connsiteY10-1924" fmla="*/ 5039757 h 5891190"/>
                <a:gd name="connsiteX11-1925" fmla="*/ 1946521 w 5382109"/>
                <a:gd name="connsiteY11-1926" fmla="*/ 5891190 h 5891190"/>
                <a:gd name="connsiteX12-1927" fmla="*/ 4785414 w 5382109"/>
                <a:gd name="connsiteY12-1928" fmla="*/ 5859293 h 5891190"/>
                <a:gd name="connsiteX13-1929" fmla="*/ 4891740 w 5382109"/>
                <a:gd name="connsiteY13-1930" fmla="*/ 3520130 h 5891190"/>
                <a:gd name="connsiteX14-1931" fmla="*/ 3031042 w 5382109"/>
                <a:gd name="connsiteY14-1932" fmla="*/ 753 h 5891190"/>
                <a:gd name="connsiteX0-1933" fmla="*/ 3031042 w 5382109"/>
                <a:gd name="connsiteY0-1934" fmla="*/ 753 h 5891190"/>
                <a:gd name="connsiteX1-1935" fmla="*/ 886280 w 5382109"/>
                <a:gd name="connsiteY1-1936" fmla="*/ 1071720 h 5891190"/>
                <a:gd name="connsiteX2-1937" fmla="*/ 577563 w 5382109"/>
                <a:gd name="connsiteY2-1938" fmla="*/ 2302912 h 5891190"/>
                <a:gd name="connsiteX3-1939" fmla="*/ 763 w 5382109"/>
                <a:gd name="connsiteY3-1940" fmla="*/ 3052297 h 5891190"/>
                <a:gd name="connsiteX4-1941" fmla="*/ 511126 w 5382109"/>
                <a:gd name="connsiteY4-1942" fmla="*/ 3328744 h 5891190"/>
                <a:gd name="connsiteX5-1943" fmla="*/ 340038 w 5382109"/>
                <a:gd name="connsiteY5-1944" fmla="*/ 3735543 h 5891190"/>
                <a:gd name="connsiteX6-1945" fmla="*/ 531424 w 5382109"/>
                <a:gd name="connsiteY6-1946" fmla="*/ 3871004 h 5891190"/>
                <a:gd name="connsiteX7-1947" fmla="*/ 372902 w 5382109"/>
                <a:gd name="connsiteY7-1948" fmla="*/ 4062390 h 5891190"/>
                <a:gd name="connsiteX8-1949" fmla="*/ 564288 w 5382109"/>
                <a:gd name="connsiteY8-1950" fmla="*/ 4317572 h 5891190"/>
                <a:gd name="connsiteX9-1951" fmla="*/ 500493 w 5382109"/>
                <a:gd name="connsiteY9-1952" fmla="*/ 4976790 h 5891190"/>
                <a:gd name="connsiteX10-1953" fmla="*/ 1755135 w 5382109"/>
                <a:gd name="connsiteY10-1954" fmla="*/ 5039757 h 5891190"/>
                <a:gd name="connsiteX11-1955" fmla="*/ 1946521 w 5382109"/>
                <a:gd name="connsiteY11-1956" fmla="*/ 5891190 h 5891190"/>
                <a:gd name="connsiteX12-1957" fmla="*/ 4785414 w 5382109"/>
                <a:gd name="connsiteY12-1958" fmla="*/ 5859293 h 5891190"/>
                <a:gd name="connsiteX13-1959" fmla="*/ 4891740 w 5382109"/>
                <a:gd name="connsiteY13-1960" fmla="*/ 3520130 h 5891190"/>
                <a:gd name="connsiteX14-1961" fmla="*/ 3031042 w 5382109"/>
                <a:gd name="connsiteY14-1962" fmla="*/ 753 h 5891190"/>
                <a:gd name="connsiteX0-1963" fmla="*/ 3031042 w 5382109"/>
                <a:gd name="connsiteY0-1964" fmla="*/ 792 h 5891229"/>
                <a:gd name="connsiteX1-1965" fmla="*/ 777098 w 5382109"/>
                <a:gd name="connsiteY1-1966" fmla="*/ 1044464 h 5891229"/>
                <a:gd name="connsiteX2-1967" fmla="*/ 577563 w 5382109"/>
                <a:gd name="connsiteY2-1968" fmla="*/ 2302951 h 5891229"/>
                <a:gd name="connsiteX3-1969" fmla="*/ 763 w 5382109"/>
                <a:gd name="connsiteY3-1970" fmla="*/ 3052336 h 5891229"/>
                <a:gd name="connsiteX4-1971" fmla="*/ 511126 w 5382109"/>
                <a:gd name="connsiteY4-1972" fmla="*/ 3328783 h 5891229"/>
                <a:gd name="connsiteX5-1973" fmla="*/ 340038 w 5382109"/>
                <a:gd name="connsiteY5-1974" fmla="*/ 3735582 h 5891229"/>
                <a:gd name="connsiteX6-1975" fmla="*/ 531424 w 5382109"/>
                <a:gd name="connsiteY6-1976" fmla="*/ 3871043 h 5891229"/>
                <a:gd name="connsiteX7-1977" fmla="*/ 372902 w 5382109"/>
                <a:gd name="connsiteY7-1978" fmla="*/ 4062429 h 5891229"/>
                <a:gd name="connsiteX8-1979" fmla="*/ 564288 w 5382109"/>
                <a:gd name="connsiteY8-1980" fmla="*/ 4317611 h 5891229"/>
                <a:gd name="connsiteX9-1981" fmla="*/ 500493 w 5382109"/>
                <a:gd name="connsiteY9-1982" fmla="*/ 4976829 h 5891229"/>
                <a:gd name="connsiteX10-1983" fmla="*/ 1755135 w 5382109"/>
                <a:gd name="connsiteY10-1984" fmla="*/ 5039796 h 5891229"/>
                <a:gd name="connsiteX11-1985" fmla="*/ 1946521 w 5382109"/>
                <a:gd name="connsiteY11-1986" fmla="*/ 5891229 h 5891229"/>
                <a:gd name="connsiteX12-1987" fmla="*/ 4785414 w 5382109"/>
                <a:gd name="connsiteY12-1988" fmla="*/ 5859332 h 5891229"/>
                <a:gd name="connsiteX13-1989" fmla="*/ 4891740 w 5382109"/>
                <a:gd name="connsiteY13-1990" fmla="*/ 3520169 h 5891229"/>
                <a:gd name="connsiteX14-1991" fmla="*/ 3031042 w 5382109"/>
                <a:gd name="connsiteY14-1992" fmla="*/ 792 h 5891229"/>
                <a:gd name="connsiteX0-1993" fmla="*/ 3031042 w 5382109"/>
                <a:gd name="connsiteY0-1994" fmla="*/ 792 h 5891229"/>
                <a:gd name="connsiteX1-1995" fmla="*/ 777098 w 5382109"/>
                <a:gd name="connsiteY1-1996" fmla="*/ 1044464 h 5891229"/>
                <a:gd name="connsiteX2-1997" fmla="*/ 577563 w 5382109"/>
                <a:gd name="connsiteY2-1998" fmla="*/ 2302951 h 5891229"/>
                <a:gd name="connsiteX3-1999" fmla="*/ 763 w 5382109"/>
                <a:gd name="connsiteY3-2000" fmla="*/ 3052336 h 5891229"/>
                <a:gd name="connsiteX4-2001" fmla="*/ 511126 w 5382109"/>
                <a:gd name="connsiteY4-2002" fmla="*/ 3328783 h 5891229"/>
                <a:gd name="connsiteX5-2003" fmla="*/ 340038 w 5382109"/>
                <a:gd name="connsiteY5-2004" fmla="*/ 3735582 h 5891229"/>
                <a:gd name="connsiteX6-2005" fmla="*/ 531424 w 5382109"/>
                <a:gd name="connsiteY6-2006" fmla="*/ 3871043 h 5891229"/>
                <a:gd name="connsiteX7-2007" fmla="*/ 372902 w 5382109"/>
                <a:gd name="connsiteY7-2008" fmla="*/ 4062429 h 5891229"/>
                <a:gd name="connsiteX8-2009" fmla="*/ 564288 w 5382109"/>
                <a:gd name="connsiteY8-2010" fmla="*/ 4317611 h 5891229"/>
                <a:gd name="connsiteX9-2011" fmla="*/ 500493 w 5382109"/>
                <a:gd name="connsiteY9-2012" fmla="*/ 4976829 h 5891229"/>
                <a:gd name="connsiteX10-2013" fmla="*/ 1755135 w 5382109"/>
                <a:gd name="connsiteY10-2014" fmla="*/ 5039796 h 5891229"/>
                <a:gd name="connsiteX11-2015" fmla="*/ 1946521 w 5382109"/>
                <a:gd name="connsiteY11-2016" fmla="*/ 5891229 h 5891229"/>
                <a:gd name="connsiteX12-2017" fmla="*/ 4785414 w 5382109"/>
                <a:gd name="connsiteY12-2018" fmla="*/ 5859332 h 5891229"/>
                <a:gd name="connsiteX13-2019" fmla="*/ 4891740 w 5382109"/>
                <a:gd name="connsiteY13-2020" fmla="*/ 3520169 h 5891229"/>
                <a:gd name="connsiteX14-2021" fmla="*/ 3031042 w 5382109"/>
                <a:gd name="connsiteY14-2022" fmla="*/ 792 h 5891229"/>
                <a:gd name="connsiteX0-2023" fmla="*/ 3031042 w 5382109"/>
                <a:gd name="connsiteY0-2024" fmla="*/ 792 h 5891229"/>
                <a:gd name="connsiteX1-2025" fmla="*/ 777098 w 5382109"/>
                <a:gd name="connsiteY1-2026" fmla="*/ 1044464 h 5891229"/>
                <a:gd name="connsiteX2-2027" fmla="*/ 577563 w 5382109"/>
                <a:gd name="connsiteY2-2028" fmla="*/ 2302951 h 5891229"/>
                <a:gd name="connsiteX3-2029" fmla="*/ 763 w 5382109"/>
                <a:gd name="connsiteY3-2030" fmla="*/ 3052336 h 5891229"/>
                <a:gd name="connsiteX4-2031" fmla="*/ 511126 w 5382109"/>
                <a:gd name="connsiteY4-2032" fmla="*/ 3328783 h 5891229"/>
                <a:gd name="connsiteX5-2033" fmla="*/ 340038 w 5382109"/>
                <a:gd name="connsiteY5-2034" fmla="*/ 3735582 h 5891229"/>
                <a:gd name="connsiteX6-2035" fmla="*/ 531424 w 5382109"/>
                <a:gd name="connsiteY6-2036" fmla="*/ 3871043 h 5891229"/>
                <a:gd name="connsiteX7-2037" fmla="*/ 372902 w 5382109"/>
                <a:gd name="connsiteY7-2038" fmla="*/ 4062429 h 5891229"/>
                <a:gd name="connsiteX8-2039" fmla="*/ 564288 w 5382109"/>
                <a:gd name="connsiteY8-2040" fmla="*/ 4317611 h 5891229"/>
                <a:gd name="connsiteX9-2041" fmla="*/ 500493 w 5382109"/>
                <a:gd name="connsiteY9-2042" fmla="*/ 4976829 h 5891229"/>
                <a:gd name="connsiteX10-2043" fmla="*/ 1755135 w 5382109"/>
                <a:gd name="connsiteY10-2044" fmla="*/ 5039796 h 5891229"/>
                <a:gd name="connsiteX11-2045" fmla="*/ 1946521 w 5382109"/>
                <a:gd name="connsiteY11-2046" fmla="*/ 5891229 h 5891229"/>
                <a:gd name="connsiteX12-2047" fmla="*/ 4785414 w 5382109"/>
                <a:gd name="connsiteY12-2048" fmla="*/ 5859332 h 5891229"/>
                <a:gd name="connsiteX13-2049" fmla="*/ 4891740 w 5382109"/>
                <a:gd name="connsiteY13-2050" fmla="*/ 3520169 h 5891229"/>
                <a:gd name="connsiteX14-2051" fmla="*/ 3031042 w 5382109"/>
                <a:gd name="connsiteY14-2052" fmla="*/ 792 h 5891229"/>
                <a:gd name="connsiteX0-2053" fmla="*/ 3031042 w 5382109"/>
                <a:gd name="connsiteY0-2054" fmla="*/ 627 h 5891064"/>
                <a:gd name="connsiteX1-2055" fmla="*/ 777098 w 5382109"/>
                <a:gd name="connsiteY1-2056" fmla="*/ 1180776 h 5891064"/>
                <a:gd name="connsiteX2-2057" fmla="*/ 577563 w 5382109"/>
                <a:gd name="connsiteY2-2058" fmla="*/ 2302786 h 5891064"/>
                <a:gd name="connsiteX3-2059" fmla="*/ 763 w 5382109"/>
                <a:gd name="connsiteY3-2060" fmla="*/ 3052171 h 5891064"/>
                <a:gd name="connsiteX4-2061" fmla="*/ 511126 w 5382109"/>
                <a:gd name="connsiteY4-2062" fmla="*/ 3328618 h 5891064"/>
                <a:gd name="connsiteX5-2063" fmla="*/ 340038 w 5382109"/>
                <a:gd name="connsiteY5-2064" fmla="*/ 3735417 h 5891064"/>
                <a:gd name="connsiteX6-2065" fmla="*/ 531424 w 5382109"/>
                <a:gd name="connsiteY6-2066" fmla="*/ 3870878 h 5891064"/>
                <a:gd name="connsiteX7-2067" fmla="*/ 372902 w 5382109"/>
                <a:gd name="connsiteY7-2068" fmla="*/ 4062264 h 5891064"/>
                <a:gd name="connsiteX8-2069" fmla="*/ 564288 w 5382109"/>
                <a:gd name="connsiteY8-2070" fmla="*/ 4317446 h 5891064"/>
                <a:gd name="connsiteX9-2071" fmla="*/ 500493 w 5382109"/>
                <a:gd name="connsiteY9-2072" fmla="*/ 4976664 h 5891064"/>
                <a:gd name="connsiteX10-2073" fmla="*/ 1755135 w 5382109"/>
                <a:gd name="connsiteY10-2074" fmla="*/ 5039631 h 5891064"/>
                <a:gd name="connsiteX11-2075" fmla="*/ 1946521 w 5382109"/>
                <a:gd name="connsiteY11-2076" fmla="*/ 5891064 h 5891064"/>
                <a:gd name="connsiteX12-2077" fmla="*/ 4785414 w 5382109"/>
                <a:gd name="connsiteY12-2078" fmla="*/ 5859167 h 5891064"/>
                <a:gd name="connsiteX13-2079" fmla="*/ 4891740 w 5382109"/>
                <a:gd name="connsiteY13-2080" fmla="*/ 3520004 h 5891064"/>
                <a:gd name="connsiteX14-2081" fmla="*/ 3031042 w 5382109"/>
                <a:gd name="connsiteY14-2082" fmla="*/ 627 h 5891064"/>
                <a:gd name="connsiteX0-2083" fmla="*/ 3031042 w 5382109"/>
                <a:gd name="connsiteY0-2084" fmla="*/ 968 h 5891405"/>
                <a:gd name="connsiteX1-2085" fmla="*/ 777098 w 5382109"/>
                <a:gd name="connsiteY1-2086" fmla="*/ 1181117 h 5891405"/>
                <a:gd name="connsiteX2-2087" fmla="*/ 577563 w 5382109"/>
                <a:gd name="connsiteY2-2088" fmla="*/ 2303127 h 5891405"/>
                <a:gd name="connsiteX3-2089" fmla="*/ 763 w 5382109"/>
                <a:gd name="connsiteY3-2090" fmla="*/ 3052512 h 5891405"/>
                <a:gd name="connsiteX4-2091" fmla="*/ 511126 w 5382109"/>
                <a:gd name="connsiteY4-2092" fmla="*/ 3328959 h 5891405"/>
                <a:gd name="connsiteX5-2093" fmla="*/ 340038 w 5382109"/>
                <a:gd name="connsiteY5-2094" fmla="*/ 3735758 h 5891405"/>
                <a:gd name="connsiteX6-2095" fmla="*/ 531424 w 5382109"/>
                <a:gd name="connsiteY6-2096" fmla="*/ 3871219 h 5891405"/>
                <a:gd name="connsiteX7-2097" fmla="*/ 372902 w 5382109"/>
                <a:gd name="connsiteY7-2098" fmla="*/ 4062605 h 5891405"/>
                <a:gd name="connsiteX8-2099" fmla="*/ 564288 w 5382109"/>
                <a:gd name="connsiteY8-2100" fmla="*/ 4317787 h 5891405"/>
                <a:gd name="connsiteX9-2101" fmla="*/ 500493 w 5382109"/>
                <a:gd name="connsiteY9-2102" fmla="*/ 4977005 h 5891405"/>
                <a:gd name="connsiteX10-2103" fmla="*/ 1755135 w 5382109"/>
                <a:gd name="connsiteY10-2104" fmla="*/ 5039972 h 5891405"/>
                <a:gd name="connsiteX11-2105" fmla="*/ 1946521 w 5382109"/>
                <a:gd name="connsiteY11-2106" fmla="*/ 5891405 h 5891405"/>
                <a:gd name="connsiteX12-2107" fmla="*/ 4785414 w 5382109"/>
                <a:gd name="connsiteY12-2108" fmla="*/ 5859508 h 5891405"/>
                <a:gd name="connsiteX13-2109" fmla="*/ 4891740 w 5382109"/>
                <a:gd name="connsiteY13-2110" fmla="*/ 3520345 h 5891405"/>
                <a:gd name="connsiteX14-2111" fmla="*/ 3031042 w 5382109"/>
                <a:gd name="connsiteY14-2112" fmla="*/ 968 h 5891405"/>
                <a:gd name="connsiteX0-2113" fmla="*/ 3031042 w 5382109"/>
                <a:gd name="connsiteY0-2114" fmla="*/ 968 h 5891405"/>
                <a:gd name="connsiteX1-2115" fmla="*/ 777098 w 5382109"/>
                <a:gd name="connsiteY1-2116" fmla="*/ 1181117 h 5891405"/>
                <a:gd name="connsiteX2-2117" fmla="*/ 577563 w 5382109"/>
                <a:gd name="connsiteY2-2118" fmla="*/ 2303127 h 5891405"/>
                <a:gd name="connsiteX3-2119" fmla="*/ 763 w 5382109"/>
                <a:gd name="connsiteY3-2120" fmla="*/ 3052512 h 5891405"/>
                <a:gd name="connsiteX4-2121" fmla="*/ 511126 w 5382109"/>
                <a:gd name="connsiteY4-2122" fmla="*/ 3328959 h 5891405"/>
                <a:gd name="connsiteX5-2123" fmla="*/ 340038 w 5382109"/>
                <a:gd name="connsiteY5-2124" fmla="*/ 3735758 h 5891405"/>
                <a:gd name="connsiteX6-2125" fmla="*/ 531424 w 5382109"/>
                <a:gd name="connsiteY6-2126" fmla="*/ 3871219 h 5891405"/>
                <a:gd name="connsiteX7-2127" fmla="*/ 372902 w 5382109"/>
                <a:gd name="connsiteY7-2128" fmla="*/ 4062605 h 5891405"/>
                <a:gd name="connsiteX8-2129" fmla="*/ 564288 w 5382109"/>
                <a:gd name="connsiteY8-2130" fmla="*/ 4317787 h 5891405"/>
                <a:gd name="connsiteX9-2131" fmla="*/ 500493 w 5382109"/>
                <a:gd name="connsiteY9-2132" fmla="*/ 4977005 h 5891405"/>
                <a:gd name="connsiteX10-2133" fmla="*/ 1755135 w 5382109"/>
                <a:gd name="connsiteY10-2134" fmla="*/ 5039972 h 5891405"/>
                <a:gd name="connsiteX11-2135" fmla="*/ 1946521 w 5382109"/>
                <a:gd name="connsiteY11-2136" fmla="*/ 5891405 h 5891405"/>
                <a:gd name="connsiteX12-2137" fmla="*/ 4785414 w 5382109"/>
                <a:gd name="connsiteY12-2138" fmla="*/ 5859508 h 5891405"/>
                <a:gd name="connsiteX13-2139" fmla="*/ 4891740 w 5382109"/>
                <a:gd name="connsiteY13-2140" fmla="*/ 3520345 h 5891405"/>
                <a:gd name="connsiteX14-2141" fmla="*/ 3031042 w 5382109"/>
                <a:gd name="connsiteY14-2142" fmla="*/ 968 h 5891405"/>
                <a:gd name="connsiteX0-2143" fmla="*/ 3031204 w 5382271"/>
                <a:gd name="connsiteY0-2144" fmla="*/ 968 h 5891405"/>
                <a:gd name="connsiteX1-2145" fmla="*/ 777260 w 5382271"/>
                <a:gd name="connsiteY1-2146" fmla="*/ 1181117 h 5891405"/>
                <a:gd name="connsiteX2-2147" fmla="*/ 523134 w 5382271"/>
                <a:gd name="connsiteY2-2148" fmla="*/ 2303127 h 5891405"/>
                <a:gd name="connsiteX3-2149" fmla="*/ 925 w 5382271"/>
                <a:gd name="connsiteY3-2150" fmla="*/ 3052512 h 5891405"/>
                <a:gd name="connsiteX4-2151" fmla="*/ 511288 w 5382271"/>
                <a:gd name="connsiteY4-2152" fmla="*/ 3328959 h 5891405"/>
                <a:gd name="connsiteX5-2153" fmla="*/ 340200 w 5382271"/>
                <a:gd name="connsiteY5-2154" fmla="*/ 3735758 h 5891405"/>
                <a:gd name="connsiteX6-2155" fmla="*/ 531586 w 5382271"/>
                <a:gd name="connsiteY6-2156" fmla="*/ 3871219 h 5891405"/>
                <a:gd name="connsiteX7-2157" fmla="*/ 373064 w 5382271"/>
                <a:gd name="connsiteY7-2158" fmla="*/ 4062605 h 5891405"/>
                <a:gd name="connsiteX8-2159" fmla="*/ 564450 w 5382271"/>
                <a:gd name="connsiteY8-2160" fmla="*/ 4317787 h 5891405"/>
                <a:gd name="connsiteX9-2161" fmla="*/ 500655 w 5382271"/>
                <a:gd name="connsiteY9-2162" fmla="*/ 4977005 h 5891405"/>
                <a:gd name="connsiteX10-2163" fmla="*/ 1755297 w 5382271"/>
                <a:gd name="connsiteY10-2164" fmla="*/ 5039972 h 5891405"/>
                <a:gd name="connsiteX11-2165" fmla="*/ 1946683 w 5382271"/>
                <a:gd name="connsiteY11-2166" fmla="*/ 5891405 h 5891405"/>
                <a:gd name="connsiteX12-2167" fmla="*/ 4785576 w 5382271"/>
                <a:gd name="connsiteY12-2168" fmla="*/ 5859508 h 5891405"/>
                <a:gd name="connsiteX13-2169" fmla="*/ 4891902 w 5382271"/>
                <a:gd name="connsiteY13-2170" fmla="*/ 3520345 h 5891405"/>
                <a:gd name="connsiteX14-2171" fmla="*/ 3031204 w 5382271"/>
                <a:gd name="connsiteY14-2172" fmla="*/ 968 h 5891405"/>
                <a:gd name="connsiteX0-2173" fmla="*/ 3031204 w 5382271"/>
                <a:gd name="connsiteY0-2174" fmla="*/ 968 h 5891405"/>
                <a:gd name="connsiteX1-2175" fmla="*/ 777260 w 5382271"/>
                <a:gd name="connsiteY1-2176" fmla="*/ 1181117 h 5891405"/>
                <a:gd name="connsiteX2-2177" fmla="*/ 523134 w 5382271"/>
                <a:gd name="connsiteY2-2178" fmla="*/ 2303127 h 5891405"/>
                <a:gd name="connsiteX3-2179" fmla="*/ 925 w 5382271"/>
                <a:gd name="connsiteY3-2180" fmla="*/ 3052512 h 5891405"/>
                <a:gd name="connsiteX4-2181" fmla="*/ 511288 w 5382271"/>
                <a:gd name="connsiteY4-2182" fmla="*/ 3328959 h 5891405"/>
                <a:gd name="connsiteX5-2183" fmla="*/ 340200 w 5382271"/>
                <a:gd name="connsiteY5-2184" fmla="*/ 3735758 h 5891405"/>
                <a:gd name="connsiteX6-2185" fmla="*/ 531586 w 5382271"/>
                <a:gd name="connsiteY6-2186" fmla="*/ 3871219 h 5891405"/>
                <a:gd name="connsiteX7-2187" fmla="*/ 373064 w 5382271"/>
                <a:gd name="connsiteY7-2188" fmla="*/ 4062605 h 5891405"/>
                <a:gd name="connsiteX8-2189" fmla="*/ 564450 w 5382271"/>
                <a:gd name="connsiteY8-2190" fmla="*/ 4317787 h 5891405"/>
                <a:gd name="connsiteX9-2191" fmla="*/ 500655 w 5382271"/>
                <a:gd name="connsiteY9-2192" fmla="*/ 4977005 h 5891405"/>
                <a:gd name="connsiteX10-2193" fmla="*/ 1755297 w 5382271"/>
                <a:gd name="connsiteY10-2194" fmla="*/ 5039972 h 5891405"/>
                <a:gd name="connsiteX11-2195" fmla="*/ 1946683 w 5382271"/>
                <a:gd name="connsiteY11-2196" fmla="*/ 5891405 h 5891405"/>
                <a:gd name="connsiteX12-2197" fmla="*/ 4785576 w 5382271"/>
                <a:gd name="connsiteY12-2198" fmla="*/ 5859508 h 5891405"/>
                <a:gd name="connsiteX13-2199" fmla="*/ 4891902 w 5382271"/>
                <a:gd name="connsiteY13-2200" fmla="*/ 3520345 h 5891405"/>
                <a:gd name="connsiteX14-2201" fmla="*/ 3031204 w 5382271"/>
                <a:gd name="connsiteY14-2202" fmla="*/ 968 h 5891405"/>
                <a:gd name="connsiteX0-2203" fmla="*/ 3031204 w 5382271"/>
                <a:gd name="connsiteY0-2204" fmla="*/ 968 h 5891405"/>
                <a:gd name="connsiteX1-2205" fmla="*/ 777260 w 5382271"/>
                <a:gd name="connsiteY1-2206" fmla="*/ 1181117 h 5891405"/>
                <a:gd name="connsiteX2-2207" fmla="*/ 523134 w 5382271"/>
                <a:gd name="connsiteY2-2208" fmla="*/ 2303127 h 5891405"/>
                <a:gd name="connsiteX3-2209" fmla="*/ 925 w 5382271"/>
                <a:gd name="connsiteY3-2210" fmla="*/ 3052512 h 5891405"/>
                <a:gd name="connsiteX4-2211" fmla="*/ 511288 w 5382271"/>
                <a:gd name="connsiteY4-2212" fmla="*/ 3328959 h 5891405"/>
                <a:gd name="connsiteX5-2213" fmla="*/ 340200 w 5382271"/>
                <a:gd name="connsiteY5-2214" fmla="*/ 3735758 h 5891405"/>
                <a:gd name="connsiteX6-2215" fmla="*/ 531586 w 5382271"/>
                <a:gd name="connsiteY6-2216" fmla="*/ 3871219 h 5891405"/>
                <a:gd name="connsiteX7-2217" fmla="*/ 373064 w 5382271"/>
                <a:gd name="connsiteY7-2218" fmla="*/ 4062605 h 5891405"/>
                <a:gd name="connsiteX8-2219" fmla="*/ 564450 w 5382271"/>
                <a:gd name="connsiteY8-2220" fmla="*/ 4317787 h 5891405"/>
                <a:gd name="connsiteX9-2221" fmla="*/ 500655 w 5382271"/>
                <a:gd name="connsiteY9-2222" fmla="*/ 4977005 h 5891405"/>
                <a:gd name="connsiteX10-2223" fmla="*/ 1755297 w 5382271"/>
                <a:gd name="connsiteY10-2224" fmla="*/ 5039972 h 5891405"/>
                <a:gd name="connsiteX11-2225" fmla="*/ 1946683 w 5382271"/>
                <a:gd name="connsiteY11-2226" fmla="*/ 5891405 h 5891405"/>
                <a:gd name="connsiteX12-2227" fmla="*/ 4785576 w 5382271"/>
                <a:gd name="connsiteY12-2228" fmla="*/ 5859508 h 5891405"/>
                <a:gd name="connsiteX13-2229" fmla="*/ 4891902 w 5382271"/>
                <a:gd name="connsiteY13-2230" fmla="*/ 3520345 h 5891405"/>
                <a:gd name="connsiteX14-2231" fmla="*/ 3031204 w 5382271"/>
                <a:gd name="connsiteY14-2232" fmla="*/ 968 h 5891405"/>
                <a:gd name="connsiteX0-2233" fmla="*/ 3038119 w 5389186"/>
                <a:gd name="connsiteY0-2234" fmla="*/ 968 h 5891405"/>
                <a:gd name="connsiteX1-2235" fmla="*/ 784175 w 5389186"/>
                <a:gd name="connsiteY1-2236" fmla="*/ 1181117 h 5891405"/>
                <a:gd name="connsiteX2-2237" fmla="*/ 530049 w 5389186"/>
                <a:gd name="connsiteY2-2238" fmla="*/ 2303127 h 5891405"/>
                <a:gd name="connsiteX3-2239" fmla="*/ 7840 w 5389186"/>
                <a:gd name="connsiteY3-2240" fmla="*/ 3052512 h 5891405"/>
                <a:gd name="connsiteX4-2241" fmla="*/ 518203 w 5389186"/>
                <a:gd name="connsiteY4-2242" fmla="*/ 3328959 h 5891405"/>
                <a:gd name="connsiteX5-2243" fmla="*/ 347115 w 5389186"/>
                <a:gd name="connsiteY5-2244" fmla="*/ 3735758 h 5891405"/>
                <a:gd name="connsiteX6-2245" fmla="*/ 538501 w 5389186"/>
                <a:gd name="connsiteY6-2246" fmla="*/ 3871219 h 5891405"/>
                <a:gd name="connsiteX7-2247" fmla="*/ 379979 w 5389186"/>
                <a:gd name="connsiteY7-2248" fmla="*/ 4062605 h 5891405"/>
                <a:gd name="connsiteX8-2249" fmla="*/ 571365 w 5389186"/>
                <a:gd name="connsiteY8-2250" fmla="*/ 4317787 h 5891405"/>
                <a:gd name="connsiteX9-2251" fmla="*/ 507570 w 5389186"/>
                <a:gd name="connsiteY9-2252" fmla="*/ 4977005 h 5891405"/>
                <a:gd name="connsiteX10-2253" fmla="*/ 1762212 w 5389186"/>
                <a:gd name="connsiteY10-2254" fmla="*/ 5039972 h 5891405"/>
                <a:gd name="connsiteX11-2255" fmla="*/ 1953598 w 5389186"/>
                <a:gd name="connsiteY11-2256" fmla="*/ 5891405 h 5891405"/>
                <a:gd name="connsiteX12-2257" fmla="*/ 4792491 w 5389186"/>
                <a:gd name="connsiteY12-2258" fmla="*/ 5859508 h 5891405"/>
                <a:gd name="connsiteX13-2259" fmla="*/ 4898817 w 5389186"/>
                <a:gd name="connsiteY13-2260" fmla="*/ 3520345 h 5891405"/>
                <a:gd name="connsiteX14-2261" fmla="*/ 3038119 w 5389186"/>
                <a:gd name="connsiteY14-2262" fmla="*/ 968 h 5891405"/>
                <a:gd name="connsiteX0-2263" fmla="*/ 3037057 w 5388124"/>
                <a:gd name="connsiteY0-2264" fmla="*/ 968 h 5891405"/>
                <a:gd name="connsiteX1-2265" fmla="*/ 783113 w 5388124"/>
                <a:gd name="connsiteY1-2266" fmla="*/ 1181117 h 5891405"/>
                <a:gd name="connsiteX2-2267" fmla="*/ 528987 w 5388124"/>
                <a:gd name="connsiteY2-2268" fmla="*/ 2303127 h 5891405"/>
                <a:gd name="connsiteX3-2269" fmla="*/ 6778 w 5388124"/>
                <a:gd name="connsiteY3-2270" fmla="*/ 3052512 h 5891405"/>
                <a:gd name="connsiteX4-2271" fmla="*/ 517141 w 5388124"/>
                <a:gd name="connsiteY4-2272" fmla="*/ 3328959 h 5891405"/>
                <a:gd name="connsiteX5-2273" fmla="*/ 346053 w 5388124"/>
                <a:gd name="connsiteY5-2274" fmla="*/ 3735758 h 5891405"/>
                <a:gd name="connsiteX6-2275" fmla="*/ 537439 w 5388124"/>
                <a:gd name="connsiteY6-2276" fmla="*/ 3871219 h 5891405"/>
                <a:gd name="connsiteX7-2277" fmla="*/ 378917 w 5388124"/>
                <a:gd name="connsiteY7-2278" fmla="*/ 4062605 h 5891405"/>
                <a:gd name="connsiteX8-2279" fmla="*/ 570303 w 5388124"/>
                <a:gd name="connsiteY8-2280" fmla="*/ 4317787 h 5891405"/>
                <a:gd name="connsiteX9-2281" fmla="*/ 506508 w 5388124"/>
                <a:gd name="connsiteY9-2282" fmla="*/ 4977005 h 5891405"/>
                <a:gd name="connsiteX10-2283" fmla="*/ 1761150 w 5388124"/>
                <a:gd name="connsiteY10-2284" fmla="*/ 5039972 h 5891405"/>
                <a:gd name="connsiteX11-2285" fmla="*/ 1952536 w 5388124"/>
                <a:gd name="connsiteY11-2286" fmla="*/ 5891405 h 5891405"/>
                <a:gd name="connsiteX12-2287" fmla="*/ 4791429 w 5388124"/>
                <a:gd name="connsiteY12-2288" fmla="*/ 5859508 h 5891405"/>
                <a:gd name="connsiteX13-2289" fmla="*/ 4897755 w 5388124"/>
                <a:gd name="connsiteY13-2290" fmla="*/ 3520345 h 5891405"/>
                <a:gd name="connsiteX14-2291" fmla="*/ 3037057 w 5388124"/>
                <a:gd name="connsiteY14-2292" fmla="*/ 968 h 5891405"/>
                <a:gd name="connsiteX0-2293" fmla="*/ 3034541 w 5385608"/>
                <a:gd name="connsiteY0-2294" fmla="*/ 968 h 5891405"/>
                <a:gd name="connsiteX1-2295" fmla="*/ 780597 w 5385608"/>
                <a:gd name="connsiteY1-2296" fmla="*/ 1181117 h 5891405"/>
                <a:gd name="connsiteX2-2297" fmla="*/ 526471 w 5385608"/>
                <a:gd name="connsiteY2-2298" fmla="*/ 2303127 h 5891405"/>
                <a:gd name="connsiteX3-2299" fmla="*/ 4262 w 5385608"/>
                <a:gd name="connsiteY3-2300" fmla="*/ 3052512 h 5891405"/>
                <a:gd name="connsiteX4-2301" fmla="*/ 514625 w 5385608"/>
                <a:gd name="connsiteY4-2302" fmla="*/ 3328959 h 5891405"/>
                <a:gd name="connsiteX5-2303" fmla="*/ 343537 w 5385608"/>
                <a:gd name="connsiteY5-2304" fmla="*/ 3735758 h 5891405"/>
                <a:gd name="connsiteX6-2305" fmla="*/ 534923 w 5385608"/>
                <a:gd name="connsiteY6-2306" fmla="*/ 3871219 h 5891405"/>
                <a:gd name="connsiteX7-2307" fmla="*/ 376401 w 5385608"/>
                <a:gd name="connsiteY7-2308" fmla="*/ 4062605 h 5891405"/>
                <a:gd name="connsiteX8-2309" fmla="*/ 567787 w 5385608"/>
                <a:gd name="connsiteY8-2310" fmla="*/ 4317787 h 5891405"/>
                <a:gd name="connsiteX9-2311" fmla="*/ 503992 w 5385608"/>
                <a:gd name="connsiteY9-2312" fmla="*/ 4977005 h 5891405"/>
                <a:gd name="connsiteX10-2313" fmla="*/ 1758634 w 5385608"/>
                <a:gd name="connsiteY10-2314" fmla="*/ 5039972 h 5891405"/>
                <a:gd name="connsiteX11-2315" fmla="*/ 1950020 w 5385608"/>
                <a:gd name="connsiteY11-2316" fmla="*/ 5891405 h 5891405"/>
                <a:gd name="connsiteX12-2317" fmla="*/ 4788913 w 5385608"/>
                <a:gd name="connsiteY12-2318" fmla="*/ 5859508 h 5891405"/>
                <a:gd name="connsiteX13-2319" fmla="*/ 4895239 w 5385608"/>
                <a:gd name="connsiteY13-2320" fmla="*/ 3520345 h 5891405"/>
                <a:gd name="connsiteX14-2321" fmla="*/ 3034541 w 5385608"/>
                <a:gd name="connsiteY14-2322" fmla="*/ 968 h 5891405"/>
                <a:gd name="connsiteX0-2323" fmla="*/ 3034541 w 5385608"/>
                <a:gd name="connsiteY0-2324" fmla="*/ 968 h 5891405"/>
                <a:gd name="connsiteX1-2325" fmla="*/ 780597 w 5385608"/>
                <a:gd name="connsiteY1-2326" fmla="*/ 1181117 h 5891405"/>
                <a:gd name="connsiteX2-2327" fmla="*/ 526471 w 5385608"/>
                <a:gd name="connsiteY2-2328" fmla="*/ 2303127 h 5891405"/>
                <a:gd name="connsiteX3-2329" fmla="*/ 4262 w 5385608"/>
                <a:gd name="connsiteY3-2330" fmla="*/ 3052512 h 5891405"/>
                <a:gd name="connsiteX4-2331" fmla="*/ 514625 w 5385608"/>
                <a:gd name="connsiteY4-2332" fmla="*/ 3328959 h 5891405"/>
                <a:gd name="connsiteX5-2333" fmla="*/ 343537 w 5385608"/>
                <a:gd name="connsiteY5-2334" fmla="*/ 3735758 h 5891405"/>
                <a:gd name="connsiteX6-2335" fmla="*/ 534923 w 5385608"/>
                <a:gd name="connsiteY6-2336" fmla="*/ 3871219 h 5891405"/>
                <a:gd name="connsiteX7-2337" fmla="*/ 376401 w 5385608"/>
                <a:gd name="connsiteY7-2338" fmla="*/ 4062605 h 5891405"/>
                <a:gd name="connsiteX8-2339" fmla="*/ 567787 w 5385608"/>
                <a:gd name="connsiteY8-2340" fmla="*/ 4317787 h 5891405"/>
                <a:gd name="connsiteX9-2341" fmla="*/ 503992 w 5385608"/>
                <a:gd name="connsiteY9-2342" fmla="*/ 4977005 h 5891405"/>
                <a:gd name="connsiteX10-2343" fmla="*/ 1758634 w 5385608"/>
                <a:gd name="connsiteY10-2344" fmla="*/ 5039972 h 5891405"/>
                <a:gd name="connsiteX11-2345" fmla="*/ 1950020 w 5385608"/>
                <a:gd name="connsiteY11-2346" fmla="*/ 5891405 h 5891405"/>
                <a:gd name="connsiteX12-2347" fmla="*/ 4788913 w 5385608"/>
                <a:gd name="connsiteY12-2348" fmla="*/ 5859508 h 5891405"/>
                <a:gd name="connsiteX13-2349" fmla="*/ 4895239 w 5385608"/>
                <a:gd name="connsiteY13-2350" fmla="*/ 3520345 h 5891405"/>
                <a:gd name="connsiteX14-2351" fmla="*/ 3034541 w 5385608"/>
                <a:gd name="connsiteY14-2352" fmla="*/ 968 h 5891405"/>
                <a:gd name="connsiteX0-2353" fmla="*/ 2980702 w 5331769"/>
                <a:gd name="connsiteY0-2354" fmla="*/ 968 h 5891405"/>
                <a:gd name="connsiteX1-2355" fmla="*/ 726758 w 5331769"/>
                <a:gd name="connsiteY1-2356" fmla="*/ 1181117 h 5891405"/>
                <a:gd name="connsiteX2-2357" fmla="*/ 472632 w 5331769"/>
                <a:gd name="connsiteY2-2358" fmla="*/ 2303127 h 5891405"/>
                <a:gd name="connsiteX3-2359" fmla="*/ 5014 w 5331769"/>
                <a:gd name="connsiteY3-2360" fmla="*/ 3079808 h 5891405"/>
                <a:gd name="connsiteX4-2361" fmla="*/ 460786 w 5331769"/>
                <a:gd name="connsiteY4-2362" fmla="*/ 3328959 h 5891405"/>
                <a:gd name="connsiteX5-2363" fmla="*/ 289698 w 5331769"/>
                <a:gd name="connsiteY5-2364" fmla="*/ 3735758 h 5891405"/>
                <a:gd name="connsiteX6-2365" fmla="*/ 481084 w 5331769"/>
                <a:gd name="connsiteY6-2366" fmla="*/ 3871219 h 5891405"/>
                <a:gd name="connsiteX7-2367" fmla="*/ 322562 w 5331769"/>
                <a:gd name="connsiteY7-2368" fmla="*/ 4062605 h 5891405"/>
                <a:gd name="connsiteX8-2369" fmla="*/ 513948 w 5331769"/>
                <a:gd name="connsiteY8-2370" fmla="*/ 4317787 h 5891405"/>
                <a:gd name="connsiteX9-2371" fmla="*/ 450153 w 5331769"/>
                <a:gd name="connsiteY9-2372" fmla="*/ 4977005 h 5891405"/>
                <a:gd name="connsiteX10-2373" fmla="*/ 1704795 w 5331769"/>
                <a:gd name="connsiteY10-2374" fmla="*/ 5039972 h 5891405"/>
                <a:gd name="connsiteX11-2375" fmla="*/ 1896181 w 5331769"/>
                <a:gd name="connsiteY11-2376" fmla="*/ 5891405 h 5891405"/>
                <a:gd name="connsiteX12-2377" fmla="*/ 4735074 w 5331769"/>
                <a:gd name="connsiteY12-2378" fmla="*/ 5859508 h 5891405"/>
                <a:gd name="connsiteX13-2379" fmla="*/ 4841400 w 5331769"/>
                <a:gd name="connsiteY13-2380" fmla="*/ 3520345 h 5891405"/>
                <a:gd name="connsiteX14-2381" fmla="*/ 2980702 w 5331769"/>
                <a:gd name="connsiteY14-2382" fmla="*/ 968 h 5891405"/>
                <a:gd name="connsiteX0-2383" fmla="*/ 2980491 w 5331558"/>
                <a:gd name="connsiteY0-2384" fmla="*/ 968 h 5891405"/>
                <a:gd name="connsiteX1-2385" fmla="*/ 726547 w 5331558"/>
                <a:gd name="connsiteY1-2386" fmla="*/ 1181117 h 5891405"/>
                <a:gd name="connsiteX2-2387" fmla="*/ 486068 w 5331558"/>
                <a:gd name="connsiteY2-2388" fmla="*/ 2371366 h 5891405"/>
                <a:gd name="connsiteX3-2389" fmla="*/ 4803 w 5331558"/>
                <a:gd name="connsiteY3-2390" fmla="*/ 3079808 h 5891405"/>
                <a:gd name="connsiteX4-2391" fmla="*/ 460575 w 5331558"/>
                <a:gd name="connsiteY4-2392" fmla="*/ 3328959 h 5891405"/>
                <a:gd name="connsiteX5-2393" fmla="*/ 289487 w 5331558"/>
                <a:gd name="connsiteY5-2394" fmla="*/ 3735758 h 5891405"/>
                <a:gd name="connsiteX6-2395" fmla="*/ 480873 w 5331558"/>
                <a:gd name="connsiteY6-2396" fmla="*/ 3871219 h 5891405"/>
                <a:gd name="connsiteX7-2397" fmla="*/ 322351 w 5331558"/>
                <a:gd name="connsiteY7-2398" fmla="*/ 4062605 h 5891405"/>
                <a:gd name="connsiteX8-2399" fmla="*/ 513737 w 5331558"/>
                <a:gd name="connsiteY8-2400" fmla="*/ 4317787 h 5891405"/>
                <a:gd name="connsiteX9-2401" fmla="*/ 449942 w 5331558"/>
                <a:gd name="connsiteY9-2402" fmla="*/ 4977005 h 5891405"/>
                <a:gd name="connsiteX10-2403" fmla="*/ 1704584 w 5331558"/>
                <a:gd name="connsiteY10-2404" fmla="*/ 5039972 h 5891405"/>
                <a:gd name="connsiteX11-2405" fmla="*/ 1895970 w 5331558"/>
                <a:gd name="connsiteY11-2406" fmla="*/ 5891405 h 5891405"/>
                <a:gd name="connsiteX12-2407" fmla="*/ 4734863 w 5331558"/>
                <a:gd name="connsiteY12-2408" fmla="*/ 5859508 h 5891405"/>
                <a:gd name="connsiteX13-2409" fmla="*/ 4841189 w 5331558"/>
                <a:gd name="connsiteY13-2410" fmla="*/ 3520345 h 5891405"/>
                <a:gd name="connsiteX14-2411" fmla="*/ 2980491 w 5331558"/>
                <a:gd name="connsiteY14-2412" fmla="*/ 968 h 589140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581" y="connsiteY14-582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/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/>
          <p:cNvSpPr/>
          <p:nvPr/>
        </p:nvSpPr>
        <p:spPr>
          <a:xfrm>
            <a:off x="2721765" y="2605848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/>
          <p:cNvSpPr>
            <a:spLocks noChangeAspect="1"/>
          </p:cNvSpPr>
          <p:nvPr/>
        </p:nvSpPr>
        <p:spPr>
          <a:xfrm>
            <a:off x="8518359" y="2588127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-1" fmla="*/ 2500704 w 3745816"/>
              <a:gd name="connsiteY0-2" fmla="*/ 2026790 h 3316502"/>
              <a:gd name="connsiteX1-3" fmla="*/ 2261868 w 3745816"/>
              <a:gd name="connsiteY1-4" fmla="*/ 2108676 h 3316502"/>
              <a:gd name="connsiteX2-5" fmla="*/ 2364227 w 3745816"/>
              <a:gd name="connsiteY2-6" fmla="*/ 2313393 h 3316502"/>
              <a:gd name="connsiteX3-7" fmla="*/ 2500704 w 3745816"/>
              <a:gd name="connsiteY3-8" fmla="*/ 2026790 h 3316502"/>
              <a:gd name="connsiteX4-9" fmla="*/ 1245112 w 3745816"/>
              <a:gd name="connsiteY4-10" fmla="*/ 2026790 h 3316502"/>
              <a:gd name="connsiteX5-11" fmla="*/ 1381589 w 3745816"/>
              <a:gd name="connsiteY5-12" fmla="*/ 2313393 h 3316502"/>
              <a:gd name="connsiteX6-13" fmla="*/ 1483948 w 3745816"/>
              <a:gd name="connsiteY6-14" fmla="*/ 2108676 h 3316502"/>
              <a:gd name="connsiteX7-15" fmla="*/ 1245112 w 3745816"/>
              <a:gd name="connsiteY7-16" fmla="*/ 2026790 h 3316502"/>
              <a:gd name="connsiteX8-17" fmla="*/ 3185000 w 3745816"/>
              <a:gd name="connsiteY8-18" fmla="*/ 1670667 h 3316502"/>
              <a:gd name="connsiteX9-19" fmla="*/ 3244509 w 3745816"/>
              <a:gd name="connsiteY9-20" fmla="*/ 1692418 h 3316502"/>
              <a:gd name="connsiteX10-21" fmla="*/ 3380986 w 3745816"/>
              <a:gd name="connsiteY10-22" fmla="*/ 1856191 h 3316502"/>
              <a:gd name="connsiteX11-23" fmla="*/ 3599350 w 3745816"/>
              <a:gd name="connsiteY11-24" fmla="*/ 1903959 h 3316502"/>
              <a:gd name="connsiteX12-25" fmla="*/ 3735827 w 3745816"/>
              <a:gd name="connsiteY12-26" fmla="*/ 2142795 h 3316502"/>
              <a:gd name="connsiteX13-27" fmla="*/ 3572054 w 3745816"/>
              <a:gd name="connsiteY13-28" fmla="*/ 2620466 h 3316502"/>
              <a:gd name="connsiteX14-29" fmla="*/ 3551583 w 3745816"/>
              <a:gd name="connsiteY14-30" fmla="*/ 3316502 h 3316502"/>
              <a:gd name="connsiteX15-31" fmla="*/ 3292276 w 3745816"/>
              <a:gd name="connsiteY15-32" fmla="*/ 3302855 h 3316502"/>
              <a:gd name="connsiteX16-33" fmla="*/ 3271804 w 3745816"/>
              <a:gd name="connsiteY16-34" fmla="*/ 2511284 h 3316502"/>
              <a:gd name="connsiteX17-35" fmla="*/ 3278628 w 3745816"/>
              <a:gd name="connsiteY17-36" fmla="*/ 2272449 h 3316502"/>
              <a:gd name="connsiteX18-37" fmla="*/ 3128502 w 3745816"/>
              <a:gd name="connsiteY18-38" fmla="*/ 2108675 h 3316502"/>
              <a:gd name="connsiteX19-39" fmla="*/ 2869195 w 3745816"/>
              <a:gd name="connsiteY19-40" fmla="*/ 2019965 h 3316502"/>
              <a:gd name="connsiteX20-41" fmla="*/ 3185000 w 3745816"/>
              <a:gd name="connsiteY20-42" fmla="*/ 1670667 h 3316502"/>
              <a:gd name="connsiteX21-43" fmla="*/ 560816 w 3745816"/>
              <a:gd name="connsiteY21-44" fmla="*/ 1670667 h 3316502"/>
              <a:gd name="connsiteX22-45" fmla="*/ 876621 w 3745816"/>
              <a:gd name="connsiteY22-46" fmla="*/ 2019965 h 3316502"/>
              <a:gd name="connsiteX23-47" fmla="*/ 617314 w 3745816"/>
              <a:gd name="connsiteY23-48" fmla="*/ 2108675 h 3316502"/>
              <a:gd name="connsiteX24-49" fmla="*/ 467188 w 3745816"/>
              <a:gd name="connsiteY24-50" fmla="*/ 2272449 h 3316502"/>
              <a:gd name="connsiteX25-51" fmla="*/ 474012 w 3745816"/>
              <a:gd name="connsiteY25-52" fmla="*/ 2511284 h 3316502"/>
              <a:gd name="connsiteX26-53" fmla="*/ 453540 w 3745816"/>
              <a:gd name="connsiteY26-54" fmla="*/ 3302855 h 3316502"/>
              <a:gd name="connsiteX27-55" fmla="*/ 194233 w 3745816"/>
              <a:gd name="connsiteY27-56" fmla="*/ 3316502 h 3316502"/>
              <a:gd name="connsiteX28-57" fmla="*/ 173762 w 3745816"/>
              <a:gd name="connsiteY28-58" fmla="*/ 2620466 h 3316502"/>
              <a:gd name="connsiteX29-59" fmla="*/ 9989 w 3745816"/>
              <a:gd name="connsiteY29-60" fmla="*/ 2142795 h 3316502"/>
              <a:gd name="connsiteX30-61" fmla="*/ 146466 w 3745816"/>
              <a:gd name="connsiteY30-62" fmla="*/ 1903959 h 3316502"/>
              <a:gd name="connsiteX31-63" fmla="*/ 364830 w 3745816"/>
              <a:gd name="connsiteY31-64" fmla="*/ 1856191 h 3316502"/>
              <a:gd name="connsiteX32-65" fmla="*/ 501307 w 3745816"/>
              <a:gd name="connsiteY32-66" fmla="*/ 1692418 h 3316502"/>
              <a:gd name="connsiteX33-67" fmla="*/ 560816 w 3745816"/>
              <a:gd name="connsiteY33-68" fmla="*/ 1670667 h 3316502"/>
              <a:gd name="connsiteX34-69" fmla="*/ 2609647 w 3745816"/>
              <a:gd name="connsiteY34-70" fmla="*/ 1003649 h 3316502"/>
              <a:gd name="connsiteX35-71" fmla="*/ 2234575 w 3745816"/>
              <a:gd name="connsiteY35-72" fmla="*/ 1385343 h 3316502"/>
              <a:gd name="connsiteX36-73" fmla="*/ 1968444 w 3745816"/>
              <a:gd name="connsiteY36-74" fmla="*/ 1951725 h 3316502"/>
              <a:gd name="connsiteX37-75" fmla="*/ 2248223 w 3745816"/>
              <a:gd name="connsiteY37-76" fmla="*/ 1897134 h 3316502"/>
              <a:gd name="connsiteX38-77" fmla="*/ 2644008 w 3745816"/>
              <a:gd name="connsiteY38-78" fmla="*/ 1010029 h 3316502"/>
              <a:gd name="connsiteX39-79" fmla="*/ 2609647 w 3745816"/>
              <a:gd name="connsiteY39-80" fmla="*/ 1003649 h 3316502"/>
              <a:gd name="connsiteX40-81" fmla="*/ 1136169 w 3745816"/>
              <a:gd name="connsiteY40-82" fmla="*/ 1003649 h 3316502"/>
              <a:gd name="connsiteX41-83" fmla="*/ 1101808 w 3745816"/>
              <a:gd name="connsiteY41-84" fmla="*/ 1010029 h 3316502"/>
              <a:gd name="connsiteX42-85" fmla="*/ 1497593 w 3745816"/>
              <a:gd name="connsiteY42-86" fmla="*/ 1897134 h 3316502"/>
              <a:gd name="connsiteX43-87" fmla="*/ 1777372 w 3745816"/>
              <a:gd name="connsiteY43-88" fmla="*/ 1951725 h 3316502"/>
              <a:gd name="connsiteX44-89" fmla="*/ 1511241 w 3745816"/>
              <a:gd name="connsiteY44-90" fmla="*/ 1385343 h 3316502"/>
              <a:gd name="connsiteX45-91" fmla="*/ 1136169 w 3745816"/>
              <a:gd name="connsiteY45-92" fmla="*/ 1003649 h 3316502"/>
              <a:gd name="connsiteX46-93" fmla="*/ 665081 w 3745816"/>
              <a:gd name="connsiteY46-94" fmla="*/ 96 h 3316502"/>
              <a:gd name="connsiteX47-95" fmla="*/ 1862679 w 3745816"/>
              <a:gd name="connsiteY47-96" fmla="*/ 634117 h 3316502"/>
              <a:gd name="connsiteX48-97" fmla="*/ 3080735 w 3745816"/>
              <a:gd name="connsiteY48-98" fmla="*/ 96 h 3316502"/>
              <a:gd name="connsiteX49-99" fmla="*/ 3619822 w 3745816"/>
              <a:gd name="connsiteY49-100" fmla="*/ 921320 h 3316502"/>
              <a:gd name="connsiteX50-101" fmla="*/ 3456049 w 3745816"/>
              <a:gd name="connsiteY50-102" fmla="*/ 955441 h 3316502"/>
              <a:gd name="connsiteX51-103" fmla="*/ 3189917 w 3745816"/>
              <a:gd name="connsiteY51-104" fmla="*/ 1317105 h 3316502"/>
              <a:gd name="connsiteX52-105" fmla="*/ 3155798 w 3745816"/>
              <a:gd name="connsiteY52-106" fmla="*/ 1596884 h 3316502"/>
              <a:gd name="connsiteX53-107" fmla="*/ 2848723 w 3745816"/>
              <a:gd name="connsiteY53-108" fmla="*/ 1842544 h 3316502"/>
              <a:gd name="connsiteX54-109" fmla="*/ 2650831 w 3745816"/>
              <a:gd name="connsiteY54-110" fmla="*/ 2518108 h 3316502"/>
              <a:gd name="connsiteX55-111" fmla="*/ 2193630 w 3745816"/>
              <a:gd name="connsiteY55-112" fmla="*/ 2531756 h 3316502"/>
              <a:gd name="connsiteX56-113" fmla="*/ 1941147 w 3745816"/>
              <a:gd name="connsiteY56-114" fmla="*/ 2211033 h 3316502"/>
              <a:gd name="connsiteX57-115" fmla="*/ 1872908 w 3745816"/>
              <a:gd name="connsiteY57-116" fmla="*/ 2313392 h 3316502"/>
              <a:gd name="connsiteX58-117" fmla="*/ 1804669 w 3745816"/>
              <a:gd name="connsiteY58-118" fmla="*/ 2211033 h 3316502"/>
              <a:gd name="connsiteX59-119" fmla="*/ 1552186 w 3745816"/>
              <a:gd name="connsiteY59-120" fmla="*/ 2531756 h 3316502"/>
              <a:gd name="connsiteX60-121" fmla="*/ 1094985 w 3745816"/>
              <a:gd name="connsiteY60-122" fmla="*/ 2518108 h 3316502"/>
              <a:gd name="connsiteX61-123" fmla="*/ 897093 w 3745816"/>
              <a:gd name="connsiteY61-124" fmla="*/ 1842544 h 3316502"/>
              <a:gd name="connsiteX62-125" fmla="*/ 590018 w 3745816"/>
              <a:gd name="connsiteY62-126" fmla="*/ 1596884 h 3316502"/>
              <a:gd name="connsiteX63-127" fmla="*/ 555899 w 3745816"/>
              <a:gd name="connsiteY63-128" fmla="*/ 1317105 h 3316502"/>
              <a:gd name="connsiteX64-129" fmla="*/ 388154 w 3745816"/>
              <a:gd name="connsiteY64-130" fmla="*/ 1151989 h 3316502"/>
              <a:gd name="connsiteX65-131" fmla="*/ 289767 w 3745816"/>
              <a:gd name="connsiteY65-132" fmla="*/ 1006142 h 3316502"/>
              <a:gd name="connsiteX66-133" fmla="*/ 125994 w 3745816"/>
              <a:gd name="connsiteY66-134" fmla="*/ 921320 h 3316502"/>
              <a:gd name="connsiteX67-135" fmla="*/ 665081 w 3745816"/>
              <a:gd name="connsiteY67-136" fmla="*/ 96 h 3316502"/>
              <a:gd name="connsiteX0-137" fmla="*/ 2500704 w 3745816"/>
              <a:gd name="connsiteY0-138" fmla="*/ 2026790 h 3316502"/>
              <a:gd name="connsiteX1-139" fmla="*/ 2261868 w 3745816"/>
              <a:gd name="connsiteY1-140" fmla="*/ 2108676 h 3316502"/>
              <a:gd name="connsiteX2-141" fmla="*/ 2364227 w 3745816"/>
              <a:gd name="connsiteY2-142" fmla="*/ 2313393 h 3316502"/>
              <a:gd name="connsiteX3-143" fmla="*/ 2500704 w 3745816"/>
              <a:gd name="connsiteY3-144" fmla="*/ 2026790 h 3316502"/>
              <a:gd name="connsiteX4-145" fmla="*/ 1245112 w 3745816"/>
              <a:gd name="connsiteY4-146" fmla="*/ 2026790 h 3316502"/>
              <a:gd name="connsiteX5-147" fmla="*/ 1381589 w 3745816"/>
              <a:gd name="connsiteY5-148" fmla="*/ 2313393 h 3316502"/>
              <a:gd name="connsiteX6-149" fmla="*/ 1483948 w 3745816"/>
              <a:gd name="connsiteY6-150" fmla="*/ 2108676 h 3316502"/>
              <a:gd name="connsiteX7-151" fmla="*/ 1245112 w 3745816"/>
              <a:gd name="connsiteY7-152" fmla="*/ 2026790 h 3316502"/>
              <a:gd name="connsiteX8-153" fmla="*/ 3185000 w 3745816"/>
              <a:gd name="connsiteY8-154" fmla="*/ 1670667 h 3316502"/>
              <a:gd name="connsiteX9-155" fmla="*/ 3244509 w 3745816"/>
              <a:gd name="connsiteY9-156" fmla="*/ 1692418 h 3316502"/>
              <a:gd name="connsiteX10-157" fmla="*/ 3380986 w 3745816"/>
              <a:gd name="connsiteY10-158" fmla="*/ 1856191 h 3316502"/>
              <a:gd name="connsiteX11-159" fmla="*/ 3599350 w 3745816"/>
              <a:gd name="connsiteY11-160" fmla="*/ 1903959 h 3316502"/>
              <a:gd name="connsiteX12-161" fmla="*/ 3735827 w 3745816"/>
              <a:gd name="connsiteY12-162" fmla="*/ 2142795 h 3316502"/>
              <a:gd name="connsiteX13-163" fmla="*/ 3572054 w 3745816"/>
              <a:gd name="connsiteY13-164" fmla="*/ 2620466 h 3316502"/>
              <a:gd name="connsiteX14-165" fmla="*/ 3551583 w 3745816"/>
              <a:gd name="connsiteY14-166" fmla="*/ 3316502 h 3316502"/>
              <a:gd name="connsiteX15-167" fmla="*/ 3292276 w 3745816"/>
              <a:gd name="connsiteY15-168" fmla="*/ 3302855 h 3316502"/>
              <a:gd name="connsiteX16-169" fmla="*/ 3271804 w 3745816"/>
              <a:gd name="connsiteY16-170" fmla="*/ 2511284 h 3316502"/>
              <a:gd name="connsiteX17-171" fmla="*/ 3278628 w 3745816"/>
              <a:gd name="connsiteY17-172" fmla="*/ 2272449 h 3316502"/>
              <a:gd name="connsiteX18-173" fmla="*/ 3128502 w 3745816"/>
              <a:gd name="connsiteY18-174" fmla="*/ 2108675 h 3316502"/>
              <a:gd name="connsiteX19-175" fmla="*/ 2869195 w 3745816"/>
              <a:gd name="connsiteY19-176" fmla="*/ 2019965 h 3316502"/>
              <a:gd name="connsiteX20-177" fmla="*/ 3185000 w 3745816"/>
              <a:gd name="connsiteY20-178" fmla="*/ 1670667 h 3316502"/>
              <a:gd name="connsiteX21-179" fmla="*/ 560816 w 3745816"/>
              <a:gd name="connsiteY21-180" fmla="*/ 1670667 h 3316502"/>
              <a:gd name="connsiteX22-181" fmla="*/ 876621 w 3745816"/>
              <a:gd name="connsiteY22-182" fmla="*/ 2019965 h 3316502"/>
              <a:gd name="connsiteX23-183" fmla="*/ 617314 w 3745816"/>
              <a:gd name="connsiteY23-184" fmla="*/ 2108675 h 3316502"/>
              <a:gd name="connsiteX24-185" fmla="*/ 467188 w 3745816"/>
              <a:gd name="connsiteY24-186" fmla="*/ 2272449 h 3316502"/>
              <a:gd name="connsiteX25-187" fmla="*/ 474012 w 3745816"/>
              <a:gd name="connsiteY25-188" fmla="*/ 2511284 h 3316502"/>
              <a:gd name="connsiteX26-189" fmla="*/ 453540 w 3745816"/>
              <a:gd name="connsiteY26-190" fmla="*/ 3302855 h 3316502"/>
              <a:gd name="connsiteX27-191" fmla="*/ 194233 w 3745816"/>
              <a:gd name="connsiteY27-192" fmla="*/ 3316502 h 3316502"/>
              <a:gd name="connsiteX28-193" fmla="*/ 173762 w 3745816"/>
              <a:gd name="connsiteY28-194" fmla="*/ 2620466 h 3316502"/>
              <a:gd name="connsiteX29-195" fmla="*/ 9989 w 3745816"/>
              <a:gd name="connsiteY29-196" fmla="*/ 2142795 h 3316502"/>
              <a:gd name="connsiteX30-197" fmla="*/ 146466 w 3745816"/>
              <a:gd name="connsiteY30-198" fmla="*/ 1903959 h 3316502"/>
              <a:gd name="connsiteX31-199" fmla="*/ 364830 w 3745816"/>
              <a:gd name="connsiteY31-200" fmla="*/ 1856191 h 3316502"/>
              <a:gd name="connsiteX32-201" fmla="*/ 501307 w 3745816"/>
              <a:gd name="connsiteY32-202" fmla="*/ 1692418 h 3316502"/>
              <a:gd name="connsiteX33-203" fmla="*/ 560816 w 3745816"/>
              <a:gd name="connsiteY33-204" fmla="*/ 1670667 h 3316502"/>
              <a:gd name="connsiteX34-205" fmla="*/ 2609647 w 3745816"/>
              <a:gd name="connsiteY34-206" fmla="*/ 1003649 h 3316502"/>
              <a:gd name="connsiteX35-207" fmla="*/ 2234575 w 3745816"/>
              <a:gd name="connsiteY35-208" fmla="*/ 1385343 h 3316502"/>
              <a:gd name="connsiteX36-209" fmla="*/ 1968444 w 3745816"/>
              <a:gd name="connsiteY36-210" fmla="*/ 1951725 h 3316502"/>
              <a:gd name="connsiteX37-211" fmla="*/ 2248223 w 3745816"/>
              <a:gd name="connsiteY37-212" fmla="*/ 1897134 h 3316502"/>
              <a:gd name="connsiteX38-213" fmla="*/ 2644008 w 3745816"/>
              <a:gd name="connsiteY38-214" fmla="*/ 1010029 h 3316502"/>
              <a:gd name="connsiteX39-215" fmla="*/ 2609647 w 3745816"/>
              <a:gd name="connsiteY39-216" fmla="*/ 1003649 h 3316502"/>
              <a:gd name="connsiteX40-217" fmla="*/ 1136169 w 3745816"/>
              <a:gd name="connsiteY40-218" fmla="*/ 1003649 h 3316502"/>
              <a:gd name="connsiteX41-219" fmla="*/ 1101808 w 3745816"/>
              <a:gd name="connsiteY41-220" fmla="*/ 1010029 h 3316502"/>
              <a:gd name="connsiteX42-221" fmla="*/ 1497593 w 3745816"/>
              <a:gd name="connsiteY42-222" fmla="*/ 1897134 h 3316502"/>
              <a:gd name="connsiteX43-223" fmla="*/ 1777372 w 3745816"/>
              <a:gd name="connsiteY43-224" fmla="*/ 1951725 h 3316502"/>
              <a:gd name="connsiteX44-225" fmla="*/ 1511241 w 3745816"/>
              <a:gd name="connsiteY44-226" fmla="*/ 1385343 h 3316502"/>
              <a:gd name="connsiteX45-227" fmla="*/ 1136169 w 3745816"/>
              <a:gd name="connsiteY45-228" fmla="*/ 1003649 h 3316502"/>
              <a:gd name="connsiteX46-229" fmla="*/ 665081 w 3745816"/>
              <a:gd name="connsiteY46-230" fmla="*/ 96 h 3316502"/>
              <a:gd name="connsiteX47-231" fmla="*/ 1862679 w 3745816"/>
              <a:gd name="connsiteY47-232" fmla="*/ 634117 h 3316502"/>
              <a:gd name="connsiteX48-233" fmla="*/ 3080735 w 3745816"/>
              <a:gd name="connsiteY48-234" fmla="*/ 96 h 3316502"/>
              <a:gd name="connsiteX49-235" fmla="*/ 3619822 w 3745816"/>
              <a:gd name="connsiteY49-236" fmla="*/ 921320 h 3316502"/>
              <a:gd name="connsiteX50-237" fmla="*/ 3456049 w 3745816"/>
              <a:gd name="connsiteY50-238" fmla="*/ 955441 h 3316502"/>
              <a:gd name="connsiteX51-239" fmla="*/ 3189917 w 3745816"/>
              <a:gd name="connsiteY51-240" fmla="*/ 1317105 h 3316502"/>
              <a:gd name="connsiteX52-241" fmla="*/ 3155798 w 3745816"/>
              <a:gd name="connsiteY52-242" fmla="*/ 1596884 h 3316502"/>
              <a:gd name="connsiteX53-243" fmla="*/ 2848723 w 3745816"/>
              <a:gd name="connsiteY53-244" fmla="*/ 1842544 h 3316502"/>
              <a:gd name="connsiteX54-245" fmla="*/ 2650831 w 3745816"/>
              <a:gd name="connsiteY54-246" fmla="*/ 2518108 h 3316502"/>
              <a:gd name="connsiteX55-247" fmla="*/ 2193630 w 3745816"/>
              <a:gd name="connsiteY55-248" fmla="*/ 2531756 h 3316502"/>
              <a:gd name="connsiteX56-249" fmla="*/ 1941147 w 3745816"/>
              <a:gd name="connsiteY56-250" fmla="*/ 2211033 h 3316502"/>
              <a:gd name="connsiteX57-251" fmla="*/ 1872908 w 3745816"/>
              <a:gd name="connsiteY57-252" fmla="*/ 2313392 h 3316502"/>
              <a:gd name="connsiteX58-253" fmla="*/ 1804669 w 3745816"/>
              <a:gd name="connsiteY58-254" fmla="*/ 2211033 h 3316502"/>
              <a:gd name="connsiteX59-255" fmla="*/ 1552186 w 3745816"/>
              <a:gd name="connsiteY59-256" fmla="*/ 2531756 h 3316502"/>
              <a:gd name="connsiteX60-257" fmla="*/ 1094985 w 3745816"/>
              <a:gd name="connsiteY60-258" fmla="*/ 2518108 h 3316502"/>
              <a:gd name="connsiteX61-259" fmla="*/ 897093 w 3745816"/>
              <a:gd name="connsiteY61-260" fmla="*/ 1842544 h 3316502"/>
              <a:gd name="connsiteX62-261" fmla="*/ 590018 w 3745816"/>
              <a:gd name="connsiteY62-262" fmla="*/ 1596884 h 3316502"/>
              <a:gd name="connsiteX63-263" fmla="*/ 555899 w 3745816"/>
              <a:gd name="connsiteY63-264" fmla="*/ 1317105 h 3316502"/>
              <a:gd name="connsiteX64-265" fmla="*/ 380265 w 3745816"/>
              <a:gd name="connsiteY64-266" fmla="*/ 1173717 h 3316502"/>
              <a:gd name="connsiteX65-267" fmla="*/ 289767 w 3745816"/>
              <a:gd name="connsiteY65-268" fmla="*/ 1006142 h 3316502"/>
              <a:gd name="connsiteX66-269" fmla="*/ 125994 w 3745816"/>
              <a:gd name="connsiteY66-270" fmla="*/ 921320 h 3316502"/>
              <a:gd name="connsiteX67-271" fmla="*/ 665081 w 3745816"/>
              <a:gd name="connsiteY67-272" fmla="*/ 96 h 3316502"/>
              <a:gd name="connsiteX0-273" fmla="*/ 2500704 w 3745816"/>
              <a:gd name="connsiteY0-274" fmla="*/ 2026790 h 3316502"/>
              <a:gd name="connsiteX1-275" fmla="*/ 2261868 w 3745816"/>
              <a:gd name="connsiteY1-276" fmla="*/ 2108676 h 3316502"/>
              <a:gd name="connsiteX2-277" fmla="*/ 2364227 w 3745816"/>
              <a:gd name="connsiteY2-278" fmla="*/ 2313393 h 3316502"/>
              <a:gd name="connsiteX3-279" fmla="*/ 2500704 w 3745816"/>
              <a:gd name="connsiteY3-280" fmla="*/ 2026790 h 3316502"/>
              <a:gd name="connsiteX4-281" fmla="*/ 1245112 w 3745816"/>
              <a:gd name="connsiteY4-282" fmla="*/ 2026790 h 3316502"/>
              <a:gd name="connsiteX5-283" fmla="*/ 1381589 w 3745816"/>
              <a:gd name="connsiteY5-284" fmla="*/ 2313393 h 3316502"/>
              <a:gd name="connsiteX6-285" fmla="*/ 1483948 w 3745816"/>
              <a:gd name="connsiteY6-286" fmla="*/ 2108676 h 3316502"/>
              <a:gd name="connsiteX7-287" fmla="*/ 1245112 w 3745816"/>
              <a:gd name="connsiteY7-288" fmla="*/ 2026790 h 3316502"/>
              <a:gd name="connsiteX8-289" fmla="*/ 3185000 w 3745816"/>
              <a:gd name="connsiteY8-290" fmla="*/ 1670667 h 3316502"/>
              <a:gd name="connsiteX9-291" fmla="*/ 3244509 w 3745816"/>
              <a:gd name="connsiteY9-292" fmla="*/ 1692418 h 3316502"/>
              <a:gd name="connsiteX10-293" fmla="*/ 3380986 w 3745816"/>
              <a:gd name="connsiteY10-294" fmla="*/ 1856191 h 3316502"/>
              <a:gd name="connsiteX11-295" fmla="*/ 3599350 w 3745816"/>
              <a:gd name="connsiteY11-296" fmla="*/ 1903959 h 3316502"/>
              <a:gd name="connsiteX12-297" fmla="*/ 3735827 w 3745816"/>
              <a:gd name="connsiteY12-298" fmla="*/ 2142795 h 3316502"/>
              <a:gd name="connsiteX13-299" fmla="*/ 3572054 w 3745816"/>
              <a:gd name="connsiteY13-300" fmla="*/ 2620466 h 3316502"/>
              <a:gd name="connsiteX14-301" fmla="*/ 3551583 w 3745816"/>
              <a:gd name="connsiteY14-302" fmla="*/ 3316502 h 3316502"/>
              <a:gd name="connsiteX15-303" fmla="*/ 3292276 w 3745816"/>
              <a:gd name="connsiteY15-304" fmla="*/ 3302855 h 3316502"/>
              <a:gd name="connsiteX16-305" fmla="*/ 3271804 w 3745816"/>
              <a:gd name="connsiteY16-306" fmla="*/ 2511284 h 3316502"/>
              <a:gd name="connsiteX17-307" fmla="*/ 3278628 w 3745816"/>
              <a:gd name="connsiteY17-308" fmla="*/ 2272449 h 3316502"/>
              <a:gd name="connsiteX18-309" fmla="*/ 3128502 w 3745816"/>
              <a:gd name="connsiteY18-310" fmla="*/ 2108675 h 3316502"/>
              <a:gd name="connsiteX19-311" fmla="*/ 2869195 w 3745816"/>
              <a:gd name="connsiteY19-312" fmla="*/ 2019965 h 3316502"/>
              <a:gd name="connsiteX20-313" fmla="*/ 3185000 w 3745816"/>
              <a:gd name="connsiteY20-314" fmla="*/ 1670667 h 3316502"/>
              <a:gd name="connsiteX21-315" fmla="*/ 560816 w 3745816"/>
              <a:gd name="connsiteY21-316" fmla="*/ 1670667 h 3316502"/>
              <a:gd name="connsiteX22-317" fmla="*/ 876621 w 3745816"/>
              <a:gd name="connsiteY22-318" fmla="*/ 2019965 h 3316502"/>
              <a:gd name="connsiteX23-319" fmla="*/ 617314 w 3745816"/>
              <a:gd name="connsiteY23-320" fmla="*/ 2108675 h 3316502"/>
              <a:gd name="connsiteX24-321" fmla="*/ 467188 w 3745816"/>
              <a:gd name="connsiteY24-322" fmla="*/ 2272449 h 3316502"/>
              <a:gd name="connsiteX25-323" fmla="*/ 474012 w 3745816"/>
              <a:gd name="connsiteY25-324" fmla="*/ 2511284 h 3316502"/>
              <a:gd name="connsiteX26-325" fmla="*/ 453540 w 3745816"/>
              <a:gd name="connsiteY26-326" fmla="*/ 3302855 h 3316502"/>
              <a:gd name="connsiteX27-327" fmla="*/ 194233 w 3745816"/>
              <a:gd name="connsiteY27-328" fmla="*/ 3316502 h 3316502"/>
              <a:gd name="connsiteX28-329" fmla="*/ 173762 w 3745816"/>
              <a:gd name="connsiteY28-330" fmla="*/ 2620466 h 3316502"/>
              <a:gd name="connsiteX29-331" fmla="*/ 9989 w 3745816"/>
              <a:gd name="connsiteY29-332" fmla="*/ 2142795 h 3316502"/>
              <a:gd name="connsiteX30-333" fmla="*/ 146466 w 3745816"/>
              <a:gd name="connsiteY30-334" fmla="*/ 1903959 h 3316502"/>
              <a:gd name="connsiteX31-335" fmla="*/ 364830 w 3745816"/>
              <a:gd name="connsiteY31-336" fmla="*/ 1856191 h 3316502"/>
              <a:gd name="connsiteX32-337" fmla="*/ 501307 w 3745816"/>
              <a:gd name="connsiteY32-338" fmla="*/ 1692418 h 3316502"/>
              <a:gd name="connsiteX33-339" fmla="*/ 560816 w 3745816"/>
              <a:gd name="connsiteY33-340" fmla="*/ 1670667 h 3316502"/>
              <a:gd name="connsiteX34-341" fmla="*/ 2609647 w 3745816"/>
              <a:gd name="connsiteY34-342" fmla="*/ 1003649 h 3316502"/>
              <a:gd name="connsiteX35-343" fmla="*/ 2234575 w 3745816"/>
              <a:gd name="connsiteY35-344" fmla="*/ 1385343 h 3316502"/>
              <a:gd name="connsiteX36-345" fmla="*/ 1968444 w 3745816"/>
              <a:gd name="connsiteY36-346" fmla="*/ 1951725 h 3316502"/>
              <a:gd name="connsiteX37-347" fmla="*/ 2248223 w 3745816"/>
              <a:gd name="connsiteY37-348" fmla="*/ 1897134 h 3316502"/>
              <a:gd name="connsiteX38-349" fmla="*/ 2644008 w 3745816"/>
              <a:gd name="connsiteY38-350" fmla="*/ 1010029 h 3316502"/>
              <a:gd name="connsiteX39-351" fmla="*/ 2609647 w 3745816"/>
              <a:gd name="connsiteY39-352" fmla="*/ 1003649 h 3316502"/>
              <a:gd name="connsiteX40-353" fmla="*/ 1136169 w 3745816"/>
              <a:gd name="connsiteY40-354" fmla="*/ 1003649 h 3316502"/>
              <a:gd name="connsiteX41-355" fmla="*/ 1101808 w 3745816"/>
              <a:gd name="connsiteY41-356" fmla="*/ 1010029 h 3316502"/>
              <a:gd name="connsiteX42-357" fmla="*/ 1497593 w 3745816"/>
              <a:gd name="connsiteY42-358" fmla="*/ 1897134 h 3316502"/>
              <a:gd name="connsiteX43-359" fmla="*/ 1777372 w 3745816"/>
              <a:gd name="connsiteY43-360" fmla="*/ 1951725 h 3316502"/>
              <a:gd name="connsiteX44-361" fmla="*/ 1511241 w 3745816"/>
              <a:gd name="connsiteY44-362" fmla="*/ 1385343 h 3316502"/>
              <a:gd name="connsiteX45-363" fmla="*/ 1136169 w 3745816"/>
              <a:gd name="connsiteY45-364" fmla="*/ 1003649 h 3316502"/>
              <a:gd name="connsiteX46-365" fmla="*/ 665081 w 3745816"/>
              <a:gd name="connsiteY46-366" fmla="*/ 96 h 3316502"/>
              <a:gd name="connsiteX47-367" fmla="*/ 1862679 w 3745816"/>
              <a:gd name="connsiteY47-368" fmla="*/ 634117 h 3316502"/>
              <a:gd name="connsiteX48-369" fmla="*/ 3080735 w 3745816"/>
              <a:gd name="connsiteY48-370" fmla="*/ 96 h 3316502"/>
              <a:gd name="connsiteX49-371" fmla="*/ 3619822 w 3745816"/>
              <a:gd name="connsiteY49-372" fmla="*/ 921320 h 3316502"/>
              <a:gd name="connsiteX50-373" fmla="*/ 3456049 w 3745816"/>
              <a:gd name="connsiteY50-374" fmla="*/ 955441 h 3316502"/>
              <a:gd name="connsiteX51-375" fmla="*/ 3189917 w 3745816"/>
              <a:gd name="connsiteY51-376" fmla="*/ 1317105 h 3316502"/>
              <a:gd name="connsiteX52-377" fmla="*/ 3155798 w 3745816"/>
              <a:gd name="connsiteY52-378" fmla="*/ 1596884 h 3316502"/>
              <a:gd name="connsiteX53-379" fmla="*/ 2848723 w 3745816"/>
              <a:gd name="connsiteY53-380" fmla="*/ 1842544 h 3316502"/>
              <a:gd name="connsiteX54-381" fmla="*/ 2650831 w 3745816"/>
              <a:gd name="connsiteY54-382" fmla="*/ 2518108 h 3316502"/>
              <a:gd name="connsiteX55-383" fmla="*/ 2193630 w 3745816"/>
              <a:gd name="connsiteY55-384" fmla="*/ 2531756 h 3316502"/>
              <a:gd name="connsiteX56-385" fmla="*/ 1941147 w 3745816"/>
              <a:gd name="connsiteY56-386" fmla="*/ 2211033 h 3316502"/>
              <a:gd name="connsiteX57-387" fmla="*/ 1872908 w 3745816"/>
              <a:gd name="connsiteY57-388" fmla="*/ 2313392 h 3316502"/>
              <a:gd name="connsiteX58-389" fmla="*/ 1804669 w 3745816"/>
              <a:gd name="connsiteY58-390" fmla="*/ 2211033 h 3316502"/>
              <a:gd name="connsiteX59-391" fmla="*/ 1552186 w 3745816"/>
              <a:gd name="connsiteY59-392" fmla="*/ 2531756 h 3316502"/>
              <a:gd name="connsiteX60-393" fmla="*/ 1094985 w 3745816"/>
              <a:gd name="connsiteY60-394" fmla="*/ 2518108 h 3316502"/>
              <a:gd name="connsiteX61-395" fmla="*/ 897093 w 3745816"/>
              <a:gd name="connsiteY61-396" fmla="*/ 1842544 h 3316502"/>
              <a:gd name="connsiteX62-397" fmla="*/ 590018 w 3745816"/>
              <a:gd name="connsiteY62-398" fmla="*/ 1596884 h 3316502"/>
              <a:gd name="connsiteX63-399" fmla="*/ 555899 w 3745816"/>
              <a:gd name="connsiteY63-400" fmla="*/ 1317105 h 3316502"/>
              <a:gd name="connsiteX64-401" fmla="*/ 380265 w 3745816"/>
              <a:gd name="connsiteY64-402" fmla="*/ 1173717 h 3316502"/>
              <a:gd name="connsiteX65-403" fmla="*/ 289767 w 3745816"/>
              <a:gd name="connsiteY65-404" fmla="*/ 1006142 h 3316502"/>
              <a:gd name="connsiteX66-405" fmla="*/ 125994 w 3745816"/>
              <a:gd name="connsiteY66-406" fmla="*/ 921320 h 3316502"/>
              <a:gd name="connsiteX67-407" fmla="*/ 665081 w 3745816"/>
              <a:gd name="connsiteY67-408" fmla="*/ 96 h 3316502"/>
              <a:gd name="connsiteX0-409" fmla="*/ 2500704 w 3745816"/>
              <a:gd name="connsiteY0-410" fmla="*/ 2026790 h 3316502"/>
              <a:gd name="connsiteX1-411" fmla="*/ 2261868 w 3745816"/>
              <a:gd name="connsiteY1-412" fmla="*/ 2108676 h 3316502"/>
              <a:gd name="connsiteX2-413" fmla="*/ 2364227 w 3745816"/>
              <a:gd name="connsiteY2-414" fmla="*/ 2313393 h 3316502"/>
              <a:gd name="connsiteX3-415" fmla="*/ 2500704 w 3745816"/>
              <a:gd name="connsiteY3-416" fmla="*/ 2026790 h 3316502"/>
              <a:gd name="connsiteX4-417" fmla="*/ 1245112 w 3745816"/>
              <a:gd name="connsiteY4-418" fmla="*/ 2026790 h 3316502"/>
              <a:gd name="connsiteX5-419" fmla="*/ 1381589 w 3745816"/>
              <a:gd name="connsiteY5-420" fmla="*/ 2313393 h 3316502"/>
              <a:gd name="connsiteX6-421" fmla="*/ 1483948 w 3745816"/>
              <a:gd name="connsiteY6-422" fmla="*/ 2108676 h 3316502"/>
              <a:gd name="connsiteX7-423" fmla="*/ 1245112 w 3745816"/>
              <a:gd name="connsiteY7-424" fmla="*/ 2026790 h 3316502"/>
              <a:gd name="connsiteX8-425" fmla="*/ 3185000 w 3745816"/>
              <a:gd name="connsiteY8-426" fmla="*/ 1670667 h 3316502"/>
              <a:gd name="connsiteX9-427" fmla="*/ 3244509 w 3745816"/>
              <a:gd name="connsiteY9-428" fmla="*/ 1692418 h 3316502"/>
              <a:gd name="connsiteX10-429" fmla="*/ 3380986 w 3745816"/>
              <a:gd name="connsiteY10-430" fmla="*/ 1856191 h 3316502"/>
              <a:gd name="connsiteX11-431" fmla="*/ 3599350 w 3745816"/>
              <a:gd name="connsiteY11-432" fmla="*/ 1903959 h 3316502"/>
              <a:gd name="connsiteX12-433" fmla="*/ 3735827 w 3745816"/>
              <a:gd name="connsiteY12-434" fmla="*/ 2142795 h 3316502"/>
              <a:gd name="connsiteX13-435" fmla="*/ 3572054 w 3745816"/>
              <a:gd name="connsiteY13-436" fmla="*/ 2620466 h 3316502"/>
              <a:gd name="connsiteX14-437" fmla="*/ 3551583 w 3745816"/>
              <a:gd name="connsiteY14-438" fmla="*/ 3316502 h 3316502"/>
              <a:gd name="connsiteX15-439" fmla="*/ 3292276 w 3745816"/>
              <a:gd name="connsiteY15-440" fmla="*/ 3302855 h 3316502"/>
              <a:gd name="connsiteX16-441" fmla="*/ 3271804 w 3745816"/>
              <a:gd name="connsiteY16-442" fmla="*/ 2511284 h 3316502"/>
              <a:gd name="connsiteX17-443" fmla="*/ 3278628 w 3745816"/>
              <a:gd name="connsiteY17-444" fmla="*/ 2272449 h 3316502"/>
              <a:gd name="connsiteX18-445" fmla="*/ 3128502 w 3745816"/>
              <a:gd name="connsiteY18-446" fmla="*/ 2108675 h 3316502"/>
              <a:gd name="connsiteX19-447" fmla="*/ 2869195 w 3745816"/>
              <a:gd name="connsiteY19-448" fmla="*/ 2019965 h 3316502"/>
              <a:gd name="connsiteX20-449" fmla="*/ 3185000 w 3745816"/>
              <a:gd name="connsiteY20-450" fmla="*/ 1670667 h 3316502"/>
              <a:gd name="connsiteX21-451" fmla="*/ 560816 w 3745816"/>
              <a:gd name="connsiteY21-452" fmla="*/ 1670667 h 3316502"/>
              <a:gd name="connsiteX22-453" fmla="*/ 876621 w 3745816"/>
              <a:gd name="connsiteY22-454" fmla="*/ 2019965 h 3316502"/>
              <a:gd name="connsiteX23-455" fmla="*/ 617314 w 3745816"/>
              <a:gd name="connsiteY23-456" fmla="*/ 2108675 h 3316502"/>
              <a:gd name="connsiteX24-457" fmla="*/ 467188 w 3745816"/>
              <a:gd name="connsiteY24-458" fmla="*/ 2272449 h 3316502"/>
              <a:gd name="connsiteX25-459" fmla="*/ 474012 w 3745816"/>
              <a:gd name="connsiteY25-460" fmla="*/ 2511284 h 3316502"/>
              <a:gd name="connsiteX26-461" fmla="*/ 453540 w 3745816"/>
              <a:gd name="connsiteY26-462" fmla="*/ 3302855 h 3316502"/>
              <a:gd name="connsiteX27-463" fmla="*/ 194233 w 3745816"/>
              <a:gd name="connsiteY27-464" fmla="*/ 3316502 h 3316502"/>
              <a:gd name="connsiteX28-465" fmla="*/ 173762 w 3745816"/>
              <a:gd name="connsiteY28-466" fmla="*/ 2620466 h 3316502"/>
              <a:gd name="connsiteX29-467" fmla="*/ 9989 w 3745816"/>
              <a:gd name="connsiteY29-468" fmla="*/ 2142795 h 3316502"/>
              <a:gd name="connsiteX30-469" fmla="*/ 146466 w 3745816"/>
              <a:gd name="connsiteY30-470" fmla="*/ 1903959 h 3316502"/>
              <a:gd name="connsiteX31-471" fmla="*/ 364830 w 3745816"/>
              <a:gd name="connsiteY31-472" fmla="*/ 1856191 h 3316502"/>
              <a:gd name="connsiteX32-473" fmla="*/ 501307 w 3745816"/>
              <a:gd name="connsiteY32-474" fmla="*/ 1692418 h 3316502"/>
              <a:gd name="connsiteX33-475" fmla="*/ 560816 w 3745816"/>
              <a:gd name="connsiteY33-476" fmla="*/ 1670667 h 3316502"/>
              <a:gd name="connsiteX34-477" fmla="*/ 2609647 w 3745816"/>
              <a:gd name="connsiteY34-478" fmla="*/ 1003649 h 3316502"/>
              <a:gd name="connsiteX35-479" fmla="*/ 2234575 w 3745816"/>
              <a:gd name="connsiteY35-480" fmla="*/ 1385343 h 3316502"/>
              <a:gd name="connsiteX36-481" fmla="*/ 1968444 w 3745816"/>
              <a:gd name="connsiteY36-482" fmla="*/ 1951725 h 3316502"/>
              <a:gd name="connsiteX37-483" fmla="*/ 2248223 w 3745816"/>
              <a:gd name="connsiteY37-484" fmla="*/ 1897134 h 3316502"/>
              <a:gd name="connsiteX38-485" fmla="*/ 2644008 w 3745816"/>
              <a:gd name="connsiteY38-486" fmla="*/ 1010029 h 3316502"/>
              <a:gd name="connsiteX39-487" fmla="*/ 2609647 w 3745816"/>
              <a:gd name="connsiteY39-488" fmla="*/ 1003649 h 3316502"/>
              <a:gd name="connsiteX40-489" fmla="*/ 1136169 w 3745816"/>
              <a:gd name="connsiteY40-490" fmla="*/ 1003649 h 3316502"/>
              <a:gd name="connsiteX41-491" fmla="*/ 1101808 w 3745816"/>
              <a:gd name="connsiteY41-492" fmla="*/ 1010029 h 3316502"/>
              <a:gd name="connsiteX42-493" fmla="*/ 1497593 w 3745816"/>
              <a:gd name="connsiteY42-494" fmla="*/ 1897134 h 3316502"/>
              <a:gd name="connsiteX43-495" fmla="*/ 1777372 w 3745816"/>
              <a:gd name="connsiteY43-496" fmla="*/ 1951725 h 3316502"/>
              <a:gd name="connsiteX44-497" fmla="*/ 1511241 w 3745816"/>
              <a:gd name="connsiteY44-498" fmla="*/ 1385343 h 3316502"/>
              <a:gd name="connsiteX45-499" fmla="*/ 1136169 w 3745816"/>
              <a:gd name="connsiteY45-500" fmla="*/ 1003649 h 3316502"/>
              <a:gd name="connsiteX46-501" fmla="*/ 665081 w 3745816"/>
              <a:gd name="connsiteY46-502" fmla="*/ 96 h 3316502"/>
              <a:gd name="connsiteX47-503" fmla="*/ 1862679 w 3745816"/>
              <a:gd name="connsiteY47-504" fmla="*/ 634117 h 3316502"/>
              <a:gd name="connsiteX48-505" fmla="*/ 3080735 w 3745816"/>
              <a:gd name="connsiteY48-506" fmla="*/ 96 h 3316502"/>
              <a:gd name="connsiteX49-507" fmla="*/ 3619822 w 3745816"/>
              <a:gd name="connsiteY49-508" fmla="*/ 921320 h 3316502"/>
              <a:gd name="connsiteX50-509" fmla="*/ 3456049 w 3745816"/>
              <a:gd name="connsiteY50-510" fmla="*/ 955441 h 3316502"/>
              <a:gd name="connsiteX51-511" fmla="*/ 3370271 w 3745816"/>
              <a:gd name="connsiteY51-512" fmla="*/ 1159232 h 3316502"/>
              <a:gd name="connsiteX52-513" fmla="*/ 3189917 w 3745816"/>
              <a:gd name="connsiteY52-514" fmla="*/ 1317105 h 3316502"/>
              <a:gd name="connsiteX53-515" fmla="*/ 3155798 w 3745816"/>
              <a:gd name="connsiteY53-516" fmla="*/ 1596884 h 3316502"/>
              <a:gd name="connsiteX54-517" fmla="*/ 2848723 w 3745816"/>
              <a:gd name="connsiteY54-518" fmla="*/ 1842544 h 3316502"/>
              <a:gd name="connsiteX55-519" fmla="*/ 2650831 w 3745816"/>
              <a:gd name="connsiteY55-520" fmla="*/ 2518108 h 3316502"/>
              <a:gd name="connsiteX56-521" fmla="*/ 2193630 w 3745816"/>
              <a:gd name="connsiteY56-522" fmla="*/ 2531756 h 3316502"/>
              <a:gd name="connsiteX57-523" fmla="*/ 1941147 w 3745816"/>
              <a:gd name="connsiteY57-524" fmla="*/ 2211033 h 3316502"/>
              <a:gd name="connsiteX58-525" fmla="*/ 1872908 w 3745816"/>
              <a:gd name="connsiteY58-526" fmla="*/ 2313392 h 3316502"/>
              <a:gd name="connsiteX59-527" fmla="*/ 1804669 w 3745816"/>
              <a:gd name="connsiteY59-528" fmla="*/ 2211033 h 3316502"/>
              <a:gd name="connsiteX60-529" fmla="*/ 1552186 w 3745816"/>
              <a:gd name="connsiteY60-530" fmla="*/ 2531756 h 3316502"/>
              <a:gd name="connsiteX61-531" fmla="*/ 1094985 w 3745816"/>
              <a:gd name="connsiteY61-532" fmla="*/ 2518108 h 3316502"/>
              <a:gd name="connsiteX62-533" fmla="*/ 897093 w 3745816"/>
              <a:gd name="connsiteY62-534" fmla="*/ 1842544 h 3316502"/>
              <a:gd name="connsiteX63-535" fmla="*/ 590018 w 3745816"/>
              <a:gd name="connsiteY63-536" fmla="*/ 1596884 h 3316502"/>
              <a:gd name="connsiteX64-537" fmla="*/ 555899 w 3745816"/>
              <a:gd name="connsiteY64-538" fmla="*/ 1317105 h 3316502"/>
              <a:gd name="connsiteX65-539" fmla="*/ 380265 w 3745816"/>
              <a:gd name="connsiteY65-540" fmla="*/ 1173717 h 3316502"/>
              <a:gd name="connsiteX66-541" fmla="*/ 289767 w 3745816"/>
              <a:gd name="connsiteY66-542" fmla="*/ 1006142 h 3316502"/>
              <a:gd name="connsiteX67-543" fmla="*/ 125994 w 3745816"/>
              <a:gd name="connsiteY67-544" fmla="*/ 921320 h 3316502"/>
              <a:gd name="connsiteX68" fmla="*/ 665081 w 3745816"/>
              <a:gd name="connsiteY68" fmla="*/ 96 h 3316502"/>
              <a:gd name="connsiteX0-545" fmla="*/ 2500704 w 3745816"/>
              <a:gd name="connsiteY0-546" fmla="*/ 2026790 h 3316502"/>
              <a:gd name="connsiteX1-547" fmla="*/ 2261868 w 3745816"/>
              <a:gd name="connsiteY1-548" fmla="*/ 2108676 h 3316502"/>
              <a:gd name="connsiteX2-549" fmla="*/ 2364227 w 3745816"/>
              <a:gd name="connsiteY2-550" fmla="*/ 2313393 h 3316502"/>
              <a:gd name="connsiteX3-551" fmla="*/ 2500704 w 3745816"/>
              <a:gd name="connsiteY3-552" fmla="*/ 2026790 h 3316502"/>
              <a:gd name="connsiteX4-553" fmla="*/ 1245112 w 3745816"/>
              <a:gd name="connsiteY4-554" fmla="*/ 2026790 h 3316502"/>
              <a:gd name="connsiteX5-555" fmla="*/ 1381589 w 3745816"/>
              <a:gd name="connsiteY5-556" fmla="*/ 2313393 h 3316502"/>
              <a:gd name="connsiteX6-557" fmla="*/ 1483948 w 3745816"/>
              <a:gd name="connsiteY6-558" fmla="*/ 2108676 h 3316502"/>
              <a:gd name="connsiteX7-559" fmla="*/ 1245112 w 3745816"/>
              <a:gd name="connsiteY7-560" fmla="*/ 2026790 h 3316502"/>
              <a:gd name="connsiteX8-561" fmla="*/ 3185000 w 3745816"/>
              <a:gd name="connsiteY8-562" fmla="*/ 1670667 h 3316502"/>
              <a:gd name="connsiteX9-563" fmla="*/ 3244509 w 3745816"/>
              <a:gd name="connsiteY9-564" fmla="*/ 1692418 h 3316502"/>
              <a:gd name="connsiteX10-565" fmla="*/ 3380986 w 3745816"/>
              <a:gd name="connsiteY10-566" fmla="*/ 1856191 h 3316502"/>
              <a:gd name="connsiteX11-567" fmla="*/ 3599350 w 3745816"/>
              <a:gd name="connsiteY11-568" fmla="*/ 1903959 h 3316502"/>
              <a:gd name="connsiteX12-569" fmla="*/ 3735827 w 3745816"/>
              <a:gd name="connsiteY12-570" fmla="*/ 2142795 h 3316502"/>
              <a:gd name="connsiteX13-571" fmla="*/ 3572054 w 3745816"/>
              <a:gd name="connsiteY13-572" fmla="*/ 2620466 h 3316502"/>
              <a:gd name="connsiteX14-573" fmla="*/ 3551583 w 3745816"/>
              <a:gd name="connsiteY14-574" fmla="*/ 3316502 h 3316502"/>
              <a:gd name="connsiteX15-575" fmla="*/ 3292276 w 3745816"/>
              <a:gd name="connsiteY15-576" fmla="*/ 3302855 h 3316502"/>
              <a:gd name="connsiteX16-577" fmla="*/ 3271804 w 3745816"/>
              <a:gd name="connsiteY16-578" fmla="*/ 2511284 h 3316502"/>
              <a:gd name="connsiteX17-579" fmla="*/ 3278628 w 3745816"/>
              <a:gd name="connsiteY17-580" fmla="*/ 2272449 h 3316502"/>
              <a:gd name="connsiteX18-581" fmla="*/ 3128502 w 3745816"/>
              <a:gd name="connsiteY18-582" fmla="*/ 2108675 h 3316502"/>
              <a:gd name="connsiteX19-583" fmla="*/ 2869195 w 3745816"/>
              <a:gd name="connsiteY19-584" fmla="*/ 2019965 h 3316502"/>
              <a:gd name="connsiteX20-585" fmla="*/ 3185000 w 3745816"/>
              <a:gd name="connsiteY20-586" fmla="*/ 1670667 h 3316502"/>
              <a:gd name="connsiteX21-587" fmla="*/ 560816 w 3745816"/>
              <a:gd name="connsiteY21-588" fmla="*/ 1670667 h 3316502"/>
              <a:gd name="connsiteX22-589" fmla="*/ 876621 w 3745816"/>
              <a:gd name="connsiteY22-590" fmla="*/ 2019965 h 3316502"/>
              <a:gd name="connsiteX23-591" fmla="*/ 617314 w 3745816"/>
              <a:gd name="connsiteY23-592" fmla="*/ 2108675 h 3316502"/>
              <a:gd name="connsiteX24-593" fmla="*/ 467188 w 3745816"/>
              <a:gd name="connsiteY24-594" fmla="*/ 2272449 h 3316502"/>
              <a:gd name="connsiteX25-595" fmla="*/ 474012 w 3745816"/>
              <a:gd name="connsiteY25-596" fmla="*/ 2511284 h 3316502"/>
              <a:gd name="connsiteX26-597" fmla="*/ 453540 w 3745816"/>
              <a:gd name="connsiteY26-598" fmla="*/ 3302855 h 3316502"/>
              <a:gd name="connsiteX27-599" fmla="*/ 194233 w 3745816"/>
              <a:gd name="connsiteY27-600" fmla="*/ 3316502 h 3316502"/>
              <a:gd name="connsiteX28-601" fmla="*/ 173762 w 3745816"/>
              <a:gd name="connsiteY28-602" fmla="*/ 2620466 h 3316502"/>
              <a:gd name="connsiteX29-603" fmla="*/ 9989 w 3745816"/>
              <a:gd name="connsiteY29-604" fmla="*/ 2142795 h 3316502"/>
              <a:gd name="connsiteX30-605" fmla="*/ 146466 w 3745816"/>
              <a:gd name="connsiteY30-606" fmla="*/ 1903959 h 3316502"/>
              <a:gd name="connsiteX31-607" fmla="*/ 364830 w 3745816"/>
              <a:gd name="connsiteY31-608" fmla="*/ 1856191 h 3316502"/>
              <a:gd name="connsiteX32-609" fmla="*/ 501307 w 3745816"/>
              <a:gd name="connsiteY32-610" fmla="*/ 1692418 h 3316502"/>
              <a:gd name="connsiteX33-611" fmla="*/ 560816 w 3745816"/>
              <a:gd name="connsiteY33-612" fmla="*/ 1670667 h 3316502"/>
              <a:gd name="connsiteX34-613" fmla="*/ 2609647 w 3745816"/>
              <a:gd name="connsiteY34-614" fmla="*/ 1003649 h 3316502"/>
              <a:gd name="connsiteX35-615" fmla="*/ 2234575 w 3745816"/>
              <a:gd name="connsiteY35-616" fmla="*/ 1385343 h 3316502"/>
              <a:gd name="connsiteX36-617" fmla="*/ 1968444 w 3745816"/>
              <a:gd name="connsiteY36-618" fmla="*/ 1951725 h 3316502"/>
              <a:gd name="connsiteX37-619" fmla="*/ 2248223 w 3745816"/>
              <a:gd name="connsiteY37-620" fmla="*/ 1897134 h 3316502"/>
              <a:gd name="connsiteX38-621" fmla="*/ 2644008 w 3745816"/>
              <a:gd name="connsiteY38-622" fmla="*/ 1010029 h 3316502"/>
              <a:gd name="connsiteX39-623" fmla="*/ 2609647 w 3745816"/>
              <a:gd name="connsiteY39-624" fmla="*/ 1003649 h 3316502"/>
              <a:gd name="connsiteX40-625" fmla="*/ 1136169 w 3745816"/>
              <a:gd name="connsiteY40-626" fmla="*/ 1003649 h 3316502"/>
              <a:gd name="connsiteX41-627" fmla="*/ 1101808 w 3745816"/>
              <a:gd name="connsiteY41-628" fmla="*/ 1010029 h 3316502"/>
              <a:gd name="connsiteX42-629" fmla="*/ 1497593 w 3745816"/>
              <a:gd name="connsiteY42-630" fmla="*/ 1897134 h 3316502"/>
              <a:gd name="connsiteX43-631" fmla="*/ 1777372 w 3745816"/>
              <a:gd name="connsiteY43-632" fmla="*/ 1951725 h 3316502"/>
              <a:gd name="connsiteX44-633" fmla="*/ 1511241 w 3745816"/>
              <a:gd name="connsiteY44-634" fmla="*/ 1385343 h 3316502"/>
              <a:gd name="connsiteX45-635" fmla="*/ 1136169 w 3745816"/>
              <a:gd name="connsiteY45-636" fmla="*/ 1003649 h 3316502"/>
              <a:gd name="connsiteX46-637" fmla="*/ 665081 w 3745816"/>
              <a:gd name="connsiteY46-638" fmla="*/ 96 h 3316502"/>
              <a:gd name="connsiteX47-639" fmla="*/ 1862679 w 3745816"/>
              <a:gd name="connsiteY47-640" fmla="*/ 634117 h 3316502"/>
              <a:gd name="connsiteX48-641" fmla="*/ 3080735 w 3745816"/>
              <a:gd name="connsiteY48-642" fmla="*/ 96 h 3316502"/>
              <a:gd name="connsiteX49-643" fmla="*/ 3619822 w 3745816"/>
              <a:gd name="connsiteY49-644" fmla="*/ 921320 h 3316502"/>
              <a:gd name="connsiteX50-645" fmla="*/ 3456049 w 3745816"/>
              <a:gd name="connsiteY50-646" fmla="*/ 955441 h 3316502"/>
              <a:gd name="connsiteX51-647" fmla="*/ 3370271 w 3745816"/>
              <a:gd name="connsiteY51-648" fmla="*/ 1159232 h 3316502"/>
              <a:gd name="connsiteX52-649" fmla="*/ 3189917 w 3745816"/>
              <a:gd name="connsiteY52-650" fmla="*/ 1317105 h 3316502"/>
              <a:gd name="connsiteX53-651" fmla="*/ 3155798 w 3745816"/>
              <a:gd name="connsiteY53-652" fmla="*/ 1596884 h 3316502"/>
              <a:gd name="connsiteX54-653" fmla="*/ 2848723 w 3745816"/>
              <a:gd name="connsiteY54-654" fmla="*/ 1842544 h 3316502"/>
              <a:gd name="connsiteX55-655" fmla="*/ 2650831 w 3745816"/>
              <a:gd name="connsiteY55-656" fmla="*/ 2518108 h 3316502"/>
              <a:gd name="connsiteX56-657" fmla="*/ 2193630 w 3745816"/>
              <a:gd name="connsiteY56-658" fmla="*/ 2531756 h 3316502"/>
              <a:gd name="connsiteX57-659" fmla="*/ 1941147 w 3745816"/>
              <a:gd name="connsiteY57-660" fmla="*/ 2211033 h 3316502"/>
              <a:gd name="connsiteX58-661" fmla="*/ 1872908 w 3745816"/>
              <a:gd name="connsiteY58-662" fmla="*/ 2313392 h 3316502"/>
              <a:gd name="connsiteX59-663" fmla="*/ 1804669 w 3745816"/>
              <a:gd name="connsiteY59-664" fmla="*/ 2211033 h 3316502"/>
              <a:gd name="connsiteX60-665" fmla="*/ 1552186 w 3745816"/>
              <a:gd name="connsiteY60-666" fmla="*/ 2531756 h 3316502"/>
              <a:gd name="connsiteX61-667" fmla="*/ 1094985 w 3745816"/>
              <a:gd name="connsiteY61-668" fmla="*/ 2518108 h 3316502"/>
              <a:gd name="connsiteX62-669" fmla="*/ 897093 w 3745816"/>
              <a:gd name="connsiteY62-670" fmla="*/ 1842544 h 3316502"/>
              <a:gd name="connsiteX63-671" fmla="*/ 590018 w 3745816"/>
              <a:gd name="connsiteY63-672" fmla="*/ 1596884 h 3316502"/>
              <a:gd name="connsiteX64-673" fmla="*/ 555899 w 3745816"/>
              <a:gd name="connsiteY64-674" fmla="*/ 1317105 h 3316502"/>
              <a:gd name="connsiteX65-675" fmla="*/ 380265 w 3745816"/>
              <a:gd name="connsiteY65-676" fmla="*/ 1173717 h 3316502"/>
              <a:gd name="connsiteX66-677" fmla="*/ 289767 w 3745816"/>
              <a:gd name="connsiteY66-678" fmla="*/ 1006142 h 3316502"/>
              <a:gd name="connsiteX67-679" fmla="*/ 125994 w 3745816"/>
              <a:gd name="connsiteY67-680" fmla="*/ 921320 h 3316502"/>
              <a:gd name="connsiteX68-681" fmla="*/ 665081 w 3745816"/>
              <a:gd name="connsiteY68-682" fmla="*/ 96 h 331650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681" y="connsiteY68-682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/>
          <p:cNvSpPr>
            <a:spLocks noChangeAspect="1"/>
          </p:cNvSpPr>
          <p:nvPr/>
        </p:nvSpPr>
        <p:spPr>
          <a:xfrm>
            <a:off x="2760323" y="3730032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/>
          <p:cNvSpPr>
            <a:spLocks noChangeAspect="1"/>
          </p:cNvSpPr>
          <p:nvPr/>
        </p:nvSpPr>
        <p:spPr>
          <a:xfrm>
            <a:off x="9308687" y="2588127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/>
          <p:cNvSpPr>
            <a:spLocks noChangeAspect="1"/>
          </p:cNvSpPr>
          <p:nvPr/>
        </p:nvSpPr>
        <p:spPr>
          <a:xfrm>
            <a:off x="3559075" y="3730032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/>
          <p:cNvSpPr/>
          <p:nvPr/>
        </p:nvSpPr>
        <p:spPr>
          <a:xfrm>
            <a:off x="6097257" y="3747522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/>
          <p:cNvSpPr/>
          <p:nvPr/>
        </p:nvSpPr>
        <p:spPr>
          <a:xfrm>
            <a:off x="5232761" y="3785223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/>
          <p:cNvSpPr/>
          <p:nvPr/>
        </p:nvSpPr>
        <p:spPr>
          <a:xfrm>
            <a:off x="4382771" y="3748286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/>
          <p:cNvSpPr/>
          <p:nvPr/>
        </p:nvSpPr>
        <p:spPr>
          <a:xfrm rot="2942052">
            <a:off x="6889772" y="3748868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/>
          <p:cNvSpPr>
            <a:spLocks noChangeAspect="1"/>
          </p:cNvSpPr>
          <p:nvPr/>
        </p:nvSpPr>
        <p:spPr>
          <a:xfrm rot="18924894" flipH="1">
            <a:off x="4550329" y="4781014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/>
          <p:cNvSpPr>
            <a:spLocks noChangeAspect="1"/>
          </p:cNvSpPr>
          <p:nvPr/>
        </p:nvSpPr>
        <p:spPr>
          <a:xfrm>
            <a:off x="9407099" y="3730032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/>
          <p:cNvSpPr>
            <a:spLocks noChangeAspect="1"/>
          </p:cNvSpPr>
          <p:nvPr/>
        </p:nvSpPr>
        <p:spPr>
          <a:xfrm>
            <a:off x="7689434" y="3730032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/>
          <p:cNvSpPr>
            <a:spLocks noChangeAspect="1"/>
          </p:cNvSpPr>
          <p:nvPr/>
        </p:nvSpPr>
        <p:spPr>
          <a:xfrm>
            <a:off x="8528503" y="3730032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/>
          <p:cNvSpPr>
            <a:spLocks noChangeAspect="1"/>
          </p:cNvSpPr>
          <p:nvPr/>
        </p:nvSpPr>
        <p:spPr>
          <a:xfrm rot="10800000">
            <a:off x="3549314" y="4833994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/>
          <p:cNvSpPr/>
          <p:nvPr/>
        </p:nvSpPr>
        <p:spPr>
          <a:xfrm rot="10800000">
            <a:off x="6961022" y="4818338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/>
          <p:cNvSpPr/>
          <p:nvPr/>
        </p:nvSpPr>
        <p:spPr>
          <a:xfrm>
            <a:off x="5228649" y="4957202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/>
          <p:cNvSpPr/>
          <p:nvPr/>
        </p:nvSpPr>
        <p:spPr>
          <a:xfrm>
            <a:off x="9312373" y="4859116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/>
          <p:cNvSpPr/>
          <p:nvPr/>
        </p:nvSpPr>
        <p:spPr>
          <a:xfrm rot="16200000" flipH="1">
            <a:off x="7693449" y="5787252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/>
          <p:cNvSpPr>
            <a:spLocks noChangeAspect="1"/>
          </p:cNvSpPr>
          <p:nvPr/>
        </p:nvSpPr>
        <p:spPr>
          <a:xfrm>
            <a:off x="6145796" y="4897011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/>
          <p:cNvSpPr>
            <a:spLocks noChangeAspect="1"/>
          </p:cNvSpPr>
          <p:nvPr/>
        </p:nvSpPr>
        <p:spPr>
          <a:xfrm>
            <a:off x="7689434" y="4964139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/>
          <p:cNvSpPr>
            <a:spLocks noChangeAspect="1"/>
          </p:cNvSpPr>
          <p:nvPr/>
        </p:nvSpPr>
        <p:spPr>
          <a:xfrm rot="2160000">
            <a:off x="8547535" y="4833994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/>
          <p:cNvSpPr>
            <a:spLocks noChangeAspect="1"/>
          </p:cNvSpPr>
          <p:nvPr/>
        </p:nvSpPr>
        <p:spPr>
          <a:xfrm>
            <a:off x="2728053" y="4833994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/>
          <p:cNvSpPr/>
          <p:nvPr/>
        </p:nvSpPr>
        <p:spPr>
          <a:xfrm>
            <a:off x="3533989" y="5793782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-1" fmla="*/ 1979373 w 3960440"/>
              <a:gd name="connsiteY0-2" fmla="*/ 472350 h 3960000"/>
              <a:gd name="connsiteX1-3" fmla="*/ 813783 w 3960440"/>
              <a:gd name="connsiteY1-4" fmla="*/ 1434034 h 3960000"/>
              <a:gd name="connsiteX2-5" fmla="*/ 1171732 w 3960440"/>
              <a:gd name="connsiteY2-6" fmla="*/ 2285845 h 3960000"/>
              <a:gd name="connsiteX3-7" fmla="*/ 1296382 w 3960440"/>
              <a:gd name="connsiteY3-8" fmla="*/ 1907811 h 3960000"/>
              <a:gd name="connsiteX4-9" fmla="*/ 1182276 w 3960440"/>
              <a:gd name="connsiteY4-10" fmla="*/ 1442314 h 3960000"/>
              <a:gd name="connsiteX5-11" fmla="*/ 2217373 w 3960440"/>
              <a:gd name="connsiteY5-12" fmla="*/ 796414 h 3960000"/>
              <a:gd name="connsiteX6-13" fmla="*/ 2730780 w 3960440"/>
              <a:gd name="connsiteY6-14" fmla="*/ 1554106 h 3960000"/>
              <a:gd name="connsiteX7-15" fmla="*/ 2424394 w 3960440"/>
              <a:gd name="connsiteY7-16" fmla="*/ 2278672 h 3960000"/>
              <a:gd name="connsiteX8-17" fmla="*/ 1910984 w 3960440"/>
              <a:gd name="connsiteY8-18" fmla="*/ 2071653 h 3960000"/>
              <a:gd name="connsiteX9-19" fmla="*/ 2072459 w 3960440"/>
              <a:gd name="connsiteY9-20" fmla="*/ 1512703 h 3960000"/>
              <a:gd name="connsiteX10-21" fmla="*/ 1873721 w 3960440"/>
              <a:gd name="connsiteY10-22" fmla="*/ 1156628 h 3960000"/>
              <a:gd name="connsiteX11-23" fmla="*/ 1525929 w 3960440"/>
              <a:gd name="connsiteY11-24" fmla="*/ 1392629 h 3960000"/>
              <a:gd name="connsiteX12-25" fmla="*/ 1521788 w 3960440"/>
              <a:gd name="connsiteY12-26" fmla="*/ 1897758 h 3960000"/>
              <a:gd name="connsiteX13-27" fmla="*/ 1339611 w 3960440"/>
              <a:gd name="connsiteY13-28" fmla="*/ 3487664 h 3960000"/>
              <a:gd name="connsiteX14-29" fmla="*/ 1803335 w 3960440"/>
              <a:gd name="connsiteY14-30" fmla="*/ 2485692 h 3960000"/>
              <a:gd name="connsiteX15-31" fmla="*/ 2283619 w 3960440"/>
              <a:gd name="connsiteY15-32" fmla="*/ 2688571 h 3960000"/>
              <a:gd name="connsiteX16-33" fmla="*/ 3144820 w 3960440"/>
              <a:gd name="connsiteY16-34" fmla="*/ 1595509 h 3960000"/>
              <a:gd name="connsiteX17-35" fmla="*/ 2134565 w 3960440"/>
              <a:gd name="connsiteY17-36" fmla="*/ 477605 h 3960000"/>
              <a:gd name="connsiteX18-37" fmla="*/ 1979373 w 3960440"/>
              <a:gd name="connsiteY18-38" fmla="*/ 472350 h 3960000"/>
              <a:gd name="connsiteX19-39" fmla="*/ 436907 w 3960440"/>
              <a:gd name="connsiteY19-40" fmla="*/ 0 h 3960000"/>
              <a:gd name="connsiteX20-41" fmla="*/ 3523533 w 3960440"/>
              <a:gd name="connsiteY20-42" fmla="*/ 0 h 3960000"/>
              <a:gd name="connsiteX21-43" fmla="*/ 3960440 w 3960440"/>
              <a:gd name="connsiteY21-44" fmla="*/ 436907 h 3960000"/>
              <a:gd name="connsiteX22-45" fmla="*/ 3960440 w 3960440"/>
              <a:gd name="connsiteY22-46" fmla="*/ 3523093 h 3960000"/>
              <a:gd name="connsiteX23-47" fmla="*/ 3523533 w 3960440"/>
              <a:gd name="connsiteY23-48" fmla="*/ 3960000 h 3960000"/>
              <a:gd name="connsiteX24-49" fmla="*/ 436907 w 3960440"/>
              <a:gd name="connsiteY24-50" fmla="*/ 3960000 h 3960000"/>
              <a:gd name="connsiteX25-51" fmla="*/ 0 w 3960440"/>
              <a:gd name="connsiteY25-52" fmla="*/ 3523093 h 3960000"/>
              <a:gd name="connsiteX26-53" fmla="*/ 0 w 3960440"/>
              <a:gd name="connsiteY26-54" fmla="*/ 436907 h 3960000"/>
              <a:gd name="connsiteX27-55" fmla="*/ 436907 w 3960440"/>
              <a:gd name="connsiteY27-56" fmla="*/ 0 h 3960000"/>
              <a:gd name="connsiteX0-57" fmla="*/ 1979373 w 3960440"/>
              <a:gd name="connsiteY0-58" fmla="*/ 472350 h 3960000"/>
              <a:gd name="connsiteX1-59" fmla="*/ 813783 w 3960440"/>
              <a:gd name="connsiteY1-60" fmla="*/ 1434034 h 3960000"/>
              <a:gd name="connsiteX2-61" fmla="*/ 1119009 w 3960440"/>
              <a:gd name="connsiteY2-62" fmla="*/ 2222584 h 3960000"/>
              <a:gd name="connsiteX3-63" fmla="*/ 1296382 w 3960440"/>
              <a:gd name="connsiteY3-64" fmla="*/ 1907811 h 3960000"/>
              <a:gd name="connsiteX4-65" fmla="*/ 1182276 w 3960440"/>
              <a:gd name="connsiteY4-66" fmla="*/ 1442314 h 3960000"/>
              <a:gd name="connsiteX5-67" fmla="*/ 2217373 w 3960440"/>
              <a:gd name="connsiteY5-68" fmla="*/ 796414 h 3960000"/>
              <a:gd name="connsiteX6-69" fmla="*/ 2730780 w 3960440"/>
              <a:gd name="connsiteY6-70" fmla="*/ 1554106 h 3960000"/>
              <a:gd name="connsiteX7-71" fmla="*/ 2424394 w 3960440"/>
              <a:gd name="connsiteY7-72" fmla="*/ 2278672 h 3960000"/>
              <a:gd name="connsiteX8-73" fmla="*/ 1910984 w 3960440"/>
              <a:gd name="connsiteY8-74" fmla="*/ 2071653 h 3960000"/>
              <a:gd name="connsiteX9-75" fmla="*/ 2072459 w 3960440"/>
              <a:gd name="connsiteY9-76" fmla="*/ 1512703 h 3960000"/>
              <a:gd name="connsiteX10-77" fmla="*/ 1873721 w 3960440"/>
              <a:gd name="connsiteY10-78" fmla="*/ 1156628 h 3960000"/>
              <a:gd name="connsiteX11-79" fmla="*/ 1525929 w 3960440"/>
              <a:gd name="connsiteY11-80" fmla="*/ 1392629 h 3960000"/>
              <a:gd name="connsiteX12-81" fmla="*/ 1521788 w 3960440"/>
              <a:gd name="connsiteY12-82" fmla="*/ 1897758 h 3960000"/>
              <a:gd name="connsiteX13-83" fmla="*/ 1339611 w 3960440"/>
              <a:gd name="connsiteY13-84" fmla="*/ 3487664 h 3960000"/>
              <a:gd name="connsiteX14-85" fmla="*/ 1803335 w 3960440"/>
              <a:gd name="connsiteY14-86" fmla="*/ 2485692 h 3960000"/>
              <a:gd name="connsiteX15-87" fmla="*/ 2283619 w 3960440"/>
              <a:gd name="connsiteY15-88" fmla="*/ 2688571 h 3960000"/>
              <a:gd name="connsiteX16-89" fmla="*/ 3144820 w 3960440"/>
              <a:gd name="connsiteY16-90" fmla="*/ 1595509 h 3960000"/>
              <a:gd name="connsiteX17-91" fmla="*/ 2134565 w 3960440"/>
              <a:gd name="connsiteY17-92" fmla="*/ 477605 h 3960000"/>
              <a:gd name="connsiteX18-93" fmla="*/ 1979373 w 3960440"/>
              <a:gd name="connsiteY18-94" fmla="*/ 472350 h 3960000"/>
              <a:gd name="connsiteX19-95" fmla="*/ 436907 w 3960440"/>
              <a:gd name="connsiteY19-96" fmla="*/ 0 h 3960000"/>
              <a:gd name="connsiteX20-97" fmla="*/ 3523533 w 3960440"/>
              <a:gd name="connsiteY20-98" fmla="*/ 0 h 3960000"/>
              <a:gd name="connsiteX21-99" fmla="*/ 3960440 w 3960440"/>
              <a:gd name="connsiteY21-100" fmla="*/ 436907 h 3960000"/>
              <a:gd name="connsiteX22-101" fmla="*/ 3960440 w 3960440"/>
              <a:gd name="connsiteY22-102" fmla="*/ 3523093 h 3960000"/>
              <a:gd name="connsiteX23-103" fmla="*/ 3523533 w 3960440"/>
              <a:gd name="connsiteY23-104" fmla="*/ 3960000 h 3960000"/>
              <a:gd name="connsiteX24-105" fmla="*/ 436907 w 3960440"/>
              <a:gd name="connsiteY24-106" fmla="*/ 3960000 h 3960000"/>
              <a:gd name="connsiteX25-107" fmla="*/ 0 w 3960440"/>
              <a:gd name="connsiteY25-108" fmla="*/ 3523093 h 3960000"/>
              <a:gd name="connsiteX26-109" fmla="*/ 0 w 3960440"/>
              <a:gd name="connsiteY26-110" fmla="*/ 436907 h 3960000"/>
              <a:gd name="connsiteX27-111" fmla="*/ 436907 w 3960440"/>
              <a:gd name="connsiteY27-112" fmla="*/ 0 h 3960000"/>
              <a:gd name="connsiteX0-113" fmla="*/ 1979373 w 3960440"/>
              <a:gd name="connsiteY0-114" fmla="*/ 472350 h 3960000"/>
              <a:gd name="connsiteX1-115" fmla="*/ 813783 w 3960440"/>
              <a:gd name="connsiteY1-116" fmla="*/ 1434034 h 3960000"/>
              <a:gd name="connsiteX2-117" fmla="*/ 1119009 w 3960440"/>
              <a:gd name="connsiteY2-118" fmla="*/ 2222584 h 3960000"/>
              <a:gd name="connsiteX3-119" fmla="*/ 1296382 w 3960440"/>
              <a:gd name="connsiteY3-120" fmla="*/ 1907811 h 3960000"/>
              <a:gd name="connsiteX4-121" fmla="*/ 1182276 w 3960440"/>
              <a:gd name="connsiteY4-122" fmla="*/ 1442314 h 3960000"/>
              <a:gd name="connsiteX5-123" fmla="*/ 2217373 w 3960440"/>
              <a:gd name="connsiteY5-124" fmla="*/ 796414 h 3960000"/>
              <a:gd name="connsiteX6-125" fmla="*/ 2730780 w 3960440"/>
              <a:gd name="connsiteY6-126" fmla="*/ 1554106 h 3960000"/>
              <a:gd name="connsiteX7-127" fmla="*/ 2424394 w 3960440"/>
              <a:gd name="connsiteY7-128" fmla="*/ 2278672 h 3960000"/>
              <a:gd name="connsiteX8-129" fmla="*/ 1910984 w 3960440"/>
              <a:gd name="connsiteY8-130" fmla="*/ 2071653 h 3960000"/>
              <a:gd name="connsiteX9-131" fmla="*/ 2072459 w 3960440"/>
              <a:gd name="connsiteY9-132" fmla="*/ 1512703 h 3960000"/>
              <a:gd name="connsiteX10-133" fmla="*/ 1873721 w 3960440"/>
              <a:gd name="connsiteY10-134" fmla="*/ 1156628 h 3960000"/>
              <a:gd name="connsiteX11-135" fmla="*/ 1525929 w 3960440"/>
              <a:gd name="connsiteY11-136" fmla="*/ 1392629 h 3960000"/>
              <a:gd name="connsiteX12-137" fmla="*/ 1521788 w 3960440"/>
              <a:gd name="connsiteY12-138" fmla="*/ 1897758 h 3960000"/>
              <a:gd name="connsiteX13-139" fmla="*/ 1339611 w 3960440"/>
              <a:gd name="connsiteY13-140" fmla="*/ 3487664 h 3960000"/>
              <a:gd name="connsiteX14-141" fmla="*/ 1803335 w 3960440"/>
              <a:gd name="connsiteY14-142" fmla="*/ 2485692 h 3960000"/>
              <a:gd name="connsiteX15-143" fmla="*/ 2283619 w 3960440"/>
              <a:gd name="connsiteY15-144" fmla="*/ 2688571 h 3960000"/>
              <a:gd name="connsiteX16-145" fmla="*/ 3144820 w 3960440"/>
              <a:gd name="connsiteY16-146" fmla="*/ 1595509 h 3960000"/>
              <a:gd name="connsiteX17-147" fmla="*/ 2134565 w 3960440"/>
              <a:gd name="connsiteY17-148" fmla="*/ 477605 h 3960000"/>
              <a:gd name="connsiteX18-149" fmla="*/ 1979373 w 3960440"/>
              <a:gd name="connsiteY18-150" fmla="*/ 472350 h 3960000"/>
              <a:gd name="connsiteX19-151" fmla="*/ 436907 w 3960440"/>
              <a:gd name="connsiteY19-152" fmla="*/ 0 h 3960000"/>
              <a:gd name="connsiteX20-153" fmla="*/ 3523533 w 3960440"/>
              <a:gd name="connsiteY20-154" fmla="*/ 0 h 3960000"/>
              <a:gd name="connsiteX21-155" fmla="*/ 3960440 w 3960440"/>
              <a:gd name="connsiteY21-156" fmla="*/ 436907 h 3960000"/>
              <a:gd name="connsiteX22-157" fmla="*/ 3960440 w 3960440"/>
              <a:gd name="connsiteY22-158" fmla="*/ 3523093 h 3960000"/>
              <a:gd name="connsiteX23-159" fmla="*/ 3523533 w 3960440"/>
              <a:gd name="connsiteY23-160" fmla="*/ 3960000 h 3960000"/>
              <a:gd name="connsiteX24-161" fmla="*/ 436907 w 3960440"/>
              <a:gd name="connsiteY24-162" fmla="*/ 3960000 h 3960000"/>
              <a:gd name="connsiteX25-163" fmla="*/ 0 w 3960440"/>
              <a:gd name="connsiteY25-164" fmla="*/ 3523093 h 3960000"/>
              <a:gd name="connsiteX26-165" fmla="*/ 0 w 3960440"/>
              <a:gd name="connsiteY26-166" fmla="*/ 436907 h 3960000"/>
              <a:gd name="connsiteX27-167" fmla="*/ 436907 w 3960440"/>
              <a:gd name="connsiteY27-168" fmla="*/ 0 h 3960000"/>
              <a:gd name="connsiteX0-169" fmla="*/ 1979373 w 3960440"/>
              <a:gd name="connsiteY0-170" fmla="*/ 472350 h 3960000"/>
              <a:gd name="connsiteX1-171" fmla="*/ 813783 w 3960440"/>
              <a:gd name="connsiteY1-172" fmla="*/ 1434034 h 3960000"/>
              <a:gd name="connsiteX2-173" fmla="*/ 1119009 w 3960440"/>
              <a:gd name="connsiteY2-174" fmla="*/ 2222584 h 3960000"/>
              <a:gd name="connsiteX3-175" fmla="*/ 1296382 w 3960440"/>
              <a:gd name="connsiteY3-176" fmla="*/ 1907811 h 3960000"/>
              <a:gd name="connsiteX4-177" fmla="*/ 1182276 w 3960440"/>
              <a:gd name="connsiteY4-178" fmla="*/ 1442314 h 3960000"/>
              <a:gd name="connsiteX5-179" fmla="*/ 2217373 w 3960440"/>
              <a:gd name="connsiteY5-180" fmla="*/ 796414 h 3960000"/>
              <a:gd name="connsiteX6-181" fmla="*/ 2730780 w 3960440"/>
              <a:gd name="connsiteY6-182" fmla="*/ 1554106 h 3960000"/>
              <a:gd name="connsiteX7-183" fmla="*/ 2424394 w 3960440"/>
              <a:gd name="connsiteY7-184" fmla="*/ 2278672 h 3960000"/>
              <a:gd name="connsiteX8-185" fmla="*/ 1910984 w 3960440"/>
              <a:gd name="connsiteY8-186" fmla="*/ 2071653 h 3960000"/>
              <a:gd name="connsiteX9-187" fmla="*/ 2072459 w 3960440"/>
              <a:gd name="connsiteY9-188" fmla="*/ 1512703 h 3960000"/>
              <a:gd name="connsiteX10-189" fmla="*/ 1873721 w 3960440"/>
              <a:gd name="connsiteY10-190" fmla="*/ 1156628 h 3960000"/>
              <a:gd name="connsiteX11-191" fmla="*/ 1525929 w 3960440"/>
              <a:gd name="connsiteY11-192" fmla="*/ 1392629 h 3960000"/>
              <a:gd name="connsiteX12-193" fmla="*/ 1521788 w 3960440"/>
              <a:gd name="connsiteY12-194" fmla="*/ 1897758 h 3960000"/>
              <a:gd name="connsiteX13-195" fmla="*/ 1339611 w 3960440"/>
              <a:gd name="connsiteY13-196" fmla="*/ 3487664 h 3960000"/>
              <a:gd name="connsiteX14-197" fmla="*/ 1803335 w 3960440"/>
              <a:gd name="connsiteY14-198" fmla="*/ 2485692 h 3960000"/>
              <a:gd name="connsiteX15-199" fmla="*/ 2283619 w 3960440"/>
              <a:gd name="connsiteY15-200" fmla="*/ 2688571 h 3960000"/>
              <a:gd name="connsiteX16-201" fmla="*/ 3144820 w 3960440"/>
              <a:gd name="connsiteY16-202" fmla="*/ 1595509 h 3960000"/>
              <a:gd name="connsiteX17-203" fmla="*/ 2134565 w 3960440"/>
              <a:gd name="connsiteY17-204" fmla="*/ 477605 h 3960000"/>
              <a:gd name="connsiteX18-205" fmla="*/ 1979373 w 3960440"/>
              <a:gd name="connsiteY18-206" fmla="*/ 472350 h 3960000"/>
              <a:gd name="connsiteX19-207" fmla="*/ 436907 w 3960440"/>
              <a:gd name="connsiteY19-208" fmla="*/ 0 h 3960000"/>
              <a:gd name="connsiteX20-209" fmla="*/ 3523533 w 3960440"/>
              <a:gd name="connsiteY20-210" fmla="*/ 0 h 3960000"/>
              <a:gd name="connsiteX21-211" fmla="*/ 3960440 w 3960440"/>
              <a:gd name="connsiteY21-212" fmla="*/ 436907 h 3960000"/>
              <a:gd name="connsiteX22-213" fmla="*/ 3960440 w 3960440"/>
              <a:gd name="connsiteY22-214" fmla="*/ 3523093 h 3960000"/>
              <a:gd name="connsiteX23-215" fmla="*/ 3523533 w 3960440"/>
              <a:gd name="connsiteY23-216" fmla="*/ 3960000 h 3960000"/>
              <a:gd name="connsiteX24-217" fmla="*/ 436907 w 3960440"/>
              <a:gd name="connsiteY24-218" fmla="*/ 3960000 h 3960000"/>
              <a:gd name="connsiteX25-219" fmla="*/ 0 w 3960440"/>
              <a:gd name="connsiteY25-220" fmla="*/ 3523093 h 3960000"/>
              <a:gd name="connsiteX26-221" fmla="*/ 0 w 3960440"/>
              <a:gd name="connsiteY26-222" fmla="*/ 436907 h 3960000"/>
              <a:gd name="connsiteX27-223" fmla="*/ 436907 w 3960440"/>
              <a:gd name="connsiteY27-224" fmla="*/ 0 h 3960000"/>
              <a:gd name="connsiteX0-225" fmla="*/ 1979373 w 3960440"/>
              <a:gd name="connsiteY0-226" fmla="*/ 472350 h 3960000"/>
              <a:gd name="connsiteX1-227" fmla="*/ 813783 w 3960440"/>
              <a:gd name="connsiteY1-228" fmla="*/ 1434034 h 3960000"/>
              <a:gd name="connsiteX2-229" fmla="*/ 1119009 w 3960440"/>
              <a:gd name="connsiteY2-230" fmla="*/ 2222584 h 3960000"/>
              <a:gd name="connsiteX3-231" fmla="*/ 1296382 w 3960440"/>
              <a:gd name="connsiteY3-232" fmla="*/ 1907811 h 3960000"/>
              <a:gd name="connsiteX4-233" fmla="*/ 1182276 w 3960440"/>
              <a:gd name="connsiteY4-234" fmla="*/ 1442314 h 3960000"/>
              <a:gd name="connsiteX5-235" fmla="*/ 2217373 w 3960440"/>
              <a:gd name="connsiteY5-236" fmla="*/ 796414 h 3960000"/>
              <a:gd name="connsiteX6-237" fmla="*/ 2730780 w 3960440"/>
              <a:gd name="connsiteY6-238" fmla="*/ 1554106 h 3960000"/>
              <a:gd name="connsiteX7-239" fmla="*/ 2424394 w 3960440"/>
              <a:gd name="connsiteY7-240" fmla="*/ 2278672 h 3960000"/>
              <a:gd name="connsiteX8-241" fmla="*/ 1910984 w 3960440"/>
              <a:gd name="connsiteY8-242" fmla="*/ 2071653 h 3960000"/>
              <a:gd name="connsiteX9-243" fmla="*/ 2072459 w 3960440"/>
              <a:gd name="connsiteY9-244" fmla="*/ 1512703 h 3960000"/>
              <a:gd name="connsiteX10-245" fmla="*/ 1873721 w 3960440"/>
              <a:gd name="connsiteY10-246" fmla="*/ 1156628 h 3960000"/>
              <a:gd name="connsiteX11-247" fmla="*/ 1525929 w 3960440"/>
              <a:gd name="connsiteY11-248" fmla="*/ 1392629 h 3960000"/>
              <a:gd name="connsiteX12-249" fmla="*/ 1521788 w 3960440"/>
              <a:gd name="connsiteY12-250" fmla="*/ 1897758 h 3960000"/>
              <a:gd name="connsiteX13-251" fmla="*/ 1339611 w 3960440"/>
              <a:gd name="connsiteY13-252" fmla="*/ 3487664 h 3960000"/>
              <a:gd name="connsiteX14-253" fmla="*/ 1803335 w 3960440"/>
              <a:gd name="connsiteY14-254" fmla="*/ 2485692 h 3960000"/>
              <a:gd name="connsiteX15-255" fmla="*/ 2283619 w 3960440"/>
              <a:gd name="connsiteY15-256" fmla="*/ 2688571 h 3960000"/>
              <a:gd name="connsiteX16-257" fmla="*/ 3144820 w 3960440"/>
              <a:gd name="connsiteY16-258" fmla="*/ 1595509 h 3960000"/>
              <a:gd name="connsiteX17-259" fmla="*/ 2134565 w 3960440"/>
              <a:gd name="connsiteY17-260" fmla="*/ 477605 h 3960000"/>
              <a:gd name="connsiteX18-261" fmla="*/ 1979373 w 3960440"/>
              <a:gd name="connsiteY18-262" fmla="*/ 472350 h 3960000"/>
              <a:gd name="connsiteX19-263" fmla="*/ 436907 w 3960440"/>
              <a:gd name="connsiteY19-264" fmla="*/ 0 h 3960000"/>
              <a:gd name="connsiteX20-265" fmla="*/ 3523533 w 3960440"/>
              <a:gd name="connsiteY20-266" fmla="*/ 0 h 3960000"/>
              <a:gd name="connsiteX21-267" fmla="*/ 3960440 w 3960440"/>
              <a:gd name="connsiteY21-268" fmla="*/ 436907 h 3960000"/>
              <a:gd name="connsiteX22-269" fmla="*/ 3960440 w 3960440"/>
              <a:gd name="connsiteY22-270" fmla="*/ 3523093 h 3960000"/>
              <a:gd name="connsiteX23-271" fmla="*/ 3523533 w 3960440"/>
              <a:gd name="connsiteY23-272" fmla="*/ 3960000 h 3960000"/>
              <a:gd name="connsiteX24-273" fmla="*/ 436907 w 3960440"/>
              <a:gd name="connsiteY24-274" fmla="*/ 3960000 h 3960000"/>
              <a:gd name="connsiteX25-275" fmla="*/ 0 w 3960440"/>
              <a:gd name="connsiteY25-276" fmla="*/ 3523093 h 3960000"/>
              <a:gd name="connsiteX26-277" fmla="*/ 0 w 3960440"/>
              <a:gd name="connsiteY26-278" fmla="*/ 436907 h 3960000"/>
              <a:gd name="connsiteX27-279" fmla="*/ 436907 w 3960440"/>
              <a:gd name="connsiteY27-280" fmla="*/ 0 h 3960000"/>
              <a:gd name="connsiteX0-281" fmla="*/ 1979373 w 3960440"/>
              <a:gd name="connsiteY0-282" fmla="*/ 472350 h 3960000"/>
              <a:gd name="connsiteX1-283" fmla="*/ 813783 w 3960440"/>
              <a:gd name="connsiteY1-284" fmla="*/ 1434034 h 3960000"/>
              <a:gd name="connsiteX2-285" fmla="*/ 1119009 w 3960440"/>
              <a:gd name="connsiteY2-286" fmla="*/ 2222584 h 3960000"/>
              <a:gd name="connsiteX3-287" fmla="*/ 1296382 w 3960440"/>
              <a:gd name="connsiteY3-288" fmla="*/ 1907811 h 3960000"/>
              <a:gd name="connsiteX4-289" fmla="*/ 1182276 w 3960440"/>
              <a:gd name="connsiteY4-290" fmla="*/ 1442314 h 3960000"/>
              <a:gd name="connsiteX5-291" fmla="*/ 2217373 w 3960440"/>
              <a:gd name="connsiteY5-292" fmla="*/ 838586 h 3960000"/>
              <a:gd name="connsiteX6-293" fmla="*/ 2730780 w 3960440"/>
              <a:gd name="connsiteY6-294" fmla="*/ 1554106 h 3960000"/>
              <a:gd name="connsiteX7-295" fmla="*/ 2424394 w 3960440"/>
              <a:gd name="connsiteY7-296" fmla="*/ 2278672 h 3960000"/>
              <a:gd name="connsiteX8-297" fmla="*/ 1910984 w 3960440"/>
              <a:gd name="connsiteY8-298" fmla="*/ 2071653 h 3960000"/>
              <a:gd name="connsiteX9-299" fmla="*/ 2072459 w 3960440"/>
              <a:gd name="connsiteY9-300" fmla="*/ 1512703 h 3960000"/>
              <a:gd name="connsiteX10-301" fmla="*/ 1873721 w 3960440"/>
              <a:gd name="connsiteY10-302" fmla="*/ 1156628 h 3960000"/>
              <a:gd name="connsiteX11-303" fmla="*/ 1525929 w 3960440"/>
              <a:gd name="connsiteY11-304" fmla="*/ 1392629 h 3960000"/>
              <a:gd name="connsiteX12-305" fmla="*/ 1521788 w 3960440"/>
              <a:gd name="connsiteY12-306" fmla="*/ 1897758 h 3960000"/>
              <a:gd name="connsiteX13-307" fmla="*/ 1339611 w 3960440"/>
              <a:gd name="connsiteY13-308" fmla="*/ 3487664 h 3960000"/>
              <a:gd name="connsiteX14-309" fmla="*/ 1803335 w 3960440"/>
              <a:gd name="connsiteY14-310" fmla="*/ 2485692 h 3960000"/>
              <a:gd name="connsiteX15-311" fmla="*/ 2283619 w 3960440"/>
              <a:gd name="connsiteY15-312" fmla="*/ 2688571 h 3960000"/>
              <a:gd name="connsiteX16-313" fmla="*/ 3144820 w 3960440"/>
              <a:gd name="connsiteY16-314" fmla="*/ 1595509 h 3960000"/>
              <a:gd name="connsiteX17-315" fmla="*/ 2134565 w 3960440"/>
              <a:gd name="connsiteY17-316" fmla="*/ 477605 h 3960000"/>
              <a:gd name="connsiteX18-317" fmla="*/ 1979373 w 3960440"/>
              <a:gd name="connsiteY18-318" fmla="*/ 472350 h 3960000"/>
              <a:gd name="connsiteX19-319" fmla="*/ 436907 w 3960440"/>
              <a:gd name="connsiteY19-320" fmla="*/ 0 h 3960000"/>
              <a:gd name="connsiteX20-321" fmla="*/ 3523533 w 3960440"/>
              <a:gd name="connsiteY20-322" fmla="*/ 0 h 3960000"/>
              <a:gd name="connsiteX21-323" fmla="*/ 3960440 w 3960440"/>
              <a:gd name="connsiteY21-324" fmla="*/ 436907 h 3960000"/>
              <a:gd name="connsiteX22-325" fmla="*/ 3960440 w 3960440"/>
              <a:gd name="connsiteY22-326" fmla="*/ 3523093 h 3960000"/>
              <a:gd name="connsiteX23-327" fmla="*/ 3523533 w 3960440"/>
              <a:gd name="connsiteY23-328" fmla="*/ 3960000 h 3960000"/>
              <a:gd name="connsiteX24-329" fmla="*/ 436907 w 3960440"/>
              <a:gd name="connsiteY24-330" fmla="*/ 3960000 h 3960000"/>
              <a:gd name="connsiteX25-331" fmla="*/ 0 w 3960440"/>
              <a:gd name="connsiteY25-332" fmla="*/ 3523093 h 3960000"/>
              <a:gd name="connsiteX26-333" fmla="*/ 0 w 3960440"/>
              <a:gd name="connsiteY26-334" fmla="*/ 436907 h 3960000"/>
              <a:gd name="connsiteX27-335" fmla="*/ 436907 w 3960440"/>
              <a:gd name="connsiteY27-336" fmla="*/ 0 h 3960000"/>
              <a:gd name="connsiteX0-337" fmla="*/ 1979373 w 3960440"/>
              <a:gd name="connsiteY0-338" fmla="*/ 472350 h 3960000"/>
              <a:gd name="connsiteX1-339" fmla="*/ 813783 w 3960440"/>
              <a:gd name="connsiteY1-340" fmla="*/ 1434034 h 3960000"/>
              <a:gd name="connsiteX2-341" fmla="*/ 1119009 w 3960440"/>
              <a:gd name="connsiteY2-342" fmla="*/ 2222584 h 3960000"/>
              <a:gd name="connsiteX3-343" fmla="*/ 1296382 w 3960440"/>
              <a:gd name="connsiteY3-344" fmla="*/ 1907811 h 3960000"/>
              <a:gd name="connsiteX4-345" fmla="*/ 1234998 w 3960440"/>
              <a:gd name="connsiteY4-346" fmla="*/ 1431771 h 3960000"/>
              <a:gd name="connsiteX5-347" fmla="*/ 2217373 w 3960440"/>
              <a:gd name="connsiteY5-348" fmla="*/ 838586 h 3960000"/>
              <a:gd name="connsiteX6-349" fmla="*/ 2730780 w 3960440"/>
              <a:gd name="connsiteY6-350" fmla="*/ 1554106 h 3960000"/>
              <a:gd name="connsiteX7-351" fmla="*/ 2424394 w 3960440"/>
              <a:gd name="connsiteY7-352" fmla="*/ 2278672 h 3960000"/>
              <a:gd name="connsiteX8-353" fmla="*/ 1910984 w 3960440"/>
              <a:gd name="connsiteY8-354" fmla="*/ 2071653 h 3960000"/>
              <a:gd name="connsiteX9-355" fmla="*/ 2072459 w 3960440"/>
              <a:gd name="connsiteY9-356" fmla="*/ 1512703 h 3960000"/>
              <a:gd name="connsiteX10-357" fmla="*/ 1873721 w 3960440"/>
              <a:gd name="connsiteY10-358" fmla="*/ 1156628 h 3960000"/>
              <a:gd name="connsiteX11-359" fmla="*/ 1525929 w 3960440"/>
              <a:gd name="connsiteY11-360" fmla="*/ 1392629 h 3960000"/>
              <a:gd name="connsiteX12-361" fmla="*/ 1521788 w 3960440"/>
              <a:gd name="connsiteY12-362" fmla="*/ 1897758 h 3960000"/>
              <a:gd name="connsiteX13-363" fmla="*/ 1339611 w 3960440"/>
              <a:gd name="connsiteY13-364" fmla="*/ 3487664 h 3960000"/>
              <a:gd name="connsiteX14-365" fmla="*/ 1803335 w 3960440"/>
              <a:gd name="connsiteY14-366" fmla="*/ 2485692 h 3960000"/>
              <a:gd name="connsiteX15-367" fmla="*/ 2283619 w 3960440"/>
              <a:gd name="connsiteY15-368" fmla="*/ 2688571 h 3960000"/>
              <a:gd name="connsiteX16-369" fmla="*/ 3144820 w 3960440"/>
              <a:gd name="connsiteY16-370" fmla="*/ 1595509 h 3960000"/>
              <a:gd name="connsiteX17-371" fmla="*/ 2134565 w 3960440"/>
              <a:gd name="connsiteY17-372" fmla="*/ 477605 h 3960000"/>
              <a:gd name="connsiteX18-373" fmla="*/ 1979373 w 3960440"/>
              <a:gd name="connsiteY18-374" fmla="*/ 472350 h 3960000"/>
              <a:gd name="connsiteX19-375" fmla="*/ 436907 w 3960440"/>
              <a:gd name="connsiteY19-376" fmla="*/ 0 h 3960000"/>
              <a:gd name="connsiteX20-377" fmla="*/ 3523533 w 3960440"/>
              <a:gd name="connsiteY20-378" fmla="*/ 0 h 3960000"/>
              <a:gd name="connsiteX21-379" fmla="*/ 3960440 w 3960440"/>
              <a:gd name="connsiteY21-380" fmla="*/ 436907 h 3960000"/>
              <a:gd name="connsiteX22-381" fmla="*/ 3960440 w 3960440"/>
              <a:gd name="connsiteY22-382" fmla="*/ 3523093 h 3960000"/>
              <a:gd name="connsiteX23-383" fmla="*/ 3523533 w 3960440"/>
              <a:gd name="connsiteY23-384" fmla="*/ 3960000 h 3960000"/>
              <a:gd name="connsiteX24-385" fmla="*/ 436907 w 3960440"/>
              <a:gd name="connsiteY24-386" fmla="*/ 3960000 h 3960000"/>
              <a:gd name="connsiteX25-387" fmla="*/ 0 w 3960440"/>
              <a:gd name="connsiteY25-388" fmla="*/ 3523093 h 3960000"/>
              <a:gd name="connsiteX26-389" fmla="*/ 0 w 3960440"/>
              <a:gd name="connsiteY26-390" fmla="*/ 436907 h 3960000"/>
              <a:gd name="connsiteX27-391" fmla="*/ 436907 w 3960440"/>
              <a:gd name="connsiteY27-392" fmla="*/ 0 h 3960000"/>
              <a:gd name="connsiteX0-393" fmla="*/ 1979373 w 3960440"/>
              <a:gd name="connsiteY0-394" fmla="*/ 472350 h 3960000"/>
              <a:gd name="connsiteX1-395" fmla="*/ 813783 w 3960440"/>
              <a:gd name="connsiteY1-396" fmla="*/ 1434034 h 3960000"/>
              <a:gd name="connsiteX2-397" fmla="*/ 1119009 w 3960440"/>
              <a:gd name="connsiteY2-398" fmla="*/ 2222584 h 3960000"/>
              <a:gd name="connsiteX3-399" fmla="*/ 1296382 w 3960440"/>
              <a:gd name="connsiteY3-400" fmla="*/ 1907811 h 3960000"/>
              <a:gd name="connsiteX4-401" fmla="*/ 1234998 w 3960440"/>
              <a:gd name="connsiteY4-402" fmla="*/ 1431771 h 3960000"/>
              <a:gd name="connsiteX5-403" fmla="*/ 2217373 w 3960440"/>
              <a:gd name="connsiteY5-404" fmla="*/ 838586 h 3960000"/>
              <a:gd name="connsiteX6-405" fmla="*/ 2730780 w 3960440"/>
              <a:gd name="connsiteY6-406" fmla="*/ 1554106 h 3960000"/>
              <a:gd name="connsiteX7-407" fmla="*/ 2424394 w 3960440"/>
              <a:gd name="connsiteY7-408" fmla="*/ 2278672 h 3960000"/>
              <a:gd name="connsiteX8-409" fmla="*/ 1910984 w 3960440"/>
              <a:gd name="connsiteY8-410" fmla="*/ 2071653 h 3960000"/>
              <a:gd name="connsiteX9-411" fmla="*/ 2072459 w 3960440"/>
              <a:gd name="connsiteY9-412" fmla="*/ 1512703 h 3960000"/>
              <a:gd name="connsiteX10-413" fmla="*/ 1915898 w 3960440"/>
              <a:gd name="connsiteY10-414" fmla="*/ 1219889 h 3960000"/>
              <a:gd name="connsiteX11-415" fmla="*/ 1525929 w 3960440"/>
              <a:gd name="connsiteY11-416" fmla="*/ 1392629 h 3960000"/>
              <a:gd name="connsiteX12-417" fmla="*/ 1521788 w 3960440"/>
              <a:gd name="connsiteY12-418" fmla="*/ 1897758 h 3960000"/>
              <a:gd name="connsiteX13-419" fmla="*/ 1339611 w 3960440"/>
              <a:gd name="connsiteY13-420" fmla="*/ 3487664 h 3960000"/>
              <a:gd name="connsiteX14-421" fmla="*/ 1803335 w 3960440"/>
              <a:gd name="connsiteY14-422" fmla="*/ 2485692 h 3960000"/>
              <a:gd name="connsiteX15-423" fmla="*/ 2283619 w 3960440"/>
              <a:gd name="connsiteY15-424" fmla="*/ 2688571 h 3960000"/>
              <a:gd name="connsiteX16-425" fmla="*/ 3144820 w 3960440"/>
              <a:gd name="connsiteY16-426" fmla="*/ 1595509 h 3960000"/>
              <a:gd name="connsiteX17-427" fmla="*/ 2134565 w 3960440"/>
              <a:gd name="connsiteY17-428" fmla="*/ 477605 h 3960000"/>
              <a:gd name="connsiteX18-429" fmla="*/ 1979373 w 3960440"/>
              <a:gd name="connsiteY18-430" fmla="*/ 472350 h 3960000"/>
              <a:gd name="connsiteX19-431" fmla="*/ 436907 w 3960440"/>
              <a:gd name="connsiteY19-432" fmla="*/ 0 h 3960000"/>
              <a:gd name="connsiteX20-433" fmla="*/ 3523533 w 3960440"/>
              <a:gd name="connsiteY20-434" fmla="*/ 0 h 3960000"/>
              <a:gd name="connsiteX21-435" fmla="*/ 3960440 w 3960440"/>
              <a:gd name="connsiteY21-436" fmla="*/ 436907 h 3960000"/>
              <a:gd name="connsiteX22-437" fmla="*/ 3960440 w 3960440"/>
              <a:gd name="connsiteY22-438" fmla="*/ 3523093 h 3960000"/>
              <a:gd name="connsiteX23-439" fmla="*/ 3523533 w 3960440"/>
              <a:gd name="connsiteY23-440" fmla="*/ 3960000 h 3960000"/>
              <a:gd name="connsiteX24-441" fmla="*/ 436907 w 3960440"/>
              <a:gd name="connsiteY24-442" fmla="*/ 3960000 h 3960000"/>
              <a:gd name="connsiteX25-443" fmla="*/ 0 w 3960440"/>
              <a:gd name="connsiteY25-444" fmla="*/ 3523093 h 3960000"/>
              <a:gd name="connsiteX26-445" fmla="*/ 0 w 3960440"/>
              <a:gd name="connsiteY26-446" fmla="*/ 436907 h 3960000"/>
              <a:gd name="connsiteX27-447" fmla="*/ 436907 w 3960440"/>
              <a:gd name="connsiteY27-448" fmla="*/ 0 h 3960000"/>
              <a:gd name="connsiteX0-449" fmla="*/ 1979373 w 3960440"/>
              <a:gd name="connsiteY0-450" fmla="*/ 472350 h 3960000"/>
              <a:gd name="connsiteX1-451" fmla="*/ 813783 w 3960440"/>
              <a:gd name="connsiteY1-452" fmla="*/ 1434034 h 3960000"/>
              <a:gd name="connsiteX2-453" fmla="*/ 1119009 w 3960440"/>
              <a:gd name="connsiteY2-454" fmla="*/ 2222584 h 3960000"/>
              <a:gd name="connsiteX3-455" fmla="*/ 1296382 w 3960440"/>
              <a:gd name="connsiteY3-456" fmla="*/ 1907811 h 3960000"/>
              <a:gd name="connsiteX4-457" fmla="*/ 1234998 w 3960440"/>
              <a:gd name="connsiteY4-458" fmla="*/ 1431771 h 3960000"/>
              <a:gd name="connsiteX5-459" fmla="*/ 2217373 w 3960440"/>
              <a:gd name="connsiteY5-460" fmla="*/ 838586 h 3960000"/>
              <a:gd name="connsiteX6-461" fmla="*/ 2730780 w 3960440"/>
              <a:gd name="connsiteY6-462" fmla="*/ 1554106 h 3960000"/>
              <a:gd name="connsiteX7-463" fmla="*/ 2424394 w 3960440"/>
              <a:gd name="connsiteY7-464" fmla="*/ 2278672 h 3960000"/>
              <a:gd name="connsiteX8-465" fmla="*/ 1910984 w 3960440"/>
              <a:gd name="connsiteY8-466" fmla="*/ 2071653 h 3960000"/>
              <a:gd name="connsiteX9-467" fmla="*/ 2072459 w 3960440"/>
              <a:gd name="connsiteY9-468" fmla="*/ 1512703 h 3960000"/>
              <a:gd name="connsiteX10-469" fmla="*/ 1915898 w 3960440"/>
              <a:gd name="connsiteY10-470" fmla="*/ 1219889 h 3960000"/>
              <a:gd name="connsiteX11-471" fmla="*/ 1589196 w 3960440"/>
              <a:gd name="connsiteY11-472" fmla="*/ 1434803 h 3960000"/>
              <a:gd name="connsiteX12-473" fmla="*/ 1521788 w 3960440"/>
              <a:gd name="connsiteY12-474" fmla="*/ 1897758 h 3960000"/>
              <a:gd name="connsiteX13-475" fmla="*/ 1339611 w 3960440"/>
              <a:gd name="connsiteY13-476" fmla="*/ 3487664 h 3960000"/>
              <a:gd name="connsiteX14-477" fmla="*/ 1803335 w 3960440"/>
              <a:gd name="connsiteY14-478" fmla="*/ 2485692 h 3960000"/>
              <a:gd name="connsiteX15-479" fmla="*/ 2283619 w 3960440"/>
              <a:gd name="connsiteY15-480" fmla="*/ 2688571 h 3960000"/>
              <a:gd name="connsiteX16-481" fmla="*/ 3144820 w 3960440"/>
              <a:gd name="connsiteY16-482" fmla="*/ 1595509 h 3960000"/>
              <a:gd name="connsiteX17-483" fmla="*/ 2134565 w 3960440"/>
              <a:gd name="connsiteY17-484" fmla="*/ 477605 h 3960000"/>
              <a:gd name="connsiteX18-485" fmla="*/ 1979373 w 3960440"/>
              <a:gd name="connsiteY18-486" fmla="*/ 472350 h 3960000"/>
              <a:gd name="connsiteX19-487" fmla="*/ 436907 w 3960440"/>
              <a:gd name="connsiteY19-488" fmla="*/ 0 h 3960000"/>
              <a:gd name="connsiteX20-489" fmla="*/ 3523533 w 3960440"/>
              <a:gd name="connsiteY20-490" fmla="*/ 0 h 3960000"/>
              <a:gd name="connsiteX21-491" fmla="*/ 3960440 w 3960440"/>
              <a:gd name="connsiteY21-492" fmla="*/ 436907 h 3960000"/>
              <a:gd name="connsiteX22-493" fmla="*/ 3960440 w 3960440"/>
              <a:gd name="connsiteY22-494" fmla="*/ 3523093 h 3960000"/>
              <a:gd name="connsiteX23-495" fmla="*/ 3523533 w 3960440"/>
              <a:gd name="connsiteY23-496" fmla="*/ 3960000 h 3960000"/>
              <a:gd name="connsiteX24-497" fmla="*/ 436907 w 3960440"/>
              <a:gd name="connsiteY24-498" fmla="*/ 3960000 h 3960000"/>
              <a:gd name="connsiteX25-499" fmla="*/ 0 w 3960440"/>
              <a:gd name="connsiteY25-500" fmla="*/ 3523093 h 3960000"/>
              <a:gd name="connsiteX26-501" fmla="*/ 0 w 3960440"/>
              <a:gd name="connsiteY26-502" fmla="*/ 436907 h 3960000"/>
              <a:gd name="connsiteX27-503" fmla="*/ 436907 w 3960440"/>
              <a:gd name="connsiteY27-504" fmla="*/ 0 h 3960000"/>
              <a:gd name="connsiteX0-505" fmla="*/ 1979373 w 3960440"/>
              <a:gd name="connsiteY0-506" fmla="*/ 472350 h 3960000"/>
              <a:gd name="connsiteX1-507" fmla="*/ 813783 w 3960440"/>
              <a:gd name="connsiteY1-508" fmla="*/ 1434034 h 3960000"/>
              <a:gd name="connsiteX2-509" fmla="*/ 1119009 w 3960440"/>
              <a:gd name="connsiteY2-510" fmla="*/ 2222584 h 3960000"/>
              <a:gd name="connsiteX3-511" fmla="*/ 1296382 w 3960440"/>
              <a:gd name="connsiteY3-512" fmla="*/ 1907811 h 3960000"/>
              <a:gd name="connsiteX4-513" fmla="*/ 1234998 w 3960440"/>
              <a:gd name="connsiteY4-514" fmla="*/ 1431771 h 3960000"/>
              <a:gd name="connsiteX5-515" fmla="*/ 2217373 w 3960440"/>
              <a:gd name="connsiteY5-516" fmla="*/ 838586 h 3960000"/>
              <a:gd name="connsiteX6-517" fmla="*/ 2730780 w 3960440"/>
              <a:gd name="connsiteY6-518" fmla="*/ 1554106 h 3960000"/>
              <a:gd name="connsiteX7-519" fmla="*/ 2424394 w 3960440"/>
              <a:gd name="connsiteY7-520" fmla="*/ 2278672 h 3960000"/>
              <a:gd name="connsiteX8-521" fmla="*/ 1910984 w 3960440"/>
              <a:gd name="connsiteY8-522" fmla="*/ 2071653 h 3960000"/>
              <a:gd name="connsiteX9-523" fmla="*/ 2072459 w 3960440"/>
              <a:gd name="connsiteY9-524" fmla="*/ 1512703 h 3960000"/>
              <a:gd name="connsiteX10-525" fmla="*/ 1915898 w 3960440"/>
              <a:gd name="connsiteY10-526" fmla="*/ 1219889 h 3960000"/>
              <a:gd name="connsiteX11-527" fmla="*/ 1589196 w 3960440"/>
              <a:gd name="connsiteY11-528" fmla="*/ 1434803 h 3960000"/>
              <a:gd name="connsiteX12-529" fmla="*/ 1574511 w 3960440"/>
              <a:gd name="connsiteY12-530" fmla="*/ 1939931 h 3960000"/>
              <a:gd name="connsiteX13-531" fmla="*/ 1339611 w 3960440"/>
              <a:gd name="connsiteY13-532" fmla="*/ 3487664 h 3960000"/>
              <a:gd name="connsiteX14-533" fmla="*/ 1803335 w 3960440"/>
              <a:gd name="connsiteY14-534" fmla="*/ 2485692 h 3960000"/>
              <a:gd name="connsiteX15-535" fmla="*/ 2283619 w 3960440"/>
              <a:gd name="connsiteY15-536" fmla="*/ 2688571 h 3960000"/>
              <a:gd name="connsiteX16-537" fmla="*/ 3144820 w 3960440"/>
              <a:gd name="connsiteY16-538" fmla="*/ 1595509 h 3960000"/>
              <a:gd name="connsiteX17-539" fmla="*/ 2134565 w 3960440"/>
              <a:gd name="connsiteY17-540" fmla="*/ 477605 h 3960000"/>
              <a:gd name="connsiteX18-541" fmla="*/ 1979373 w 3960440"/>
              <a:gd name="connsiteY18-542" fmla="*/ 472350 h 3960000"/>
              <a:gd name="connsiteX19-543" fmla="*/ 436907 w 3960440"/>
              <a:gd name="connsiteY19-544" fmla="*/ 0 h 3960000"/>
              <a:gd name="connsiteX20-545" fmla="*/ 3523533 w 3960440"/>
              <a:gd name="connsiteY20-546" fmla="*/ 0 h 3960000"/>
              <a:gd name="connsiteX21-547" fmla="*/ 3960440 w 3960440"/>
              <a:gd name="connsiteY21-548" fmla="*/ 436907 h 3960000"/>
              <a:gd name="connsiteX22-549" fmla="*/ 3960440 w 3960440"/>
              <a:gd name="connsiteY22-550" fmla="*/ 3523093 h 3960000"/>
              <a:gd name="connsiteX23-551" fmla="*/ 3523533 w 3960440"/>
              <a:gd name="connsiteY23-552" fmla="*/ 3960000 h 3960000"/>
              <a:gd name="connsiteX24-553" fmla="*/ 436907 w 3960440"/>
              <a:gd name="connsiteY24-554" fmla="*/ 3960000 h 3960000"/>
              <a:gd name="connsiteX25-555" fmla="*/ 0 w 3960440"/>
              <a:gd name="connsiteY25-556" fmla="*/ 3523093 h 3960000"/>
              <a:gd name="connsiteX26-557" fmla="*/ 0 w 3960440"/>
              <a:gd name="connsiteY26-558" fmla="*/ 436907 h 3960000"/>
              <a:gd name="connsiteX27-559" fmla="*/ 436907 w 3960440"/>
              <a:gd name="connsiteY27-560" fmla="*/ 0 h 3960000"/>
              <a:gd name="connsiteX0-561" fmla="*/ 1979373 w 3960440"/>
              <a:gd name="connsiteY0-562" fmla="*/ 472350 h 3960000"/>
              <a:gd name="connsiteX1-563" fmla="*/ 813783 w 3960440"/>
              <a:gd name="connsiteY1-564" fmla="*/ 1434034 h 3960000"/>
              <a:gd name="connsiteX2-565" fmla="*/ 1119009 w 3960440"/>
              <a:gd name="connsiteY2-566" fmla="*/ 2222584 h 3960000"/>
              <a:gd name="connsiteX3-567" fmla="*/ 1296382 w 3960440"/>
              <a:gd name="connsiteY3-568" fmla="*/ 1907811 h 3960000"/>
              <a:gd name="connsiteX4-569" fmla="*/ 1234998 w 3960440"/>
              <a:gd name="connsiteY4-570" fmla="*/ 1431771 h 3960000"/>
              <a:gd name="connsiteX5-571" fmla="*/ 2217373 w 3960440"/>
              <a:gd name="connsiteY5-572" fmla="*/ 838586 h 3960000"/>
              <a:gd name="connsiteX6-573" fmla="*/ 2730780 w 3960440"/>
              <a:gd name="connsiteY6-574" fmla="*/ 1554106 h 3960000"/>
              <a:gd name="connsiteX7-575" fmla="*/ 2424394 w 3960440"/>
              <a:gd name="connsiteY7-576" fmla="*/ 2278672 h 3960000"/>
              <a:gd name="connsiteX8-577" fmla="*/ 1910984 w 3960440"/>
              <a:gd name="connsiteY8-578" fmla="*/ 2071653 h 3960000"/>
              <a:gd name="connsiteX9-579" fmla="*/ 2072459 w 3960440"/>
              <a:gd name="connsiteY9-580" fmla="*/ 1512703 h 3960000"/>
              <a:gd name="connsiteX10-581" fmla="*/ 1915898 w 3960440"/>
              <a:gd name="connsiteY10-582" fmla="*/ 1219889 h 3960000"/>
              <a:gd name="connsiteX11-583" fmla="*/ 1589196 w 3960440"/>
              <a:gd name="connsiteY11-584" fmla="*/ 1434803 h 3960000"/>
              <a:gd name="connsiteX12-585" fmla="*/ 1574511 w 3960440"/>
              <a:gd name="connsiteY12-586" fmla="*/ 1939931 h 3960000"/>
              <a:gd name="connsiteX13-587" fmla="*/ 1339611 w 3960440"/>
              <a:gd name="connsiteY13-588" fmla="*/ 3487664 h 3960000"/>
              <a:gd name="connsiteX14-589" fmla="*/ 1866603 w 3960440"/>
              <a:gd name="connsiteY14-590" fmla="*/ 2506778 h 3960000"/>
              <a:gd name="connsiteX15-591" fmla="*/ 2283619 w 3960440"/>
              <a:gd name="connsiteY15-592" fmla="*/ 2688571 h 3960000"/>
              <a:gd name="connsiteX16-593" fmla="*/ 3144820 w 3960440"/>
              <a:gd name="connsiteY16-594" fmla="*/ 1595509 h 3960000"/>
              <a:gd name="connsiteX17-595" fmla="*/ 2134565 w 3960440"/>
              <a:gd name="connsiteY17-596" fmla="*/ 477605 h 3960000"/>
              <a:gd name="connsiteX18-597" fmla="*/ 1979373 w 3960440"/>
              <a:gd name="connsiteY18-598" fmla="*/ 472350 h 3960000"/>
              <a:gd name="connsiteX19-599" fmla="*/ 436907 w 3960440"/>
              <a:gd name="connsiteY19-600" fmla="*/ 0 h 3960000"/>
              <a:gd name="connsiteX20-601" fmla="*/ 3523533 w 3960440"/>
              <a:gd name="connsiteY20-602" fmla="*/ 0 h 3960000"/>
              <a:gd name="connsiteX21-603" fmla="*/ 3960440 w 3960440"/>
              <a:gd name="connsiteY21-604" fmla="*/ 436907 h 3960000"/>
              <a:gd name="connsiteX22-605" fmla="*/ 3960440 w 3960440"/>
              <a:gd name="connsiteY22-606" fmla="*/ 3523093 h 3960000"/>
              <a:gd name="connsiteX23-607" fmla="*/ 3523533 w 3960440"/>
              <a:gd name="connsiteY23-608" fmla="*/ 3960000 h 3960000"/>
              <a:gd name="connsiteX24-609" fmla="*/ 436907 w 3960440"/>
              <a:gd name="connsiteY24-610" fmla="*/ 3960000 h 3960000"/>
              <a:gd name="connsiteX25-611" fmla="*/ 0 w 3960440"/>
              <a:gd name="connsiteY25-612" fmla="*/ 3523093 h 3960000"/>
              <a:gd name="connsiteX26-613" fmla="*/ 0 w 3960440"/>
              <a:gd name="connsiteY26-614" fmla="*/ 436907 h 3960000"/>
              <a:gd name="connsiteX27-615" fmla="*/ 436907 w 3960440"/>
              <a:gd name="connsiteY27-616" fmla="*/ 0 h 3960000"/>
              <a:gd name="connsiteX0-617" fmla="*/ 1979373 w 3960440"/>
              <a:gd name="connsiteY0-618" fmla="*/ 472350 h 3960000"/>
              <a:gd name="connsiteX1-619" fmla="*/ 813783 w 3960440"/>
              <a:gd name="connsiteY1-620" fmla="*/ 1434034 h 3960000"/>
              <a:gd name="connsiteX2-621" fmla="*/ 1119009 w 3960440"/>
              <a:gd name="connsiteY2-622" fmla="*/ 2222584 h 3960000"/>
              <a:gd name="connsiteX3-623" fmla="*/ 1296382 w 3960440"/>
              <a:gd name="connsiteY3-624" fmla="*/ 1907811 h 3960000"/>
              <a:gd name="connsiteX4-625" fmla="*/ 1234998 w 3960440"/>
              <a:gd name="connsiteY4-626" fmla="*/ 1431771 h 3960000"/>
              <a:gd name="connsiteX5-627" fmla="*/ 2217373 w 3960440"/>
              <a:gd name="connsiteY5-628" fmla="*/ 838586 h 3960000"/>
              <a:gd name="connsiteX6-629" fmla="*/ 2730780 w 3960440"/>
              <a:gd name="connsiteY6-630" fmla="*/ 1554106 h 3960000"/>
              <a:gd name="connsiteX7-631" fmla="*/ 2424394 w 3960440"/>
              <a:gd name="connsiteY7-632" fmla="*/ 2278672 h 3960000"/>
              <a:gd name="connsiteX8-633" fmla="*/ 1995341 w 3960440"/>
              <a:gd name="connsiteY8-634" fmla="*/ 2082197 h 3960000"/>
              <a:gd name="connsiteX9-635" fmla="*/ 2072459 w 3960440"/>
              <a:gd name="connsiteY9-636" fmla="*/ 1512703 h 3960000"/>
              <a:gd name="connsiteX10-637" fmla="*/ 1915898 w 3960440"/>
              <a:gd name="connsiteY10-638" fmla="*/ 1219889 h 3960000"/>
              <a:gd name="connsiteX11-639" fmla="*/ 1589196 w 3960440"/>
              <a:gd name="connsiteY11-640" fmla="*/ 1434803 h 3960000"/>
              <a:gd name="connsiteX12-641" fmla="*/ 1574511 w 3960440"/>
              <a:gd name="connsiteY12-642" fmla="*/ 1939931 h 3960000"/>
              <a:gd name="connsiteX13-643" fmla="*/ 1339611 w 3960440"/>
              <a:gd name="connsiteY13-644" fmla="*/ 3487664 h 3960000"/>
              <a:gd name="connsiteX14-645" fmla="*/ 1866603 w 3960440"/>
              <a:gd name="connsiteY14-646" fmla="*/ 2506778 h 3960000"/>
              <a:gd name="connsiteX15-647" fmla="*/ 2283619 w 3960440"/>
              <a:gd name="connsiteY15-648" fmla="*/ 2688571 h 3960000"/>
              <a:gd name="connsiteX16-649" fmla="*/ 3144820 w 3960440"/>
              <a:gd name="connsiteY16-650" fmla="*/ 1595509 h 3960000"/>
              <a:gd name="connsiteX17-651" fmla="*/ 2134565 w 3960440"/>
              <a:gd name="connsiteY17-652" fmla="*/ 477605 h 3960000"/>
              <a:gd name="connsiteX18-653" fmla="*/ 1979373 w 3960440"/>
              <a:gd name="connsiteY18-654" fmla="*/ 472350 h 3960000"/>
              <a:gd name="connsiteX19-655" fmla="*/ 436907 w 3960440"/>
              <a:gd name="connsiteY19-656" fmla="*/ 0 h 3960000"/>
              <a:gd name="connsiteX20-657" fmla="*/ 3523533 w 3960440"/>
              <a:gd name="connsiteY20-658" fmla="*/ 0 h 3960000"/>
              <a:gd name="connsiteX21-659" fmla="*/ 3960440 w 3960440"/>
              <a:gd name="connsiteY21-660" fmla="*/ 436907 h 3960000"/>
              <a:gd name="connsiteX22-661" fmla="*/ 3960440 w 3960440"/>
              <a:gd name="connsiteY22-662" fmla="*/ 3523093 h 3960000"/>
              <a:gd name="connsiteX23-663" fmla="*/ 3523533 w 3960440"/>
              <a:gd name="connsiteY23-664" fmla="*/ 3960000 h 3960000"/>
              <a:gd name="connsiteX24-665" fmla="*/ 436907 w 3960440"/>
              <a:gd name="connsiteY24-666" fmla="*/ 3960000 h 3960000"/>
              <a:gd name="connsiteX25-667" fmla="*/ 0 w 3960440"/>
              <a:gd name="connsiteY25-668" fmla="*/ 3523093 h 3960000"/>
              <a:gd name="connsiteX26-669" fmla="*/ 0 w 3960440"/>
              <a:gd name="connsiteY26-670" fmla="*/ 436907 h 3960000"/>
              <a:gd name="connsiteX27-671" fmla="*/ 436907 w 3960440"/>
              <a:gd name="connsiteY27-672" fmla="*/ 0 h 3960000"/>
              <a:gd name="connsiteX0-673" fmla="*/ 1979373 w 3960440"/>
              <a:gd name="connsiteY0-674" fmla="*/ 472350 h 3960000"/>
              <a:gd name="connsiteX1-675" fmla="*/ 813783 w 3960440"/>
              <a:gd name="connsiteY1-676" fmla="*/ 1434034 h 3960000"/>
              <a:gd name="connsiteX2-677" fmla="*/ 1119009 w 3960440"/>
              <a:gd name="connsiteY2-678" fmla="*/ 2222584 h 3960000"/>
              <a:gd name="connsiteX3-679" fmla="*/ 1296382 w 3960440"/>
              <a:gd name="connsiteY3-680" fmla="*/ 1907811 h 3960000"/>
              <a:gd name="connsiteX4-681" fmla="*/ 1234998 w 3960440"/>
              <a:gd name="connsiteY4-682" fmla="*/ 1431771 h 3960000"/>
              <a:gd name="connsiteX5-683" fmla="*/ 2217373 w 3960440"/>
              <a:gd name="connsiteY5-684" fmla="*/ 838586 h 3960000"/>
              <a:gd name="connsiteX6-685" fmla="*/ 2730780 w 3960440"/>
              <a:gd name="connsiteY6-686" fmla="*/ 1554106 h 3960000"/>
              <a:gd name="connsiteX7-687" fmla="*/ 2424394 w 3960440"/>
              <a:gd name="connsiteY7-688" fmla="*/ 2278672 h 3960000"/>
              <a:gd name="connsiteX8-689" fmla="*/ 1995341 w 3960440"/>
              <a:gd name="connsiteY8-690" fmla="*/ 2082197 h 3960000"/>
              <a:gd name="connsiteX9-691" fmla="*/ 2135727 w 3960440"/>
              <a:gd name="connsiteY9-692" fmla="*/ 1554876 h 3960000"/>
              <a:gd name="connsiteX10-693" fmla="*/ 1915898 w 3960440"/>
              <a:gd name="connsiteY10-694" fmla="*/ 1219889 h 3960000"/>
              <a:gd name="connsiteX11-695" fmla="*/ 1589196 w 3960440"/>
              <a:gd name="connsiteY11-696" fmla="*/ 1434803 h 3960000"/>
              <a:gd name="connsiteX12-697" fmla="*/ 1574511 w 3960440"/>
              <a:gd name="connsiteY12-698" fmla="*/ 1939931 h 3960000"/>
              <a:gd name="connsiteX13-699" fmla="*/ 1339611 w 3960440"/>
              <a:gd name="connsiteY13-700" fmla="*/ 3487664 h 3960000"/>
              <a:gd name="connsiteX14-701" fmla="*/ 1866603 w 3960440"/>
              <a:gd name="connsiteY14-702" fmla="*/ 2506778 h 3960000"/>
              <a:gd name="connsiteX15-703" fmla="*/ 2283619 w 3960440"/>
              <a:gd name="connsiteY15-704" fmla="*/ 2688571 h 3960000"/>
              <a:gd name="connsiteX16-705" fmla="*/ 3144820 w 3960440"/>
              <a:gd name="connsiteY16-706" fmla="*/ 1595509 h 3960000"/>
              <a:gd name="connsiteX17-707" fmla="*/ 2134565 w 3960440"/>
              <a:gd name="connsiteY17-708" fmla="*/ 477605 h 3960000"/>
              <a:gd name="connsiteX18-709" fmla="*/ 1979373 w 3960440"/>
              <a:gd name="connsiteY18-710" fmla="*/ 472350 h 3960000"/>
              <a:gd name="connsiteX19-711" fmla="*/ 436907 w 3960440"/>
              <a:gd name="connsiteY19-712" fmla="*/ 0 h 3960000"/>
              <a:gd name="connsiteX20-713" fmla="*/ 3523533 w 3960440"/>
              <a:gd name="connsiteY20-714" fmla="*/ 0 h 3960000"/>
              <a:gd name="connsiteX21-715" fmla="*/ 3960440 w 3960440"/>
              <a:gd name="connsiteY21-716" fmla="*/ 436907 h 3960000"/>
              <a:gd name="connsiteX22-717" fmla="*/ 3960440 w 3960440"/>
              <a:gd name="connsiteY22-718" fmla="*/ 3523093 h 3960000"/>
              <a:gd name="connsiteX23-719" fmla="*/ 3523533 w 3960440"/>
              <a:gd name="connsiteY23-720" fmla="*/ 3960000 h 3960000"/>
              <a:gd name="connsiteX24-721" fmla="*/ 436907 w 3960440"/>
              <a:gd name="connsiteY24-722" fmla="*/ 3960000 h 3960000"/>
              <a:gd name="connsiteX25-723" fmla="*/ 0 w 3960440"/>
              <a:gd name="connsiteY25-724" fmla="*/ 3523093 h 3960000"/>
              <a:gd name="connsiteX26-725" fmla="*/ 0 w 3960440"/>
              <a:gd name="connsiteY26-726" fmla="*/ 436907 h 3960000"/>
              <a:gd name="connsiteX27-727" fmla="*/ 436907 w 3960440"/>
              <a:gd name="connsiteY27-728" fmla="*/ 0 h 3960000"/>
              <a:gd name="connsiteX0-729" fmla="*/ 1979373 w 3960440"/>
              <a:gd name="connsiteY0-730" fmla="*/ 472350 h 3960000"/>
              <a:gd name="connsiteX1-731" fmla="*/ 813783 w 3960440"/>
              <a:gd name="connsiteY1-732" fmla="*/ 1434034 h 3960000"/>
              <a:gd name="connsiteX2-733" fmla="*/ 1119009 w 3960440"/>
              <a:gd name="connsiteY2-734" fmla="*/ 2222584 h 3960000"/>
              <a:gd name="connsiteX3-735" fmla="*/ 1296382 w 3960440"/>
              <a:gd name="connsiteY3-736" fmla="*/ 1907811 h 3960000"/>
              <a:gd name="connsiteX4-737" fmla="*/ 1234998 w 3960440"/>
              <a:gd name="connsiteY4-738" fmla="*/ 1431771 h 3960000"/>
              <a:gd name="connsiteX5-739" fmla="*/ 2217373 w 3960440"/>
              <a:gd name="connsiteY5-740" fmla="*/ 891303 h 3960000"/>
              <a:gd name="connsiteX6-741" fmla="*/ 2730780 w 3960440"/>
              <a:gd name="connsiteY6-742" fmla="*/ 1554106 h 3960000"/>
              <a:gd name="connsiteX7-743" fmla="*/ 2424394 w 3960440"/>
              <a:gd name="connsiteY7-744" fmla="*/ 2278672 h 3960000"/>
              <a:gd name="connsiteX8-745" fmla="*/ 1995341 w 3960440"/>
              <a:gd name="connsiteY8-746" fmla="*/ 2082197 h 3960000"/>
              <a:gd name="connsiteX9-747" fmla="*/ 2135727 w 3960440"/>
              <a:gd name="connsiteY9-748" fmla="*/ 1554876 h 3960000"/>
              <a:gd name="connsiteX10-749" fmla="*/ 1915898 w 3960440"/>
              <a:gd name="connsiteY10-750" fmla="*/ 1219889 h 3960000"/>
              <a:gd name="connsiteX11-751" fmla="*/ 1589196 w 3960440"/>
              <a:gd name="connsiteY11-752" fmla="*/ 1434803 h 3960000"/>
              <a:gd name="connsiteX12-753" fmla="*/ 1574511 w 3960440"/>
              <a:gd name="connsiteY12-754" fmla="*/ 1939931 h 3960000"/>
              <a:gd name="connsiteX13-755" fmla="*/ 1339611 w 3960440"/>
              <a:gd name="connsiteY13-756" fmla="*/ 3487664 h 3960000"/>
              <a:gd name="connsiteX14-757" fmla="*/ 1866603 w 3960440"/>
              <a:gd name="connsiteY14-758" fmla="*/ 2506778 h 3960000"/>
              <a:gd name="connsiteX15-759" fmla="*/ 2283619 w 3960440"/>
              <a:gd name="connsiteY15-760" fmla="*/ 2688571 h 3960000"/>
              <a:gd name="connsiteX16-761" fmla="*/ 3144820 w 3960440"/>
              <a:gd name="connsiteY16-762" fmla="*/ 1595509 h 3960000"/>
              <a:gd name="connsiteX17-763" fmla="*/ 2134565 w 3960440"/>
              <a:gd name="connsiteY17-764" fmla="*/ 477605 h 3960000"/>
              <a:gd name="connsiteX18-765" fmla="*/ 1979373 w 3960440"/>
              <a:gd name="connsiteY18-766" fmla="*/ 472350 h 3960000"/>
              <a:gd name="connsiteX19-767" fmla="*/ 436907 w 3960440"/>
              <a:gd name="connsiteY19-768" fmla="*/ 0 h 3960000"/>
              <a:gd name="connsiteX20-769" fmla="*/ 3523533 w 3960440"/>
              <a:gd name="connsiteY20-770" fmla="*/ 0 h 3960000"/>
              <a:gd name="connsiteX21-771" fmla="*/ 3960440 w 3960440"/>
              <a:gd name="connsiteY21-772" fmla="*/ 436907 h 3960000"/>
              <a:gd name="connsiteX22-773" fmla="*/ 3960440 w 3960440"/>
              <a:gd name="connsiteY22-774" fmla="*/ 3523093 h 3960000"/>
              <a:gd name="connsiteX23-775" fmla="*/ 3523533 w 3960440"/>
              <a:gd name="connsiteY23-776" fmla="*/ 3960000 h 3960000"/>
              <a:gd name="connsiteX24-777" fmla="*/ 436907 w 3960440"/>
              <a:gd name="connsiteY24-778" fmla="*/ 3960000 h 3960000"/>
              <a:gd name="connsiteX25-779" fmla="*/ 0 w 3960440"/>
              <a:gd name="connsiteY25-780" fmla="*/ 3523093 h 3960000"/>
              <a:gd name="connsiteX26-781" fmla="*/ 0 w 3960440"/>
              <a:gd name="connsiteY26-782" fmla="*/ 436907 h 3960000"/>
              <a:gd name="connsiteX27-783" fmla="*/ 436907 w 3960440"/>
              <a:gd name="connsiteY27-784" fmla="*/ 0 h 3960000"/>
              <a:gd name="connsiteX0-785" fmla="*/ 1979373 w 3960440"/>
              <a:gd name="connsiteY0-786" fmla="*/ 472350 h 3960000"/>
              <a:gd name="connsiteX1-787" fmla="*/ 813783 w 3960440"/>
              <a:gd name="connsiteY1-788" fmla="*/ 1434034 h 3960000"/>
              <a:gd name="connsiteX2-789" fmla="*/ 1119009 w 3960440"/>
              <a:gd name="connsiteY2-790" fmla="*/ 2222584 h 3960000"/>
              <a:gd name="connsiteX3-791" fmla="*/ 1296382 w 3960440"/>
              <a:gd name="connsiteY3-792" fmla="*/ 1907811 h 3960000"/>
              <a:gd name="connsiteX4-793" fmla="*/ 1234998 w 3960440"/>
              <a:gd name="connsiteY4-794" fmla="*/ 1431771 h 3960000"/>
              <a:gd name="connsiteX5-795" fmla="*/ 2217373 w 3960440"/>
              <a:gd name="connsiteY5-796" fmla="*/ 891303 h 3960000"/>
              <a:gd name="connsiteX6-797" fmla="*/ 2783502 w 3960440"/>
              <a:gd name="connsiteY6-798" fmla="*/ 1606823 h 3960000"/>
              <a:gd name="connsiteX7-799" fmla="*/ 2424394 w 3960440"/>
              <a:gd name="connsiteY7-800" fmla="*/ 2278672 h 3960000"/>
              <a:gd name="connsiteX8-801" fmla="*/ 1995341 w 3960440"/>
              <a:gd name="connsiteY8-802" fmla="*/ 2082197 h 3960000"/>
              <a:gd name="connsiteX9-803" fmla="*/ 2135727 w 3960440"/>
              <a:gd name="connsiteY9-804" fmla="*/ 1554876 h 3960000"/>
              <a:gd name="connsiteX10-805" fmla="*/ 1915898 w 3960440"/>
              <a:gd name="connsiteY10-806" fmla="*/ 1219889 h 3960000"/>
              <a:gd name="connsiteX11-807" fmla="*/ 1589196 w 3960440"/>
              <a:gd name="connsiteY11-808" fmla="*/ 1434803 h 3960000"/>
              <a:gd name="connsiteX12-809" fmla="*/ 1574511 w 3960440"/>
              <a:gd name="connsiteY12-810" fmla="*/ 1939931 h 3960000"/>
              <a:gd name="connsiteX13-811" fmla="*/ 1339611 w 3960440"/>
              <a:gd name="connsiteY13-812" fmla="*/ 3487664 h 3960000"/>
              <a:gd name="connsiteX14-813" fmla="*/ 1866603 w 3960440"/>
              <a:gd name="connsiteY14-814" fmla="*/ 2506778 h 3960000"/>
              <a:gd name="connsiteX15-815" fmla="*/ 2283619 w 3960440"/>
              <a:gd name="connsiteY15-816" fmla="*/ 2688571 h 3960000"/>
              <a:gd name="connsiteX16-817" fmla="*/ 3144820 w 3960440"/>
              <a:gd name="connsiteY16-818" fmla="*/ 1595509 h 3960000"/>
              <a:gd name="connsiteX17-819" fmla="*/ 2134565 w 3960440"/>
              <a:gd name="connsiteY17-820" fmla="*/ 477605 h 3960000"/>
              <a:gd name="connsiteX18-821" fmla="*/ 1979373 w 3960440"/>
              <a:gd name="connsiteY18-822" fmla="*/ 472350 h 3960000"/>
              <a:gd name="connsiteX19-823" fmla="*/ 436907 w 3960440"/>
              <a:gd name="connsiteY19-824" fmla="*/ 0 h 3960000"/>
              <a:gd name="connsiteX20-825" fmla="*/ 3523533 w 3960440"/>
              <a:gd name="connsiteY20-826" fmla="*/ 0 h 3960000"/>
              <a:gd name="connsiteX21-827" fmla="*/ 3960440 w 3960440"/>
              <a:gd name="connsiteY21-828" fmla="*/ 436907 h 3960000"/>
              <a:gd name="connsiteX22-829" fmla="*/ 3960440 w 3960440"/>
              <a:gd name="connsiteY22-830" fmla="*/ 3523093 h 3960000"/>
              <a:gd name="connsiteX23-831" fmla="*/ 3523533 w 3960440"/>
              <a:gd name="connsiteY23-832" fmla="*/ 3960000 h 3960000"/>
              <a:gd name="connsiteX24-833" fmla="*/ 436907 w 3960440"/>
              <a:gd name="connsiteY24-834" fmla="*/ 3960000 h 3960000"/>
              <a:gd name="connsiteX25-835" fmla="*/ 0 w 3960440"/>
              <a:gd name="connsiteY25-836" fmla="*/ 3523093 h 3960000"/>
              <a:gd name="connsiteX26-837" fmla="*/ 0 w 3960440"/>
              <a:gd name="connsiteY26-838" fmla="*/ 436907 h 3960000"/>
              <a:gd name="connsiteX27-839" fmla="*/ 436907 w 3960440"/>
              <a:gd name="connsiteY27-840" fmla="*/ 0 h 3960000"/>
              <a:gd name="connsiteX0-841" fmla="*/ 1979373 w 3960440"/>
              <a:gd name="connsiteY0-842" fmla="*/ 472350 h 3960000"/>
              <a:gd name="connsiteX1-843" fmla="*/ 813783 w 3960440"/>
              <a:gd name="connsiteY1-844" fmla="*/ 1434034 h 3960000"/>
              <a:gd name="connsiteX2-845" fmla="*/ 1119009 w 3960440"/>
              <a:gd name="connsiteY2-846" fmla="*/ 2222584 h 3960000"/>
              <a:gd name="connsiteX3-847" fmla="*/ 1296382 w 3960440"/>
              <a:gd name="connsiteY3-848" fmla="*/ 1907811 h 3960000"/>
              <a:gd name="connsiteX4-849" fmla="*/ 1234998 w 3960440"/>
              <a:gd name="connsiteY4-850" fmla="*/ 1431771 h 3960000"/>
              <a:gd name="connsiteX5-851" fmla="*/ 2217373 w 3960440"/>
              <a:gd name="connsiteY5-852" fmla="*/ 891303 h 3960000"/>
              <a:gd name="connsiteX6-853" fmla="*/ 2783502 w 3960440"/>
              <a:gd name="connsiteY6-854" fmla="*/ 1606823 h 3960000"/>
              <a:gd name="connsiteX7-855" fmla="*/ 2456028 w 3960440"/>
              <a:gd name="connsiteY7-856" fmla="*/ 2225955 h 3960000"/>
              <a:gd name="connsiteX8-857" fmla="*/ 1995341 w 3960440"/>
              <a:gd name="connsiteY8-858" fmla="*/ 2082197 h 3960000"/>
              <a:gd name="connsiteX9-859" fmla="*/ 2135727 w 3960440"/>
              <a:gd name="connsiteY9-860" fmla="*/ 1554876 h 3960000"/>
              <a:gd name="connsiteX10-861" fmla="*/ 1915898 w 3960440"/>
              <a:gd name="connsiteY10-862" fmla="*/ 1219889 h 3960000"/>
              <a:gd name="connsiteX11-863" fmla="*/ 1589196 w 3960440"/>
              <a:gd name="connsiteY11-864" fmla="*/ 1434803 h 3960000"/>
              <a:gd name="connsiteX12-865" fmla="*/ 1574511 w 3960440"/>
              <a:gd name="connsiteY12-866" fmla="*/ 1939931 h 3960000"/>
              <a:gd name="connsiteX13-867" fmla="*/ 1339611 w 3960440"/>
              <a:gd name="connsiteY13-868" fmla="*/ 3487664 h 3960000"/>
              <a:gd name="connsiteX14-869" fmla="*/ 1866603 w 3960440"/>
              <a:gd name="connsiteY14-870" fmla="*/ 2506778 h 3960000"/>
              <a:gd name="connsiteX15-871" fmla="*/ 2283619 w 3960440"/>
              <a:gd name="connsiteY15-872" fmla="*/ 2688571 h 3960000"/>
              <a:gd name="connsiteX16-873" fmla="*/ 3144820 w 3960440"/>
              <a:gd name="connsiteY16-874" fmla="*/ 1595509 h 3960000"/>
              <a:gd name="connsiteX17-875" fmla="*/ 2134565 w 3960440"/>
              <a:gd name="connsiteY17-876" fmla="*/ 477605 h 3960000"/>
              <a:gd name="connsiteX18-877" fmla="*/ 1979373 w 3960440"/>
              <a:gd name="connsiteY18-878" fmla="*/ 472350 h 3960000"/>
              <a:gd name="connsiteX19-879" fmla="*/ 436907 w 3960440"/>
              <a:gd name="connsiteY19-880" fmla="*/ 0 h 3960000"/>
              <a:gd name="connsiteX20-881" fmla="*/ 3523533 w 3960440"/>
              <a:gd name="connsiteY20-882" fmla="*/ 0 h 3960000"/>
              <a:gd name="connsiteX21-883" fmla="*/ 3960440 w 3960440"/>
              <a:gd name="connsiteY21-884" fmla="*/ 436907 h 3960000"/>
              <a:gd name="connsiteX22-885" fmla="*/ 3960440 w 3960440"/>
              <a:gd name="connsiteY22-886" fmla="*/ 3523093 h 3960000"/>
              <a:gd name="connsiteX23-887" fmla="*/ 3523533 w 3960440"/>
              <a:gd name="connsiteY23-888" fmla="*/ 3960000 h 3960000"/>
              <a:gd name="connsiteX24-889" fmla="*/ 436907 w 3960440"/>
              <a:gd name="connsiteY24-890" fmla="*/ 3960000 h 3960000"/>
              <a:gd name="connsiteX25-891" fmla="*/ 0 w 3960440"/>
              <a:gd name="connsiteY25-892" fmla="*/ 3523093 h 3960000"/>
              <a:gd name="connsiteX26-893" fmla="*/ 0 w 3960440"/>
              <a:gd name="connsiteY26-894" fmla="*/ 436907 h 3960000"/>
              <a:gd name="connsiteX27-895" fmla="*/ 436907 w 3960440"/>
              <a:gd name="connsiteY27-896" fmla="*/ 0 h 3960000"/>
              <a:gd name="connsiteX0-897" fmla="*/ 1979373 w 3960440"/>
              <a:gd name="connsiteY0-898" fmla="*/ 472350 h 3960000"/>
              <a:gd name="connsiteX1-899" fmla="*/ 813783 w 3960440"/>
              <a:gd name="connsiteY1-900" fmla="*/ 1434034 h 3960000"/>
              <a:gd name="connsiteX2-901" fmla="*/ 1119009 w 3960440"/>
              <a:gd name="connsiteY2-902" fmla="*/ 2222584 h 3960000"/>
              <a:gd name="connsiteX3-903" fmla="*/ 1296382 w 3960440"/>
              <a:gd name="connsiteY3-904" fmla="*/ 1907811 h 3960000"/>
              <a:gd name="connsiteX4-905" fmla="*/ 1234998 w 3960440"/>
              <a:gd name="connsiteY4-906" fmla="*/ 1431771 h 3960000"/>
              <a:gd name="connsiteX5-907" fmla="*/ 2217373 w 3960440"/>
              <a:gd name="connsiteY5-908" fmla="*/ 891303 h 3960000"/>
              <a:gd name="connsiteX6-909" fmla="*/ 2783502 w 3960440"/>
              <a:gd name="connsiteY6-910" fmla="*/ 1606823 h 3960000"/>
              <a:gd name="connsiteX7-911" fmla="*/ 2456028 w 3960440"/>
              <a:gd name="connsiteY7-912" fmla="*/ 2225955 h 3960000"/>
              <a:gd name="connsiteX8-913" fmla="*/ 2026974 w 3960440"/>
              <a:gd name="connsiteY8-914" fmla="*/ 2018938 h 3960000"/>
              <a:gd name="connsiteX9-915" fmla="*/ 2135727 w 3960440"/>
              <a:gd name="connsiteY9-916" fmla="*/ 1554876 h 3960000"/>
              <a:gd name="connsiteX10-917" fmla="*/ 1915898 w 3960440"/>
              <a:gd name="connsiteY10-918" fmla="*/ 1219889 h 3960000"/>
              <a:gd name="connsiteX11-919" fmla="*/ 1589196 w 3960440"/>
              <a:gd name="connsiteY11-920" fmla="*/ 1434803 h 3960000"/>
              <a:gd name="connsiteX12-921" fmla="*/ 1574511 w 3960440"/>
              <a:gd name="connsiteY12-922" fmla="*/ 1939931 h 3960000"/>
              <a:gd name="connsiteX13-923" fmla="*/ 1339611 w 3960440"/>
              <a:gd name="connsiteY13-924" fmla="*/ 3487664 h 3960000"/>
              <a:gd name="connsiteX14-925" fmla="*/ 1866603 w 3960440"/>
              <a:gd name="connsiteY14-926" fmla="*/ 2506778 h 3960000"/>
              <a:gd name="connsiteX15-927" fmla="*/ 2283619 w 3960440"/>
              <a:gd name="connsiteY15-928" fmla="*/ 2688571 h 3960000"/>
              <a:gd name="connsiteX16-929" fmla="*/ 3144820 w 3960440"/>
              <a:gd name="connsiteY16-930" fmla="*/ 1595509 h 3960000"/>
              <a:gd name="connsiteX17-931" fmla="*/ 2134565 w 3960440"/>
              <a:gd name="connsiteY17-932" fmla="*/ 477605 h 3960000"/>
              <a:gd name="connsiteX18-933" fmla="*/ 1979373 w 3960440"/>
              <a:gd name="connsiteY18-934" fmla="*/ 472350 h 3960000"/>
              <a:gd name="connsiteX19-935" fmla="*/ 436907 w 3960440"/>
              <a:gd name="connsiteY19-936" fmla="*/ 0 h 3960000"/>
              <a:gd name="connsiteX20-937" fmla="*/ 3523533 w 3960440"/>
              <a:gd name="connsiteY20-938" fmla="*/ 0 h 3960000"/>
              <a:gd name="connsiteX21-939" fmla="*/ 3960440 w 3960440"/>
              <a:gd name="connsiteY21-940" fmla="*/ 436907 h 3960000"/>
              <a:gd name="connsiteX22-941" fmla="*/ 3960440 w 3960440"/>
              <a:gd name="connsiteY22-942" fmla="*/ 3523093 h 3960000"/>
              <a:gd name="connsiteX23-943" fmla="*/ 3523533 w 3960440"/>
              <a:gd name="connsiteY23-944" fmla="*/ 3960000 h 3960000"/>
              <a:gd name="connsiteX24-945" fmla="*/ 436907 w 3960440"/>
              <a:gd name="connsiteY24-946" fmla="*/ 3960000 h 3960000"/>
              <a:gd name="connsiteX25-947" fmla="*/ 0 w 3960440"/>
              <a:gd name="connsiteY25-948" fmla="*/ 3523093 h 3960000"/>
              <a:gd name="connsiteX26-949" fmla="*/ 0 w 3960440"/>
              <a:gd name="connsiteY26-950" fmla="*/ 436907 h 3960000"/>
              <a:gd name="connsiteX27-951" fmla="*/ 436907 w 3960440"/>
              <a:gd name="connsiteY27-952" fmla="*/ 0 h 3960000"/>
              <a:gd name="connsiteX0-953" fmla="*/ 1979373 w 3960440"/>
              <a:gd name="connsiteY0-954" fmla="*/ 472350 h 3960000"/>
              <a:gd name="connsiteX1-955" fmla="*/ 813783 w 3960440"/>
              <a:gd name="connsiteY1-956" fmla="*/ 1434034 h 3960000"/>
              <a:gd name="connsiteX2-957" fmla="*/ 1119009 w 3960440"/>
              <a:gd name="connsiteY2-958" fmla="*/ 2222584 h 3960000"/>
              <a:gd name="connsiteX3-959" fmla="*/ 1296382 w 3960440"/>
              <a:gd name="connsiteY3-960" fmla="*/ 1907811 h 3960000"/>
              <a:gd name="connsiteX4-961" fmla="*/ 1234998 w 3960440"/>
              <a:gd name="connsiteY4-962" fmla="*/ 1431771 h 3960000"/>
              <a:gd name="connsiteX5-963" fmla="*/ 2217373 w 3960440"/>
              <a:gd name="connsiteY5-964" fmla="*/ 891303 h 3960000"/>
              <a:gd name="connsiteX6-965" fmla="*/ 2783502 w 3960440"/>
              <a:gd name="connsiteY6-966" fmla="*/ 1606823 h 3960000"/>
              <a:gd name="connsiteX7-967" fmla="*/ 2456028 w 3960440"/>
              <a:gd name="connsiteY7-968" fmla="*/ 2225955 h 3960000"/>
              <a:gd name="connsiteX8-969" fmla="*/ 2026974 w 3960440"/>
              <a:gd name="connsiteY8-970" fmla="*/ 2018938 h 3960000"/>
              <a:gd name="connsiteX9-971" fmla="*/ 2135727 w 3960440"/>
              <a:gd name="connsiteY9-972" fmla="*/ 1554876 h 3960000"/>
              <a:gd name="connsiteX10-973" fmla="*/ 1915898 w 3960440"/>
              <a:gd name="connsiteY10-974" fmla="*/ 1219889 h 3960000"/>
              <a:gd name="connsiteX11-975" fmla="*/ 1589196 w 3960440"/>
              <a:gd name="connsiteY11-976" fmla="*/ 1434803 h 3960000"/>
              <a:gd name="connsiteX12-977" fmla="*/ 1574511 w 3960440"/>
              <a:gd name="connsiteY12-978" fmla="*/ 1939931 h 3960000"/>
              <a:gd name="connsiteX13-979" fmla="*/ 1339611 w 3960440"/>
              <a:gd name="connsiteY13-980" fmla="*/ 3487664 h 3960000"/>
              <a:gd name="connsiteX14-981" fmla="*/ 1887692 w 3960440"/>
              <a:gd name="connsiteY14-982" fmla="*/ 2422431 h 3960000"/>
              <a:gd name="connsiteX15-983" fmla="*/ 2283619 w 3960440"/>
              <a:gd name="connsiteY15-984" fmla="*/ 2688571 h 3960000"/>
              <a:gd name="connsiteX16-985" fmla="*/ 3144820 w 3960440"/>
              <a:gd name="connsiteY16-986" fmla="*/ 1595509 h 3960000"/>
              <a:gd name="connsiteX17-987" fmla="*/ 2134565 w 3960440"/>
              <a:gd name="connsiteY17-988" fmla="*/ 477605 h 3960000"/>
              <a:gd name="connsiteX18-989" fmla="*/ 1979373 w 3960440"/>
              <a:gd name="connsiteY18-990" fmla="*/ 472350 h 3960000"/>
              <a:gd name="connsiteX19-991" fmla="*/ 436907 w 3960440"/>
              <a:gd name="connsiteY19-992" fmla="*/ 0 h 3960000"/>
              <a:gd name="connsiteX20-993" fmla="*/ 3523533 w 3960440"/>
              <a:gd name="connsiteY20-994" fmla="*/ 0 h 3960000"/>
              <a:gd name="connsiteX21-995" fmla="*/ 3960440 w 3960440"/>
              <a:gd name="connsiteY21-996" fmla="*/ 436907 h 3960000"/>
              <a:gd name="connsiteX22-997" fmla="*/ 3960440 w 3960440"/>
              <a:gd name="connsiteY22-998" fmla="*/ 3523093 h 3960000"/>
              <a:gd name="connsiteX23-999" fmla="*/ 3523533 w 3960440"/>
              <a:gd name="connsiteY23-1000" fmla="*/ 3960000 h 3960000"/>
              <a:gd name="connsiteX24-1001" fmla="*/ 436907 w 3960440"/>
              <a:gd name="connsiteY24-1002" fmla="*/ 3960000 h 3960000"/>
              <a:gd name="connsiteX25-1003" fmla="*/ 0 w 3960440"/>
              <a:gd name="connsiteY25-1004" fmla="*/ 3523093 h 3960000"/>
              <a:gd name="connsiteX26-1005" fmla="*/ 0 w 3960440"/>
              <a:gd name="connsiteY26-1006" fmla="*/ 436907 h 3960000"/>
              <a:gd name="connsiteX27-1007" fmla="*/ 436907 w 3960440"/>
              <a:gd name="connsiteY27-1008" fmla="*/ 0 h 3960000"/>
              <a:gd name="connsiteX0-1009" fmla="*/ 1979373 w 3960440"/>
              <a:gd name="connsiteY0-1010" fmla="*/ 472350 h 3960000"/>
              <a:gd name="connsiteX1-1011" fmla="*/ 813783 w 3960440"/>
              <a:gd name="connsiteY1-1012" fmla="*/ 1434034 h 3960000"/>
              <a:gd name="connsiteX2-1013" fmla="*/ 1119009 w 3960440"/>
              <a:gd name="connsiteY2-1014" fmla="*/ 2222584 h 3960000"/>
              <a:gd name="connsiteX3-1015" fmla="*/ 1296382 w 3960440"/>
              <a:gd name="connsiteY3-1016" fmla="*/ 1907811 h 3960000"/>
              <a:gd name="connsiteX4-1017" fmla="*/ 1234998 w 3960440"/>
              <a:gd name="connsiteY4-1018" fmla="*/ 1431771 h 3960000"/>
              <a:gd name="connsiteX5-1019" fmla="*/ 2217373 w 3960440"/>
              <a:gd name="connsiteY5-1020" fmla="*/ 891303 h 3960000"/>
              <a:gd name="connsiteX6-1021" fmla="*/ 2783502 w 3960440"/>
              <a:gd name="connsiteY6-1022" fmla="*/ 1606823 h 3960000"/>
              <a:gd name="connsiteX7-1023" fmla="*/ 2456028 w 3960440"/>
              <a:gd name="connsiteY7-1024" fmla="*/ 2225955 h 3960000"/>
              <a:gd name="connsiteX8-1025" fmla="*/ 2026974 w 3960440"/>
              <a:gd name="connsiteY8-1026" fmla="*/ 2018938 h 3960000"/>
              <a:gd name="connsiteX9-1027" fmla="*/ 2135727 w 3960440"/>
              <a:gd name="connsiteY9-1028" fmla="*/ 1554876 h 3960000"/>
              <a:gd name="connsiteX10-1029" fmla="*/ 1915898 w 3960440"/>
              <a:gd name="connsiteY10-1030" fmla="*/ 1219889 h 3960000"/>
              <a:gd name="connsiteX11-1031" fmla="*/ 1589196 w 3960440"/>
              <a:gd name="connsiteY11-1032" fmla="*/ 1434803 h 3960000"/>
              <a:gd name="connsiteX12-1033" fmla="*/ 1574511 w 3960440"/>
              <a:gd name="connsiteY12-1034" fmla="*/ 1939931 h 3960000"/>
              <a:gd name="connsiteX13-1035" fmla="*/ 1339611 w 3960440"/>
              <a:gd name="connsiteY13-1036" fmla="*/ 3487664 h 3960000"/>
              <a:gd name="connsiteX14-1037" fmla="*/ 1887692 w 3960440"/>
              <a:gd name="connsiteY14-1038" fmla="*/ 2422431 h 3960000"/>
              <a:gd name="connsiteX15-1039" fmla="*/ 2336342 w 3960440"/>
              <a:gd name="connsiteY15-1040" fmla="*/ 2720202 h 3960000"/>
              <a:gd name="connsiteX16-1041" fmla="*/ 3144820 w 3960440"/>
              <a:gd name="connsiteY16-1042" fmla="*/ 1595509 h 3960000"/>
              <a:gd name="connsiteX17-1043" fmla="*/ 2134565 w 3960440"/>
              <a:gd name="connsiteY17-1044" fmla="*/ 477605 h 3960000"/>
              <a:gd name="connsiteX18-1045" fmla="*/ 1979373 w 3960440"/>
              <a:gd name="connsiteY18-1046" fmla="*/ 472350 h 3960000"/>
              <a:gd name="connsiteX19-1047" fmla="*/ 436907 w 3960440"/>
              <a:gd name="connsiteY19-1048" fmla="*/ 0 h 3960000"/>
              <a:gd name="connsiteX20-1049" fmla="*/ 3523533 w 3960440"/>
              <a:gd name="connsiteY20-1050" fmla="*/ 0 h 3960000"/>
              <a:gd name="connsiteX21-1051" fmla="*/ 3960440 w 3960440"/>
              <a:gd name="connsiteY21-1052" fmla="*/ 436907 h 3960000"/>
              <a:gd name="connsiteX22-1053" fmla="*/ 3960440 w 3960440"/>
              <a:gd name="connsiteY22-1054" fmla="*/ 3523093 h 3960000"/>
              <a:gd name="connsiteX23-1055" fmla="*/ 3523533 w 3960440"/>
              <a:gd name="connsiteY23-1056" fmla="*/ 3960000 h 3960000"/>
              <a:gd name="connsiteX24-1057" fmla="*/ 436907 w 3960440"/>
              <a:gd name="connsiteY24-1058" fmla="*/ 3960000 h 3960000"/>
              <a:gd name="connsiteX25-1059" fmla="*/ 0 w 3960440"/>
              <a:gd name="connsiteY25-1060" fmla="*/ 3523093 h 3960000"/>
              <a:gd name="connsiteX26-1061" fmla="*/ 0 w 3960440"/>
              <a:gd name="connsiteY26-1062" fmla="*/ 436907 h 3960000"/>
              <a:gd name="connsiteX27-1063" fmla="*/ 436907 w 3960440"/>
              <a:gd name="connsiteY27-1064" fmla="*/ 0 h 3960000"/>
              <a:gd name="connsiteX0-1065" fmla="*/ 1979373 w 3960440"/>
              <a:gd name="connsiteY0-1066" fmla="*/ 472350 h 3960000"/>
              <a:gd name="connsiteX1-1067" fmla="*/ 813783 w 3960440"/>
              <a:gd name="connsiteY1-1068" fmla="*/ 1434034 h 3960000"/>
              <a:gd name="connsiteX2-1069" fmla="*/ 1119009 w 3960440"/>
              <a:gd name="connsiteY2-1070" fmla="*/ 2222584 h 3960000"/>
              <a:gd name="connsiteX3-1071" fmla="*/ 1296382 w 3960440"/>
              <a:gd name="connsiteY3-1072" fmla="*/ 1907811 h 3960000"/>
              <a:gd name="connsiteX4-1073" fmla="*/ 1234998 w 3960440"/>
              <a:gd name="connsiteY4-1074" fmla="*/ 1431771 h 3960000"/>
              <a:gd name="connsiteX5-1075" fmla="*/ 2217373 w 3960440"/>
              <a:gd name="connsiteY5-1076" fmla="*/ 891303 h 3960000"/>
              <a:gd name="connsiteX6-1077" fmla="*/ 2783502 w 3960440"/>
              <a:gd name="connsiteY6-1078" fmla="*/ 1606823 h 3960000"/>
              <a:gd name="connsiteX7-1079" fmla="*/ 2456028 w 3960440"/>
              <a:gd name="connsiteY7-1080" fmla="*/ 2225955 h 3960000"/>
              <a:gd name="connsiteX8-1081" fmla="*/ 2026974 w 3960440"/>
              <a:gd name="connsiteY8-1082" fmla="*/ 2018938 h 3960000"/>
              <a:gd name="connsiteX9-1083" fmla="*/ 2135727 w 3960440"/>
              <a:gd name="connsiteY9-1084" fmla="*/ 1554876 h 3960000"/>
              <a:gd name="connsiteX10-1085" fmla="*/ 1915898 w 3960440"/>
              <a:gd name="connsiteY10-1086" fmla="*/ 1219889 h 3960000"/>
              <a:gd name="connsiteX11-1087" fmla="*/ 1589196 w 3960440"/>
              <a:gd name="connsiteY11-1088" fmla="*/ 1434803 h 3960000"/>
              <a:gd name="connsiteX12-1089" fmla="*/ 1574511 w 3960440"/>
              <a:gd name="connsiteY12-1090" fmla="*/ 1939931 h 3960000"/>
              <a:gd name="connsiteX13-1091" fmla="*/ 1339611 w 3960440"/>
              <a:gd name="connsiteY13-1092" fmla="*/ 3487664 h 3960000"/>
              <a:gd name="connsiteX14-1093" fmla="*/ 1887692 w 3960440"/>
              <a:gd name="connsiteY14-1094" fmla="*/ 2422431 h 3960000"/>
              <a:gd name="connsiteX15-1095" fmla="*/ 2336342 w 3960440"/>
              <a:gd name="connsiteY15-1096" fmla="*/ 2720202 h 3960000"/>
              <a:gd name="connsiteX16-1097" fmla="*/ 3176454 w 3960440"/>
              <a:gd name="connsiteY16-1098" fmla="*/ 1627140 h 3960000"/>
              <a:gd name="connsiteX17-1099" fmla="*/ 2134565 w 3960440"/>
              <a:gd name="connsiteY17-1100" fmla="*/ 477605 h 3960000"/>
              <a:gd name="connsiteX18-1101" fmla="*/ 1979373 w 3960440"/>
              <a:gd name="connsiteY18-1102" fmla="*/ 472350 h 3960000"/>
              <a:gd name="connsiteX19-1103" fmla="*/ 436907 w 3960440"/>
              <a:gd name="connsiteY19-1104" fmla="*/ 0 h 3960000"/>
              <a:gd name="connsiteX20-1105" fmla="*/ 3523533 w 3960440"/>
              <a:gd name="connsiteY20-1106" fmla="*/ 0 h 3960000"/>
              <a:gd name="connsiteX21-1107" fmla="*/ 3960440 w 3960440"/>
              <a:gd name="connsiteY21-1108" fmla="*/ 436907 h 3960000"/>
              <a:gd name="connsiteX22-1109" fmla="*/ 3960440 w 3960440"/>
              <a:gd name="connsiteY22-1110" fmla="*/ 3523093 h 3960000"/>
              <a:gd name="connsiteX23-1111" fmla="*/ 3523533 w 3960440"/>
              <a:gd name="connsiteY23-1112" fmla="*/ 3960000 h 3960000"/>
              <a:gd name="connsiteX24-1113" fmla="*/ 436907 w 3960440"/>
              <a:gd name="connsiteY24-1114" fmla="*/ 3960000 h 3960000"/>
              <a:gd name="connsiteX25-1115" fmla="*/ 0 w 3960440"/>
              <a:gd name="connsiteY25-1116" fmla="*/ 3523093 h 3960000"/>
              <a:gd name="connsiteX26-1117" fmla="*/ 0 w 3960440"/>
              <a:gd name="connsiteY26-1118" fmla="*/ 436907 h 3960000"/>
              <a:gd name="connsiteX27-1119" fmla="*/ 436907 w 3960440"/>
              <a:gd name="connsiteY27-1120" fmla="*/ 0 h 3960000"/>
              <a:gd name="connsiteX0-1121" fmla="*/ 1979373 w 3960440"/>
              <a:gd name="connsiteY0-1122" fmla="*/ 472350 h 3960000"/>
              <a:gd name="connsiteX1-1123" fmla="*/ 813783 w 3960440"/>
              <a:gd name="connsiteY1-1124" fmla="*/ 1434034 h 3960000"/>
              <a:gd name="connsiteX2-1125" fmla="*/ 1119009 w 3960440"/>
              <a:gd name="connsiteY2-1126" fmla="*/ 2222584 h 3960000"/>
              <a:gd name="connsiteX3-1127" fmla="*/ 1296382 w 3960440"/>
              <a:gd name="connsiteY3-1128" fmla="*/ 1907811 h 3960000"/>
              <a:gd name="connsiteX4-1129" fmla="*/ 1234998 w 3960440"/>
              <a:gd name="connsiteY4-1130" fmla="*/ 1431771 h 3960000"/>
              <a:gd name="connsiteX5-1131" fmla="*/ 2217373 w 3960440"/>
              <a:gd name="connsiteY5-1132" fmla="*/ 891303 h 3960000"/>
              <a:gd name="connsiteX6-1133" fmla="*/ 2783502 w 3960440"/>
              <a:gd name="connsiteY6-1134" fmla="*/ 1606823 h 3960000"/>
              <a:gd name="connsiteX7-1135" fmla="*/ 2456028 w 3960440"/>
              <a:gd name="connsiteY7-1136" fmla="*/ 2225955 h 3960000"/>
              <a:gd name="connsiteX8-1137" fmla="*/ 2026974 w 3960440"/>
              <a:gd name="connsiteY8-1138" fmla="*/ 2018938 h 3960000"/>
              <a:gd name="connsiteX9-1139" fmla="*/ 2135727 w 3960440"/>
              <a:gd name="connsiteY9-1140" fmla="*/ 1554876 h 3960000"/>
              <a:gd name="connsiteX10-1141" fmla="*/ 1915898 w 3960440"/>
              <a:gd name="connsiteY10-1142" fmla="*/ 1219889 h 3960000"/>
              <a:gd name="connsiteX11-1143" fmla="*/ 1589196 w 3960440"/>
              <a:gd name="connsiteY11-1144" fmla="*/ 1434803 h 3960000"/>
              <a:gd name="connsiteX12-1145" fmla="*/ 1574511 w 3960440"/>
              <a:gd name="connsiteY12-1146" fmla="*/ 1939931 h 3960000"/>
              <a:gd name="connsiteX13-1147" fmla="*/ 1339611 w 3960440"/>
              <a:gd name="connsiteY13-1148" fmla="*/ 3487664 h 3960000"/>
              <a:gd name="connsiteX14-1149" fmla="*/ 1887692 w 3960440"/>
              <a:gd name="connsiteY14-1150" fmla="*/ 2422431 h 3960000"/>
              <a:gd name="connsiteX15-1151" fmla="*/ 2336342 w 3960440"/>
              <a:gd name="connsiteY15-1152" fmla="*/ 2720202 h 3960000"/>
              <a:gd name="connsiteX16-1153" fmla="*/ 3176454 w 3960440"/>
              <a:gd name="connsiteY16-1154" fmla="*/ 1627140 h 3960000"/>
              <a:gd name="connsiteX17-1155" fmla="*/ 2134565 w 3960440"/>
              <a:gd name="connsiteY17-1156" fmla="*/ 477605 h 3960000"/>
              <a:gd name="connsiteX18-1157" fmla="*/ 1979373 w 3960440"/>
              <a:gd name="connsiteY18-1158" fmla="*/ 472350 h 3960000"/>
              <a:gd name="connsiteX19-1159" fmla="*/ 436907 w 3960440"/>
              <a:gd name="connsiteY19-1160" fmla="*/ 0 h 3960000"/>
              <a:gd name="connsiteX20-1161" fmla="*/ 3523533 w 3960440"/>
              <a:gd name="connsiteY20-1162" fmla="*/ 0 h 3960000"/>
              <a:gd name="connsiteX21-1163" fmla="*/ 3960440 w 3960440"/>
              <a:gd name="connsiteY21-1164" fmla="*/ 436907 h 3960000"/>
              <a:gd name="connsiteX22-1165" fmla="*/ 3960440 w 3960440"/>
              <a:gd name="connsiteY22-1166" fmla="*/ 3523093 h 3960000"/>
              <a:gd name="connsiteX23-1167" fmla="*/ 3523533 w 3960440"/>
              <a:gd name="connsiteY23-1168" fmla="*/ 3960000 h 3960000"/>
              <a:gd name="connsiteX24-1169" fmla="*/ 436907 w 3960440"/>
              <a:gd name="connsiteY24-1170" fmla="*/ 3960000 h 3960000"/>
              <a:gd name="connsiteX25-1171" fmla="*/ 0 w 3960440"/>
              <a:gd name="connsiteY25-1172" fmla="*/ 3523093 h 3960000"/>
              <a:gd name="connsiteX26-1173" fmla="*/ 0 w 3960440"/>
              <a:gd name="connsiteY26-1174" fmla="*/ 436907 h 3960000"/>
              <a:gd name="connsiteX27-1175" fmla="*/ 436907 w 3960440"/>
              <a:gd name="connsiteY27-1176" fmla="*/ 0 h 3960000"/>
              <a:gd name="connsiteX0-1177" fmla="*/ 1979373 w 3960440"/>
              <a:gd name="connsiteY0-1178" fmla="*/ 472350 h 3960000"/>
              <a:gd name="connsiteX1-1179" fmla="*/ 813783 w 3960440"/>
              <a:gd name="connsiteY1-1180" fmla="*/ 1434034 h 3960000"/>
              <a:gd name="connsiteX2-1181" fmla="*/ 1119009 w 3960440"/>
              <a:gd name="connsiteY2-1182" fmla="*/ 2222584 h 3960000"/>
              <a:gd name="connsiteX3-1183" fmla="*/ 1296382 w 3960440"/>
              <a:gd name="connsiteY3-1184" fmla="*/ 1907811 h 3960000"/>
              <a:gd name="connsiteX4-1185" fmla="*/ 1234998 w 3960440"/>
              <a:gd name="connsiteY4-1186" fmla="*/ 1431771 h 3960000"/>
              <a:gd name="connsiteX5-1187" fmla="*/ 2217373 w 3960440"/>
              <a:gd name="connsiteY5-1188" fmla="*/ 891303 h 3960000"/>
              <a:gd name="connsiteX6-1189" fmla="*/ 2783502 w 3960440"/>
              <a:gd name="connsiteY6-1190" fmla="*/ 1606823 h 3960000"/>
              <a:gd name="connsiteX7-1191" fmla="*/ 2456028 w 3960440"/>
              <a:gd name="connsiteY7-1192" fmla="*/ 2225955 h 3960000"/>
              <a:gd name="connsiteX8-1193" fmla="*/ 2026974 w 3960440"/>
              <a:gd name="connsiteY8-1194" fmla="*/ 2018938 h 3960000"/>
              <a:gd name="connsiteX9-1195" fmla="*/ 2135727 w 3960440"/>
              <a:gd name="connsiteY9-1196" fmla="*/ 1554876 h 3960000"/>
              <a:gd name="connsiteX10-1197" fmla="*/ 1915898 w 3960440"/>
              <a:gd name="connsiteY10-1198" fmla="*/ 1219889 h 3960000"/>
              <a:gd name="connsiteX11-1199" fmla="*/ 1589196 w 3960440"/>
              <a:gd name="connsiteY11-1200" fmla="*/ 1434803 h 3960000"/>
              <a:gd name="connsiteX12-1201" fmla="*/ 1574511 w 3960440"/>
              <a:gd name="connsiteY12-1202" fmla="*/ 1939931 h 3960000"/>
              <a:gd name="connsiteX13-1203" fmla="*/ 1339611 w 3960440"/>
              <a:gd name="connsiteY13-1204" fmla="*/ 3487664 h 3960000"/>
              <a:gd name="connsiteX14-1205" fmla="*/ 1887692 w 3960440"/>
              <a:gd name="connsiteY14-1206" fmla="*/ 2422431 h 3960000"/>
              <a:gd name="connsiteX15-1207" fmla="*/ 2336342 w 3960440"/>
              <a:gd name="connsiteY15-1208" fmla="*/ 2720202 h 3960000"/>
              <a:gd name="connsiteX16-1209" fmla="*/ 3176454 w 3960440"/>
              <a:gd name="connsiteY16-1210" fmla="*/ 1627140 h 3960000"/>
              <a:gd name="connsiteX17-1211" fmla="*/ 2134565 w 3960440"/>
              <a:gd name="connsiteY17-1212" fmla="*/ 477605 h 3960000"/>
              <a:gd name="connsiteX18-1213" fmla="*/ 1979373 w 3960440"/>
              <a:gd name="connsiteY18-1214" fmla="*/ 472350 h 3960000"/>
              <a:gd name="connsiteX19-1215" fmla="*/ 436907 w 3960440"/>
              <a:gd name="connsiteY19-1216" fmla="*/ 0 h 3960000"/>
              <a:gd name="connsiteX20-1217" fmla="*/ 3523533 w 3960440"/>
              <a:gd name="connsiteY20-1218" fmla="*/ 0 h 3960000"/>
              <a:gd name="connsiteX21-1219" fmla="*/ 3960440 w 3960440"/>
              <a:gd name="connsiteY21-1220" fmla="*/ 436907 h 3960000"/>
              <a:gd name="connsiteX22-1221" fmla="*/ 3960440 w 3960440"/>
              <a:gd name="connsiteY22-1222" fmla="*/ 3523093 h 3960000"/>
              <a:gd name="connsiteX23-1223" fmla="*/ 3523533 w 3960440"/>
              <a:gd name="connsiteY23-1224" fmla="*/ 3960000 h 3960000"/>
              <a:gd name="connsiteX24-1225" fmla="*/ 436907 w 3960440"/>
              <a:gd name="connsiteY24-1226" fmla="*/ 3960000 h 3960000"/>
              <a:gd name="connsiteX25-1227" fmla="*/ 0 w 3960440"/>
              <a:gd name="connsiteY25-1228" fmla="*/ 3523093 h 3960000"/>
              <a:gd name="connsiteX26-1229" fmla="*/ 0 w 3960440"/>
              <a:gd name="connsiteY26-1230" fmla="*/ 436907 h 3960000"/>
              <a:gd name="connsiteX27-1231" fmla="*/ 436907 w 3960440"/>
              <a:gd name="connsiteY27-1232" fmla="*/ 0 h 3960000"/>
              <a:gd name="connsiteX0-1233" fmla="*/ 1979373 w 3960440"/>
              <a:gd name="connsiteY0-1234" fmla="*/ 472350 h 3960000"/>
              <a:gd name="connsiteX1-1235" fmla="*/ 813783 w 3960440"/>
              <a:gd name="connsiteY1-1236" fmla="*/ 1434034 h 3960000"/>
              <a:gd name="connsiteX2-1237" fmla="*/ 1119009 w 3960440"/>
              <a:gd name="connsiteY2-1238" fmla="*/ 2222584 h 3960000"/>
              <a:gd name="connsiteX3-1239" fmla="*/ 1296382 w 3960440"/>
              <a:gd name="connsiteY3-1240" fmla="*/ 1907811 h 3960000"/>
              <a:gd name="connsiteX4-1241" fmla="*/ 1234998 w 3960440"/>
              <a:gd name="connsiteY4-1242" fmla="*/ 1431771 h 3960000"/>
              <a:gd name="connsiteX5-1243" fmla="*/ 2217373 w 3960440"/>
              <a:gd name="connsiteY5-1244" fmla="*/ 891303 h 3960000"/>
              <a:gd name="connsiteX6-1245" fmla="*/ 2783502 w 3960440"/>
              <a:gd name="connsiteY6-1246" fmla="*/ 1606823 h 3960000"/>
              <a:gd name="connsiteX7-1247" fmla="*/ 2456028 w 3960440"/>
              <a:gd name="connsiteY7-1248" fmla="*/ 2225955 h 3960000"/>
              <a:gd name="connsiteX8-1249" fmla="*/ 2026974 w 3960440"/>
              <a:gd name="connsiteY8-1250" fmla="*/ 2018938 h 3960000"/>
              <a:gd name="connsiteX9-1251" fmla="*/ 2135727 w 3960440"/>
              <a:gd name="connsiteY9-1252" fmla="*/ 1554876 h 3960000"/>
              <a:gd name="connsiteX10-1253" fmla="*/ 1915898 w 3960440"/>
              <a:gd name="connsiteY10-1254" fmla="*/ 1219889 h 3960000"/>
              <a:gd name="connsiteX11-1255" fmla="*/ 1589196 w 3960440"/>
              <a:gd name="connsiteY11-1256" fmla="*/ 1434803 h 3960000"/>
              <a:gd name="connsiteX12-1257" fmla="*/ 1574511 w 3960440"/>
              <a:gd name="connsiteY12-1258" fmla="*/ 1939931 h 3960000"/>
              <a:gd name="connsiteX13-1259" fmla="*/ 1339611 w 3960440"/>
              <a:gd name="connsiteY13-1260" fmla="*/ 3487664 h 3960000"/>
              <a:gd name="connsiteX14-1261" fmla="*/ 1887692 w 3960440"/>
              <a:gd name="connsiteY14-1262" fmla="*/ 2422431 h 3960000"/>
              <a:gd name="connsiteX15-1263" fmla="*/ 2336342 w 3960440"/>
              <a:gd name="connsiteY15-1264" fmla="*/ 2720202 h 3960000"/>
              <a:gd name="connsiteX16-1265" fmla="*/ 3176454 w 3960440"/>
              <a:gd name="connsiteY16-1266" fmla="*/ 1627140 h 3960000"/>
              <a:gd name="connsiteX17-1267" fmla="*/ 2134565 w 3960440"/>
              <a:gd name="connsiteY17-1268" fmla="*/ 477605 h 3960000"/>
              <a:gd name="connsiteX18-1269" fmla="*/ 1979373 w 3960440"/>
              <a:gd name="connsiteY18-1270" fmla="*/ 472350 h 3960000"/>
              <a:gd name="connsiteX19-1271" fmla="*/ 436907 w 3960440"/>
              <a:gd name="connsiteY19-1272" fmla="*/ 0 h 3960000"/>
              <a:gd name="connsiteX20-1273" fmla="*/ 3523533 w 3960440"/>
              <a:gd name="connsiteY20-1274" fmla="*/ 0 h 3960000"/>
              <a:gd name="connsiteX21-1275" fmla="*/ 3960440 w 3960440"/>
              <a:gd name="connsiteY21-1276" fmla="*/ 436907 h 3960000"/>
              <a:gd name="connsiteX22-1277" fmla="*/ 3960440 w 3960440"/>
              <a:gd name="connsiteY22-1278" fmla="*/ 3523093 h 3960000"/>
              <a:gd name="connsiteX23-1279" fmla="*/ 3523533 w 3960440"/>
              <a:gd name="connsiteY23-1280" fmla="*/ 3960000 h 3960000"/>
              <a:gd name="connsiteX24-1281" fmla="*/ 436907 w 3960440"/>
              <a:gd name="connsiteY24-1282" fmla="*/ 3960000 h 3960000"/>
              <a:gd name="connsiteX25-1283" fmla="*/ 0 w 3960440"/>
              <a:gd name="connsiteY25-1284" fmla="*/ 3523093 h 3960000"/>
              <a:gd name="connsiteX26-1285" fmla="*/ 0 w 3960440"/>
              <a:gd name="connsiteY26-1286" fmla="*/ 436907 h 3960000"/>
              <a:gd name="connsiteX27-1287" fmla="*/ 436907 w 3960440"/>
              <a:gd name="connsiteY27-1288" fmla="*/ 0 h 3960000"/>
              <a:gd name="connsiteX0-1289" fmla="*/ 1979373 w 3960440"/>
              <a:gd name="connsiteY0-1290" fmla="*/ 472350 h 3960000"/>
              <a:gd name="connsiteX1-1291" fmla="*/ 813783 w 3960440"/>
              <a:gd name="connsiteY1-1292" fmla="*/ 1434034 h 3960000"/>
              <a:gd name="connsiteX2-1293" fmla="*/ 1119009 w 3960440"/>
              <a:gd name="connsiteY2-1294" fmla="*/ 2222584 h 3960000"/>
              <a:gd name="connsiteX3-1295" fmla="*/ 1296382 w 3960440"/>
              <a:gd name="connsiteY3-1296" fmla="*/ 1907811 h 3960000"/>
              <a:gd name="connsiteX4-1297" fmla="*/ 1234998 w 3960440"/>
              <a:gd name="connsiteY4-1298" fmla="*/ 1431771 h 3960000"/>
              <a:gd name="connsiteX5-1299" fmla="*/ 2217373 w 3960440"/>
              <a:gd name="connsiteY5-1300" fmla="*/ 891303 h 3960000"/>
              <a:gd name="connsiteX6-1301" fmla="*/ 2783502 w 3960440"/>
              <a:gd name="connsiteY6-1302" fmla="*/ 1606823 h 3960000"/>
              <a:gd name="connsiteX7-1303" fmla="*/ 2456028 w 3960440"/>
              <a:gd name="connsiteY7-1304" fmla="*/ 2225955 h 3960000"/>
              <a:gd name="connsiteX8-1305" fmla="*/ 2026974 w 3960440"/>
              <a:gd name="connsiteY8-1306" fmla="*/ 2018938 h 3960000"/>
              <a:gd name="connsiteX9-1307" fmla="*/ 2135727 w 3960440"/>
              <a:gd name="connsiteY9-1308" fmla="*/ 1554876 h 3960000"/>
              <a:gd name="connsiteX10-1309" fmla="*/ 1915898 w 3960440"/>
              <a:gd name="connsiteY10-1310" fmla="*/ 1219889 h 3960000"/>
              <a:gd name="connsiteX11-1311" fmla="*/ 1589196 w 3960440"/>
              <a:gd name="connsiteY11-1312" fmla="*/ 1434803 h 3960000"/>
              <a:gd name="connsiteX12-1313" fmla="*/ 1574511 w 3960440"/>
              <a:gd name="connsiteY12-1314" fmla="*/ 1939931 h 3960000"/>
              <a:gd name="connsiteX13-1315" fmla="*/ 1339611 w 3960440"/>
              <a:gd name="connsiteY13-1316" fmla="*/ 3487664 h 3960000"/>
              <a:gd name="connsiteX14-1317" fmla="*/ 1887692 w 3960440"/>
              <a:gd name="connsiteY14-1318" fmla="*/ 2422431 h 3960000"/>
              <a:gd name="connsiteX15-1319" fmla="*/ 2336342 w 3960440"/>
              <a:gd name="connsiteY15-1320" fmla="*/ 2720202 h 3960000"/>
              <a:gd name="connsiteX16-1321" fmla="*/ 3176454 w 3960440"/>
              <a:gd name="connsiteY16-1322" fmla="*/ 1627140 h 3960000"/>
              <a:gd name="connsiteX17-1323" fmla="*/ 1979373 w 3960440"/>
              <a:gd name="connsiteY17-1324" fmla="*/ 472350 h 3960000"/>
              <a:gd name="connsiteX18-1325" fmla="*/ 436907 w 3960440"/>
              <a:gd name="connsiteY18-1326" fmla="*/ 0 h 3960000"/>
              <a:gd name="connsiteX19-1327" fmla="*/ 3523533 w 3960440"/>
              <a:gd name="connsiteY19-1328" fmla="*/ 0 h 3960000"/>
              <a:gd name="connsiteX20-1329" fmla="*/ 3960440 w 3960440"/>
              <a:gd name="connsiteY20-1330" fmla="*/ 436907 h 3960000"/>
              <a:gd name="connsiteX21-1331" fmla="*/ 3960440 w 3960440"/>
              <a:gd name="connsiteY21-1332" fmla="*/ 3523093 h 3960000"/>
              <a:gd name="connsiteX22-1333" fmla="*/ 3523533 w 3960440"/>
              <a:gd name="connsiteY22-1334" fmla="*/ 3960000 h 3960000"/>
              <a:gd name="connsiteX23-1335" fmla="*/ 436907 w 3960440"/>
              <a:gd name="connsiteY23-1336" fmla="*/ 3960000 h 3960000"/>
              <a:gd name="connsiteX24-1337" fmla="*/ 0 w 3960440"/>
              <a:gd name="connsiteY24-1338" fmla="*/ 3523093 h 3960000"/>
              <a:gd name="connsiteX25-1339" fmla="*/ 0 w 3960440"/>
              <a:gd name="connsiteY25-1340" fmla="*/ 436907 h 3960000"/>
              <a:gd name="connsiteX26-1341" fmla="*/ 436907 w 3960440"/>
              <a:gd name="connsiteY26-1342" fmla="*/ 0 h 3960000"/>
              <a:gd name="connsiteX0-1343" fmla="*/ 1979373 w 3960440"/>
              <a:gd name="connsiteY0-1344" fmla="*/ 472350 h 3960000"/>
              <a:gd name="connsiteX1-1345" fmla="*/ 813783 w 3960440"/>
              <a:gd name="connsiteY1-1346" fmla="*/ 1434034 h 3960000"/>
              <a:gd name="connsiteX2-1347" fmla="*/ 1119009 w 3960440"/>
              <a:gd name="connsiteY2-1348" fmla="*/ 2222584 h 3960000"/>
              <a:gd name="connsiteX3-1349" fmla="*/ 1296382 w 3960440"/>
              <a:gd name="connsiteY3-1350" fmla="*/ 1907811 h 3960000"/>
              <a:gd name="connsiteX4-1351" fmla="*/ 1234998 w 3960440"/>
              <a:gd name="connsiteY4-1352" fmla="*/ 1431771 h 3960000"/>
              <a:gd name="connsiteX5-1353" fmla="*/ 2217373 w 3960440"/>
              <a:gd name="connsiteY5-1354" fmla="*/ 891303 h 3960000"/>
              <a:gd name="connsiteX6-1355" fmla="*/ 2783502 w 3960440"/>
              <a:gd name="connsiteY6-1356" fmla="*/ 1606823 h 3960000"/>
              <a:gd name="connsiteX7-1357" fmla="*/ 2456028 w 3960440"/>
              <a:gd name="connsiteY7-1358" fmla="*/ 2225955 h 3960000"/>
              <a:gd name="connsiteX8-1359" fmla="*/ 2026974 w 3960440"/>
              <a:gd name="connsiteY8-1360" fmla="*/ 2018938 h 3960000"/>
              <a:gd name="connsiteX9-1361" fmla="*/ 2135727 w 3960440"/>
              <a:gd name="connsiteY9-1362" fmla="*/ 1554876 h 3960000"/>
              <a:gd name="connsiteX10-1363" fmla="*/ 1915898 w 3960440"/>
              <a:gd name="connsiteY10-1364" fmla="*/ 1219889 h 3960000"/>
              <a:gd name="connsiteX11-1365" fmla="*/ 1589196 w 3960440"/>
              <a:gd name="connsiteY11-1366" fmla="*/ 1434803 h 3960000"/>
              <a:gd name="connsiteX12-1367" fmla="*/ 1574511 w 3960440"/>
              <a:gd name="connsiteY12-1368" fmla="*/ 1939931 h 3960000"/>
              <a:gd name="connsiteX13-1369" fmla="*/ 1339611 w 3960440"/>
              <a:gd name="connsiteY13-1370" fmla="*/ 3487664 h 3960000"/>
              <a:gd name="connsiteX14-1371" fmla="*/ 1887692 w 3960440"/>
              <a:gd name="connsiteY14-1372" fmla="*/ 2422431 h 3960000"/>
              <a:gd name="connsiteX15-1373" fmla="*/ 2336342 w 3960440"/>
              <a:gd name="connsiteY15-1374" fmla="*/ 2720202 h 3960000"/>
              <a:gd name="connsiteX16-1375" fmla="*/ 3176454 w 3960440"/>
              <a:gd name="connsiteY16-1376" fmla="*/ 1627140 h 3960000"/>
              <a:gd name="connsiteX17-1377" fmla="*/ 1979373 w 3960440"/>
              <a:gd name="connsiteY17-1378" fmla="*/ 472350 h 3960000"/>
              <a:gd name="connsiteX18-1379" fmla="*/ 436907 w 3960440"/>
              <a:gd name="connsiteY18-1380" fmla="*/ 0 h 3960000"/>
              <a:gd name="connsiteX19-1381" fmla="*/ 3523533 w 3960440"/>
              <a:gd name="connsiteY19-1382" fmla="*/ 0 h 3960000"/>
              <a:gd name="connsiteX20-1383" fmla="*/ 3960440 w 3960440"/>
              <a:gd name="connsiteY20-1384" fmla="*/ 436907 h 3960000"/>
              <a:gd name="connsiteX21-1385" fmla="*/ 3960440 w 3960440"/>
              <a:gd name="connsiteY21-1386" fmla="*/ 3523093 h 3960000"/>
              <a:gd name="connsiteX22-1387" fmla="*/ 3523533 w 3960440"/>
              <a:gd name="connsiteY22-1388" fmla="*/ 3960000 h 3960000"/>
              <a:gd name="connsiteX23-1389" fmla="*/ 436907 w 3960440"/>
              <a:gd name="connsiteY23-1390" fmla="*/ 3960000 h 3960000"/>
              <a:gd name="connsiteX24-1391" fmla="*/ 0 w 3960440"/>
              <a:gd name="connsiteY24-1392" fmla="*/ 3523093 h 3960000"/>
              <a:gd name="connsiteX25-1393" fmla="*/ 0 w 3960440"/>
              <a:gd name="connsiteY25-1394" fmla="*/ 436907 h 3960000"/>
              <a:gd name="connsiteX26-1395" fmla="*/ 436907 w 3960440"/>
              <a:gd name="connsiteY26-1396" fmla="*/ 0 h 3960000"/>
              <a:gd name="connsiteX0-1397" fmla="*/ 1979373 w 3960440"/>
              <a:gd name="connsiteY0-1398" fmla="*/ 472350 h 3960000"/>
              <a:gd name="connsiteX1-1399" fmla="*/ 813783 w 3960440"/>
              <a:gd name="connsiteY1-1400" fmla="*/ 1434034 h 3960000"/>
              <a:gd name="connsiteX2-1401" fmla="*/ 1119009 w 3960440"/>
              <a:gd name="connsiteY2-1402" fmla="*/ 2222584 h 3960000"/>
              <a:gd name="connsiteX3-1403" fmla="*/ 1296382 w 3960440"/>
              <a:gd name="connsiteY3-1404" fmla="*/ 1907811 h 3960000"/>
              <a:gd name="connsiteX4-1405" fmla="*/ 1234998 w 3960440"/>
              <a:gd name="connsiteY4-1406" fmla="*/ 1431771 h 3960000"/>
              <a:gd name="connsiteX5-1407" fmla="*/ 2217373 w 3960440"/>
              <a:gd name="connsiteY5-1408" fmla="*/ 891303 h 3960000"/>
              <a:gd name="connsiteX6-1409" fmla="*/ 2783502 w 3960440"/>
              <a:gd name="connsiteY6-1410" fmla="*/ 1606823 h 3960000"/>
              <a:gd name="connsiteX7-1411" fmla="*/ 2456028 w 3960440"/>
              <a:gd name="connsiteY7-1412" fmla="*/ 2225955 h 3960000"/>
              <a:gd name="connsiteX8-1413" fmla="*/ 2026974 w 3960440"/>
              <a:gd name="connsiteY8-1414" fmla="*/ 2018938 h 3960000"/>
              <a:gd name="connsiteX9-1415" fmla="*/ 2135727 w 3960440"/>
              <a:gd name="connsiteY9-1416" fmla="*/ 1554876 h 3960000"/>
              <a:gd name="connsiteX10-1417" fmla="*/ 1915898 w 3960440"/>
              <a:gd name="connsiteY10-1418" fmla="*/ 1219889 h 3960000"/>
              <a:gd name="connsiteX11-1419" fmla="*/ 1589196 w 3960440"/>
              <a:gd name="connsiteY11-1420" fmla="*/ 1434803 h 3960000"/>
              <a:gd name="connsiteX12-1421" fmla="*/ 1574511 w 3960440"/>
              <a:gd name="connsiteY12-1422" fmla="*/ 1939931 h 3960000"/>
              <a:gd name="connsiteX13-1423" fmla="*/ 1339611 w 3960440"/>
              <a:gd name="connsiteY13-1424" fmla="*/ 3487664 h 3960000"/>
              <a:gd name="connsiteX14-1425" fmla="*/ 1887692 w 3960440"/>
              <a:gd name="connsiteY14-1426" fmla="*/ 2422431 h 3960000"/>
              <a:gd name="connsiteX15-1427" fmla="*/ 2336342 w 3960440"/>
              <a:gd name="connsiteY15-1428" fmla="*/ 2720202 h 3960000"/>
              <a:gd name="connsiteX16-1429" fmla="*/ 3176454 w 3960440"/>
              <a:gd name="connsiteY16-1430" fmla="*/ 1627140 h 3960000"/>
              <a:gd name="connsiteX17-1431" fmla="*/ 1979373 w 3960440"/>
              <a:gd name="connsiteY17-1432" fmla="*/ 472350 h 3960000"/>
              <a:gd name="connsiteX18-1433" fmla="*/ 436907 w 3960440"/>
              <a:gd name="connsiteY18-1434" fmla="*/ 0 h 3960000"/>
              <a:gd name="connsiteX19-1435" fmla="*/ 3523533 w 3960440"/>
              <a:gd name="connsiteY19-1436" fmla="*/ 0 h 3960000"/>
              <a:gd name="connsiteX20-1437" fmla="*/ 3960440 w 3960440"/>
              <a:gd name="connsiteY20-1438" fmla="*/ 436907 h 3960000"/>
              <a:gd name="connsiteX21-1439" fmla="*/ 3960440 w 3960440"/>
              <a:gd name="connsiteY21-1440" fmla="*/ 3523093 h 3960000"/>
              <a:gd name="connsiteX22-1441" fmla="*/ 3523533 w 3960440"/>
              <a:gd name="connsiteY22-1442" fmla="*/ 3960000 h 3960000"/>
              <a:gd name="connsiteX23-1443" fmla="*/ 436907 w 3960440"/>
              <a:gd name="connsiteY23-1444" fmla="*/ 3960000 h 3960000"/>
              <a:gd name="connsiteX24-1445" fmla="*/ 0 w 3960440"/>
              <a:gd name="connsiteY24-1446" fmla="*/ 3523093 h 3960000"/>
              <a:gd name="connsiteX25-1447" fmla="*/ 0 w 3960440"/>
              <a:gd name="connsiteY25-1448" fmla="*/ 436907 h 3960000"/>
              <a:gd name="connsiteX26-1449" fmla="*/ 436907 w 3960440"/>
              <a:gd name="connsiteY26-1450" fmla="*/ 0 h 3960000"/>
              <a:gd name="connsiteX0-1451" fmla="*/ 1979373 w 3960440"/>
              <a:gd name="connsiteY0-1452" fmla="*/ 472350 h 3960000"/>
              <a:gd name="connsiteX1-1453" fmla="*/ 813783 w 3960440"/>
              <a:gd name="connsiteY1-1454" fmla="*/ 1434034 h 3960000"/>
              <a:gd name="connsiteX2-1455" fmla="*/ 1119009 w 3960440"/>
              <a:gd name="connsiteY2-1456" fmla="*/ 2222584 h 3960000"/>
              <a:gd name="connsiteX3-1457" fmla="*/ 1328015 w 3960440"/>
              <a:gd name="connsiteY3-1458" fmla="*/ 1812920 h 3960000"/>
              <a:gd name="connsiteX4-1459" fmla="*/ 1234998 w 3960440"/>
              <a:gd name="connsiteY4-1460" fmla="*/ 1431771 h 3960000"/>
              <a:gd name="connsiteX5-1461" fmla="*/ 2217373 w 3960440"/>
              <a:gd name="connsiteY5-1462" fmla="*/ 891303 h 3960000"/>
              <a:gd name="connsiteX6-1463" fmla="*/ 2783502 w 3960440"/>
              <a:gd name="connsiteY6-1464" fmla="*/ 1606823 h 3960000"/>
              <a:gd name="connsiteX7-1465" fmla="*/ 2456028 w 3960440"/>
              <a:gd name="connsiteY7-1466" fmla="*/ 2225955 h 3960000"/>
              <a:gd name="connsiteX8-1467" fmla="*/ 2026974 w 3960440"/>
              <a:gd name="connsiteY8-1468" fmla="*/ 2018938 h 3960000"/>
              <a:gd name="connsiteX9-1469" fmla="*/ 2135727 w 3960440"/>
              <a:gd name="connsiteY9-1470" fmla="*/ 1554876 h 3960000"/>
              <a:gd name="connsiteX10-1471" fmla="*/ 1915898 w 3960440"/>
              <a:gd name="connsiteY10-1472" fmla="*/ 1219889 h 3960000"/>
              <a:gd name="connsiteX11-1473" fmla="*/ 1589196 w 3960440"/>
              <a:gd name="connsiteY11-1474" fmla="*/ 1434803 h 3960000"/>
              <a:gd name="connsiteX12-1475" fmla="*/ 1574511 w 3960440"/>
              <a:gd name="connsiteY12-1476" fmla="*/ 1939931 h 3960000"/>
              <a:gd name="connsiteX13-1477" fmla="*/ 1339611 w 3960440"/>
              <a:gd name="connsiteY13-1478" fmla="*/ 3487664 h 3960000"/>
              <a:gd name="connsiteX14-1479" fmla="*/ 1887692 w 3960440"/>
              <a:gd name="connsiteY14-1480" fmla="*/ 2422431 h 3960000"/>
              <a:gd name="connsiteX15-1481" fmla="*/ 2336342 w 3960440"/>
              <a:gd name="connsiteY15-1482" fmla="*/ 2720202 h 3960000"/>
              <a:gd name="connsiteX16-1483" fmla="*/ 3176454 w 3960440"/>
              <a:gd name="connsiteY16-1484" fmla="*/ 1627140 h 3960000"/>
              <a:gd name="connsiteX17-1485" fmla="*/ 1979373 w 3960440"/>
              <a:gd name="connsiteY17-1486" fmla="*/ 472350 h 3960000"/>
              <a:gd name="connsiteX18-1487" fmla="*/ 436907 w 3960440"/>
              <a:gd name="connsiteY18-1488" fmla="*/ 0 h 3960000"/>
              <a:gd name="connsiteX19-1489" fmla="*/ 3523533 w 3960440"/>
              <a:gd name="connsiteY19-1490" fmla="*/ 0 h 3960000"/>
              <a:gd name="connsiteX20-1491" fmla="*/ 3960440 w 3960440"/>
              <a:gd name="connsiteY20-1492" fmla="*/ 436907 h 3960000"/>
              <a:gd name="connsiteX21-1493" fmla="*/ 3960440 w 3960440"/>
              <a:gd name="connsiteY21-1494" fmla="*/ 3523093 h 3960000"/>
              <a:gd name="connsiteX22-1495" fmla="*/ 3523533 w 3960440"/>
              <a:gd name="connsiteY22-1496" fmla="*/ 3960000 h 3960000"/>
              <a:gd name="connsiteX23-1497" fmla="*/ 436907 w 3960440"/>
              <a:gd name="connsiteY23-1498" fmla="*/ 3960000 h 3960000"/>
              <a:gd name="connsiteX24-1499" fmla="*/ 0 w 3960440"/>
              <a:gd name="connsiteY24-1500" fmla="*/ 3523093 h 3960000"/>
              <a:gd name="connsiteX25-1501" fmla="*/ 0 w 3960440"/>
              <a:gd name="connsiteY25-1502" fmla="*/ 436907 h 3960000"/>
              <a:gd name="connsiteX26-1503" fmla="*/ 436907 w 3960440"/>
              <a:gd name="connsiteY26-1504" fmla="*/ 0 h 3960000"/>
              <a:gd name="connsiteX0-1505" fmla="*/ 1979373 w 3960440"/>
              <a:gd name="connsiteY0-1506" fmla="*/ 472350 h 3960000"/>
              <a:gd name="connsiteX1-1507" fmla="*/ 813783 w 3960440"/>
              <a:gd name="connsiteY1-1508" fmla="*/ 1434034 h 3960000"/>
              <a:gd name="connsiteX2-1509" fmla="*/ 1119009 w 3960440"/>
              <a:gd name="connsiteY2-1510" fmla="*/ 2222584 h 3960000"/>
              <a:gd name="connsiteX3-1511" fmla="*/ 1328015 w 3960440"/>
              <a:gd name="connsiteY3-1512" fmla="*/ 1812920 h 3960000"/>
              <a:gd name="connsiteX4-1513" fmla="*/ 1234998 w 3960440"/>
              <a:gd name="connsiteY4-1514" fmla="*/ 1431771 h 3960000"/>
              <a:gd name="connsiteX5-1515" fmla="*/ 2217373 w 3960440"/>
              <a:gd name="connsiteY5-1516" fmla="*/ 891303 h 3960000"/>
              <a:gd name="connsiteX6-1517" fmla="*/ 2783502 w 3960440"/>
              <a:gd name="connsiteY6-1518" fmla="*/ 1606823 h 3960000"/>
              <a:gd name="connsiteX7-1519" fmla="*/ 2456028 w 3960440"/>
              <a:gd name="connsiteY7-1520" fmla="*/ 2225955 h 3960000"/>
              <a:gd name="connsiteX8-1521" fmla="*/ 2026974 w 3960440"/>
              <a:gd name="connsiteY8-1522" fmla="*/ 2018938 h 3960000"/>
              <a:gd name="connsiteX9-1523" fmla="*/ 2135727 w 3960440"/>
              <a:gd name="connsiteY9-1524" fmla="*/ 1554876 h 3960000"/>
              <a:gd name="connsiteX10-1525" fmla="*/ 1915898 w 3960440"/>
              <a:gd name="connsiteY10-1526" fmla="*/ 1219889 h 3960000"/>
              <a:gd name="connsiteX11-1527" fmla="*/ 1589196 w 3960440"/>
              <a:gd name="connsiteY11-1528" fmla="*/ 1434803 h 3960000"/>
              <a:gd name="connsiteX12-1529" fmla="*/ 1574511 w 3960440"/>
              <a:gd name="connsiteY12-1530" fmla="*/ 1939931 h 3960000"/>
              <a:gd name="connsiteX13-1531" fmla="*/ 1339611 w 3960440"/>
              <a:gd name="connsiteY13-1532" fmla="*/ 3487664 h 3960000"/>
              <a:gd name="connsiteX14-1533" fmla="*/ 1887692 w 3960440"/>
              <a:gd name="connsiteY14-1534" fmla="*/ 2422431 h 3960000"/>
              <a:gd name="connsiteX15-1535" fmla="*/ 2336342 w 3960440"/>
              <a:gd name="connsiteY15-1536" fmla="*/ 2720202 h 3960000"/>
              <a:gd name="connsiteX16-1537" fmla="*/ 3176454 w 3960440"/>
              <a:gd name="connsiteY16-1538" fmla="*/ 1627140 h 3960000"/>
              <a:gd name="connsiteX17-1539" fmla="*/ 1979373 w 3960440"/>
              <a:gd name="connsiteY17-1540" fmla="*/ 472350 h 3960000"/>
              <a:gd name="connsiteX18-1541" fmla="*/ 436907 w 3960440"/>
              <a:gd name="connsiteY18-1542" fmla="*/ 0 h 3960000"/>
              <a:gd name="connsiteX19-1543" fmla="*/ 3523533 w 3960440"/>
              <a:gd name="connsiteY19-1544" fmla="*/ 0 h 3960000"/>
              <a:gd name="connsiteX20-1545" fmla="*/ 3960440 w 3960440"/>
              <a:gd name="connsiteY20-1546" fmla="*/ 436907 h 3960000"/>
              <a:gd name="connsiteX21-1547" fmla="*/ 3960440 w 3960440"/>
              <a:gd name="connsiteY21-1548" fmla="*/ 3523093 h 3960000"/>
              <a:gd name="connsiteX22-1549" fmla="*/ 3523533 w 3960440"/>
              <a:gd name="connsiteY22-1550" fmla="*/ 3960000 h 3960000"/>
              <a:gd name="connsiteX23-1551" fmla="*/ 436907 w 3960440"/>
              <a:gd name="connsiteY23-1552" fmla="*/ 3960000 h 3960000"/>
              <a:gd name="connsiteX24-1553" fmla="*/ 0 w 3960440"/>
              <a:gd name="connsiteY24-1554" fmla="*/ 3523093 h 3960000"/>
              <a:gd name="connsiteX25-1555" fmla="*/ 0 w 3960440"/>
              <a:gd name="connsiteY25-1556" fmla="*/ 436907 h 3960000"/>
              <a:gd name="connsiteX26-1557" fmla="*/ 436907 w 3960440"/>
              <a:gd name="connsiteY26-1558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/>
          <p:cNvSpPr/>
          <p:nvPr/>
        </p:nvSpPr>
        <p:spPr>
          <a:xfrm>
            <a:off x="2686980" y="5793782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-1" fmla="*/ 554477 w 3888432"/>
              <a:gd name="connsiteY0-2" fmla="*/ 1512168 h 3960440"/>
              <a:gd name="connsiteX1-3" fmla="*/ 554477 w 3888432"/>
              <a:gd name="connsiteY1-4" fmla="*/ 3312368 h 3960440"/>
              <a:gd name="connsiteX2-5" fmla="*/ 1201638 w 3888432"/>
              <a:gd name="connsiteY2-6" fmla="*/ 3312368 h 3960440"/>
              <a:gd name="connsiteX3-7" fmla="*/ 1201638 w 3888432"/>
              <a:gd name="connsiteY3-8" fmla="*/ 1512168 h 3960440"/>
              <a:gd name="connsiteX4-9" fmla="*/ 554477 w 3888432"/>
              <a:gd name="connsiteY4-10" fmla="*/ 1512168 h 3960440"/>
              <a:gd name="connsiteX5-11" fmla="*/ 2840340 w 3888432"/>
              <a:gd name="connsiteY5-12" fmla="*/ 1479943 h 3960440"/>
              <a:gd name="connsiteX6-13" fmla="*/ 2136833 w 3888432"/>
              <a:gd name="connsiteY6-14" fmla="*/ 1785510 h 3960440"/>
              <a:gd name="connsiteX7-15" fmla="*/ 2136833 w 3888432"/>
              <a:gd name="connsiteY7-16" fmla="*/ 1510185 h 3960440"/>
              <a:gd name="connsiteX8-17" fmla="*/ 1489672 w 3888432"/>
              <a:gd name="connsiteY8-18" fmla="*/ 1510185 h 3960440"/>
              <a:gd name="connsiteX9-19" fmla="*/ 1489672 w 3888432"/>
              <a:gd name="connsiteY9-20" fmla="*/ 3310385 h 3960440"/>
              <a:gd name="connsiteX10-21" fmla="*/ 2136833 w 3888432"/>
              <a:gd name="connsiteY10-22" fmla="*/ 3310385 h 3960440"/>
              <a:gd name="connsiteX11-23" fmla="*/ 2136833 w 3888432"/>
              <a:gd name="connsiteY11-24" fmla="*/ 2084121 h 3960440"/>
              <a:gd name="connsiteX12-25" fmla="*/ 2673919 w 3888432"/>
              <a:gd name="connsiteY12-26" fmla="*/ 2138897 h 3960440"/>
              <a:gd name="connsiteX13-27" fmla="*/ 2679688 w 3888432"/>
              <a:gd name="connsiteY13-28" fmla="*/ 3312366 h 3960440"/>
              <a:gd name="connsiteX14-29" fmla="*/ 3326849 w 3888432"/>
              <a:gd name="connsiteY14-30" fmla="*/ 3312366 h 3960440"/>
              <a:gd name="connsiteX15-31" fmla="*/ 3333768 w 3888432"/>
              <a:gd name="connsiteY15-32" fmla="*/ 2128613 h 3960440"/>
              <a:gd name="connsiteX16-33" fmla="*/ 2840340 w 3888432"/>
              <a:gd name="connsiteY16-34" fmla="*/ 1479943 h 3960440"/>
              <a:gd name="connsiteX17-35" fmla="*/ 878058 w 3888432"/>
              <a:gd name="connsiteY17-36" fmla="*/ 648072 h 3960440"/>
              <a:gd name="connsiteX18-37" fmla="*/ 554477 w 3888432"/>
              <a:gd name="connsiteY18-38" fmla="*/ 971653 h 3960440"/>
              <a:gd name="connsiteX19-39" fmla="*/ 878058 w 3888432"/>
              <a:gd name="connsiteY19-40" fmla="*/ 1295234 h 3960440"/>
              <a:gd name="connsiteX20-41" fmla="*/ 1201639 w 3888432"/>
              <a:gd name="connsiteY20-42" fmla="*/ 971653 h 3960440"/>
              <a:gd name="connsiteX21-43" fmla="*/ 878058 w 3888432"/>
              <a:gd name="connsiteY21-44" fmla="*/ 648072 h 3960440"/>
              <a:gd name="connsiteX22-45" fmla="*/ 333511 w 3888432"/>
              <a:gd name="connsiteY22-46" fmla="*/ 0 h 3960440"/>
              <a:gd name="connsiteX23-47" fmla="*/ 3554921 w 3888432"/>
              <a:gd name="connsiteY23-48" fmla="*/ 0 h 3960440"/>
              <a:gd name="connsiteX24-49" fmla="*/ 3888432 w 3888432"/>
              <a:gd name="connsiteY24-50" fmla="*/ 333511 h 3960440"/>
              <a:gd name="connsiteX25-51" fmla="*/ 3888432 w 3888432"/>
              <a:gd name="connsiteY25-52" fmla="*/ 3626929 h 3960440"/>
              <a:gd name="connsiteX26-53" fmla="*/ 3554921 w 3888432"/>
              <a:gd name="connsiteY26-54" fmla="*/ 3960440 h 3960440"/>
              <a:gd name="connsiteX27-55" fmla="*/ 333511 w 3888432"/>
              <a:gd name="connsiteY27-56" fmla="*/ 3960440 h 3960440"/>
              <a:gd name="connsiteX28-57" fmla="*/ 0 w 3888432"/>
              <a:gd name="connsiteY28-58" fmla="*/ 3626929 h 3960440"/>
              <a:gd name="connsiteX29-59" fmla="*/ 0 w 3888432"/>
              <a:gd name="connsiteY29-60" fmla="*/ 333511 h 3960440"/>
              <a:gd name="connsiteX30-61" fmla="*/ 333511 w 3888432"/>
              <a:gd name="connsiteY30-62" fmla="*/ 0 h 3960440"/>
              <a:gd name="connsiteX0-63" fmla="*/ 554477 w 3888432"/>
              <a:gd name="connsiteY0-64" fmla="*/ 1512168 h 3960440"/>
              <a:gd name="connsiteX1-65" fmla="*/ 554477 w 3888432"/>
              <a:gd name="connsiteY1-66" fmla="*/ 3312368 h 3960440"/>
              <a:gd name="connsiteX2-67" fmla="*/ 1201638 w 3888432"/>
              <a:gd name="connsiteY2-68" fmla="*/ 3312368 h 3960440"/>
              <a:gd name="connsiteX3-69" fmla="*/ 1201638 w 3888432"/>
              <a:gd name="connsiteY3-70" fmla="*/ 1512168 h 3960440"/>
              <a:gd name="connsiteX4-71" fmla="*/ 554477 w 3888432"/>
              <a:gd name="connsiteY4-72" fmla="*/ 1512168 h 3960440"/>
              <a:gd name="connsiteX5-73" fmla="*/ 2840340 w 3888432"/>
              <a:gd name="connsiteY5-74" fmla="*/ 1479943 h 3960440"/>
              <a:gd name="connsiteX6-75" fmla="*/ 2136833 w 3888432"/>
              <a:gd name="connsiteY6-76" fmla="*/ 1785510 h 3960440"/>
              <a:gd name="connsiteX7-77" fmla="*/ 2136833 w 3888432"/>
              <a:gd name="connsiteY7-78" fmla="*/ 1510185 h 3960440"/>
              <a:gd name="connsiteX8-79" fmla="*/ 1489672 w 3888432"/>
              <a:gd name="connsiteY8-80" fmla="*/ 1510185 h 3960440"/>
              <a:gd name="connsiteX9-81" fmla="*/ 1489672 w 3888432"/>
              <a:gd name="connsiteY9-82" fmla="*/ 3310385 h 3960440"/>
              <a:gd name="connsiteX10-83" fmla="*/ 2136833 w 3888432"/>
              <a:gd name="connsiteY10-84" fmla="*/ 3310385 h 3960440"/>
              <a:gd name="connsiteX11-85" fmla="*/ 2136833 w 3888432"/>
              <a:gd name="connsiteY11-86" fmla="*/ 2084121 h 3960440"/>
              <a:gd name="connsiteX12-87" fmla="*/ 2673919 w 3888432"/>
              <a:gd name="connsiteY12-88" fmla="*/ 2138897 h 3960440"/>
              <a:gd name="connsiteX13-89" fmla="*/ 2679688 w 3888432"/>
              <a:gd name="connsiteY13-90" fmla="*/ 3312366 h 3960440"/>
              <a:gd name="connsiteX14-91" fmla="*/ 3326849 w 3888432"/>
              <a:gd name="connsiteY14-92" fmla="*/ 3312366 h 3960440"/>
              <a:gd name="connsiteX15-93" fmla="*/ 3333768 w 3888432"/>
              <a:gd name="connsiteY15-94" fmla="*/ 2128613 h 3960440"/>
              <a:gd name="connsiteX16-95" fmla="*/ 2840340 w 3888432"/>
              <a:gd name="connsiteY16-96" fmla="*/ 1479943 h 3960440"/>
              <a:gd name="connsiteX17-97" fmla="*/ 878058 w 3888432"/>
              <a:gd name="connsiteY17-98" fmla="*/ 648072 h 3960440"/>
              <a:gd name="connsiteX18-99" fmla="*/ 554477 w 3888432"/>
              <a:gd name="connsiteY18-100" fmla="*/ 971653 h 3960440"/>
              <a:gd name="connsiteX19-101" fmla="*/ 878058 w 3888432"/>
              <a:gd name="connsiteY19-102" fmla="*/ 1295234 h 3960440"/>
              <a:gd name="connsiteX20-103" fmla="*/ 1201639 w 3888432"/>
              <a:gd name="connsiteY20-104" fmla="*/ 971653 h 3960440"/>
              <a:gd name="connsiteX21-105" fmla="*/ 878058 w 3888432"/>
              <a:gd name="connsiteY21-106" fmla="*/ 648072 h 3960440"/>
              <a:gd name="connsiteX22-107" fmla="*/ 333511 w 3888432"/>
              <a:gd name="connsiteY22-108" fmla="*/ 0 h 3960440"/>
              <a:gd name="connsiteX23-109" fmla="*/ 3554921 w 3888432"/>
              <a:gd name="connsiteY23-110" fmla="*/ 0 h 3960440"/>
              <a:gd name="connsiteX24-111" fmla="*/ 3888432 w 3888432"/>
              <a:gd name="connsiteY24-112" fmla="*/ 333511 h 3960440"/>
              <a:gd name="connsiteX25-113" fmla="*/ 3888432 w 3888432"/>
              <a:gd name="connsiteY25-114" fmla="*/ 3626929 h 3960440"/>
              <a:gd name="connsiteX26-115" fmla="*/ 3554921 w 3888432"/>
              <a:gd name="connsiteY26-116" fmla="*/ 3960440 h 3960440"/>
              <a:gd name="connsiteX27-117" fmla="*/ 333511 w 3888432"/>
              <a:gd name="connsiteY27-118" fmla="*/ 3960440 h 3960440"/>
              <a:gd name="connsiteX28-119" fmla="*/ 0 w 3888432"/>
              <a:gd name="connsiteY28-120" fmla="*/ 3626929 h 3960440"/>
              <a:gd name="connsiteX29-121" fmla="*/ 0 w 3888432"/>
              <a:gd name="connsiteY29-122" fmla="*/ 333511 h 3960440"/>
              <a:gd name="connsiteX30-123" fmla="*/ 333511 w 3888432"/>
              <a:gd name="connsiteY30-124" fmla="*/ 0 h 3960440"/>
              <a:gd name="connsiteX0-125" fmla="*/ 554477 w 3888432"/>
              <a:gd name="connsiteY0-126" fmla="*/ 1512168 h 3960440"/>
              <a:gd name="connsiteX1-127" fmla="*/ 554477 w 3888432"/>
              <a:gd name="connsiteY1-128" fmla="*/ 3312368 h 3960440"/>
              <a:gd name="connsiteX2-129" fmla="*/ 1201638 w 3888432"/>
              <a:gd name="connsiteY2-130" fmla="*/ 3312368 h 3960440"/>
              <a:gd name="connsiteX3-131" fmla="*/ 1201638 w 3888432"/>
              <a:gd name="connsiteY3-132" fmla="*/ 1512168 h 3960440"/>
              <a:gd name="connsiteX4-133" fmla="*/ 554477 w 3888432"/>
              <a:gd name="connsiteY4-134" fmla="*/ 1512168 h 3960440"/>
              <a:gd name="connsiteX5-135" fmla="*/ 2840340 w 3888432"/>
              <a:gd name="connsiteY5-136" fmla="*/ 1479943 h 3960440"/>
              <a:gd name="connsiteX6-137" fmla="*/ 2136833 w 3888432"/>
              <a:gd name="connsiteY6-138" fmla="*/ 1785510 h 3960440"/>
              <a:gd name="connsiteX7-139" fmla="*/ 2136833 w 3888432"/>
              <a:gd name="connsiteY7-140" fmla="*/ 1510185 h 3960440"/>
              <a:gd name="connsiteX8-141" fmla="*/ 1489672 w 3888432"/>
              <a:gd name="connsiteY8-142" fmla="*/ 1510185 h 3960440"/>
              <a:gd name="connsiteX9-143" fmla="*/ 1489672 w 3888432"/>
              <a:gd name="connsiteY9-144" fmla="*/ 3310385 h 3960440"/>
              <a:gd name="connsiteX10-145" fmla="*/ 2136833 w 3888432"/>
              <a:gd name="connsiteY10-146" fmla="*/ 3310385 h 3960440"/>
              <a:gd name="connsiteX11-147" fmla="*/ 2136833 w 3888432"/>
              <a:gd name="connsiteY11-148" fmla="*/ 2084121 h 3960440"/>
              <a:gd name="connsiteX12-149" fmla="*/ 2673919 w 3888432"/>
              <a:gd name="connsiteY12-150" fmla="*/ 2138897 h 3960440"/>
              <a:gd name="connsiteX13-151" fmla="*/ 2679688 w 3888432"/>
              <a:gd name="connsiteY13-152" fmla="*/ 3312366 h 3960440"/>
              <a:gd name="connsiteX14-153" fmla="*/ 3326849 w 3888432"/>
              <a:gd name="connsiteY14-154" fmla="*/ 3312366 h 3960440"/>
              <a:gd name="connsiteX15-155" fmla="*/ 3333768 w 3888432"/>
              <a:gd name="connsiteY15-156" fmla="*/ 2128613 h 3960440"/>
              <a:gd name="connsiteX16-157" fmla="*/ 2840340 w 3888432"/>
              <a:gd name="connsiteY16-158" fmla="*/ 1479943 h 3960440"/>
              <a:gd name="connsiteX17-159" fmla="*/ 878058 w 3888432"/>
              <a:gd name="connsiteY17-160" fmla="*/ 648072 h 3960440"/>
              <a:gd name="connsiteX18-161" fmla="*/ 554477 w 3888432"/>
              <a:gd name="connsiteY18-162" fmla="*/ 971653 h 3960440"/>
              <a:gd name="connsiteX19-163" fmla="*/ 878058 w 3888432"/>
              <a:gd name="connsiteY19-164" fmla="*/ 1295234 h 3960440"/>
              <a:gd name="connsiteX20-165" fmla="*/ 1201639 w 3888432"/>
              <a:gd name="connsiteY20-166" fmla="*/ 971653 h 3960440"/>
              <a:gd name="connsiteX21-167" fmla="*/ 878058 w 3888432"/>
              <a:gd name="connsiteY21-168" fmla="*/ 648072 h 3960440"/>
              <a:gd name="connsiteX22-169" fmla="*/ 333511 w 3888432"/>
              <a:gd name="connsiteY22-170" fmla="*/ 0 h 3960440"/>
              <a:gd name="connsiteX23-171" fmla="*/ 3554921 w 3888432"/>
              <a:gd name="connsiteY23-172" fmla="*/ 0 h 3960440"/>
              <a:gd name="connsiteX24-173" fmla="*/ 3888432 w 3888432"/>
              <a:gd name="connsiteY24-174" fmla="*/ 333511 h 3960440"/>
              <a:gd name="connsiteX25-175" fmla="*/ 3888432 w 3888432"/>
              <a:gd name="connsiteY25-176" fmla="*/ 3626929 h 3960440"/>
              <a:gd name="connsiteX26-177" fmla="*/ 3554921 w 3888432"/>
              <a:gd name="connsiteY26-178" fmla="*/ 3960440 h 3960440"/>
              <a:gd name="connsiteX27-179" fmla="*/ 333511 w 3888432"/>
              <a:gd name="connsiteY27-180" fmla="*/ 3960440 h 3960440"/>
              <a:gd name="connsiteX28-181" fmla="*/ 0 w 3888432"/>
              <a:gd name="connsiteY28-182" fmla="*/ 3626929 h 3960440"/>
              <a:gd name="connsiteX29-183" fmla="*/ 0 w 3888432"/>
              <a:gd name="connsiteY29-184" fmla="*/ 333511 h 3960440"/>
              <a:gd name="connsiteX30-185" fmla="*/ 333511 w 3888432"/>
              <a:gd name="connsiteY30-186" fmla="*/ 0 h 3960440"/>
              <a:gd name="connsiteX0-187" fmla="*/ 554477 w 3888432"/>
              <a:gd name="connsiteY0-188" fmla="*/ 1512168 h 3960440"/>
              <a:gd name="connsiteX1-189" fmla="*/ 554477 w 3888432"/>
              <a:gd name="connsiteY1-190" fmla="*/ 3312368 h 3960440"/>
              <a:gd name="connsiteX2-191" fmla="*/ 1201638 w 3888432"/>
              <a:gd name="connsiteY2-192" fmla="*/ 3312368 h 3960440"/>
              <a:gd name="connsiteX3-193" fmla="*/ 1201638 w 3888432"/>
              <a:gd name="connsiteY3-194" fmla="*/ 1512168 h 3960440"/>
              <a:gd name="connsiteX4-195" fmla="*/ 554477 w 3888432"/>
              <a:gd name="connsiteY4-196" fmla="*/ 1512168 h 3960440"/>
              <a:gd name="connsiteX5-197" fmla="*/ 2840340 w 3888432"/>
              <a:gd name="connsiteY5-198" fmla="*/ 1479943 h 3960440"/>
              <a:gd name="connsiteX6-199" fmla="*/ 2136833 w 3888432"/>
              <a:gd name="connsiteY6-200" fmla="*/ 1785510 h 3960440"/>
              <a:gd name="connsiteX7-201" fmla="*/ 2136833 w 3888432"/>
              <a:gd name="connsiteY7-202" fmla="*/ 1510185 h 3960440"/>
              <a:gd name="connsiteX8-203" fmla="*/ 1489672 w 3888432"/>
              <a:gd name="connsiteY8-204" fmla="*/ 1510185 h 3960440"/>
              <a:gd name="connsiteX9-205" fmla="*/ 1489672 w 3888432"/>
              <a:gd name="connsiteY9-206" fmla="*/ 3310385 h 3960440"/>
              <a:gd name="connsiteX10-207" fmla="*/ 2136833 w 3888432"/>
              <a:gd name="connsiteY10-208" fmla="*/ 3310385 h 3960440"/>
              <a:gd name="connsiteX11-209" fmla="*/ 2136833 w 3888432"/>
              <a:gd name="connsiteY11-210" fmla="*/ 2084121 h 3960440"/>
              <a:gd name="connsiteX12-211" fmla="*/ 2673919 w 3888432"/>
              <a:gd name="connsiteY12-212" fmla="*/ 2138897 h 3960440"/>
              <a:gd name="connsiteX13-213" fmla="*/ 2679688 w 3888432"/>
              <a:gd name="connsiteY13-214" fmla="*/ 3312366 h 3960440"/>
              <a:gd name="connsiteX14-215" fmla="*/ 3326849 w 3888432"/>
              <a:gd name="connsiteY14-216" fmla="*/ 3312366 h 3960440"/>
              <a:gd name="connsiteX15-217" fmla="*/ 3333768 w 3888432"/>
              <a:gd name="connsiteY15-218" fmla="*/ 2128613 h 3960440"/>
              <a:gd name="connsiteX16-219" fmla="*/ 2840340 w 3888432"/>
              <a:gd name="connsiteY16-220" fmla="*/ 1479943 h 3960440"/>
              <a:gd name="connsiteX17-221" fmla="*/ 878058 w 3888432"/>
              <a:gd name="connsiteY17-222" fmla="*/ 648072 h 3960440"/>
              <a:gd name="connsiteX18-223" fmla="*/ 554477 w 3888432"/>
              <a:gd name="connsiteY18-224" fmla="*/ 971653 h 3960440"/>
              <a:gd name="connsiteX19-225" fmla="*/ 878058 w 3888432"/>
              <a:gd name="connsiteY19-226" fmla="*/ 1295234 h 3960440"/>
              <a:gd name="connsiteX20-227" fmla="*/ 1201639 w 3888432"/>
              <a:gd name="connsiteY20-228" fmla="*/ 971653 h 3960440"/>
              <a:gd name="connsiteX21-229" fmla="*/ 878058 w 3888432"/>
              <a:gd name="connsiteY21-230" fmla="*/ 648072 h 3960440"/>
              <a:gd name="connsiteX22-231" fmla="*/ 333511 w 3888432"/>
              <a:gd name="connsiteY22-232" fmla="*/ 0 h 3960440"/>
              <a:gd name="connsiteX23-233" fmla="*/ 3554921 w 3888432"/>
              <a:gd name="connsiteY23-234" fmla="*/ 0 h 3960440"/>
              <a:gd name="connsiteX24-235" fmla="*/ 3888432 w 3888432"/>
              <a:gd name="connsiteY24-236" fmla="*/ 333511 h 3960440"/>
              <a:gd name="connsiteX25-237" fmla="*/ 3888432 w 3888432"/>
              <a:gd name="connsiteY25-238" fmla="*/ 3626929 h 3960440"/>
              <a:gd name="connsiteX26-239" fmla="*/ 3554921 w 3888432"/>
              <a:gd name="connsiteY26-240" fmla="*/ 3960440 h 3960440"/>
              <a:gd name="connsiteX27-241" fmla="*/ 333511 w 3888432"/>
              <a:gd name="connsiteY27-242" fmla="*/ 3960440 h 3960440"/>
              <a:gd name="connsiteX28-243" fmla="*/ 0 w 3888432"/>
              <a:gd name="connsiteY28-244" fmla="*/ 3626929 h 3960440"/>
              <a:gd name="connsiteX29-245" fmla="*/ 0 w 3888432"/>
              <a:gd name="connsiteY29-246" fmla="*/ 333511 h 3960440"/>
              <a:gd name="connsiteX30-247" fmla="*/ 333511 w 3888432"/>
              <a:gd name="connsiteY30-248" fmla="*/ 0 h 3960440"/>
              <a:gd name="connsiteX0-249" fmla="*/ 554477 w 3888432"/>
              <a:gd name="connsiteY0-250" fmla="*/ 1512168 h 3960440"/>
              <a:gd name="connsiteX1-251" fmla="*/ 554477 w 3888432"/>
              <a:gd name="connsiteY1-252" fmla="*/ 3312368 h 3960440"/>
              <a:gd name="connsiteX2-253" fmla="*/ 1201638 w 3888432"/>
              <a:gd name="connsiteY2-254" fmla="*/ 3312368 h 3960440"/>
              <a:gd name="connsiteX3-255" fmla="*/ 1201638 w 3888432"/>
              <a:gd name="connsiteY3-256" fmla="*/ 1512168 h 3960440"/>
              <a:gd name="connsiteX4-257" fmla="*/ 554477 w 3888432"/>
              <a:gd name="connsiteY4-258" fmla="*/ 1512168 h 3960440"/>
              <a:gd name="connsiteX5-259" fmla="*/ 2840340 w 3888432"/>
              <a:gd name="connsiteY5-260" fmla="*/ 1479943 h 3960440"/>
              <a:gd name="connsiteX6-261" fmla="*/ 2136833 w 3888432"/>
              <a:gd name="connsiteY6-262" fmla="*/ 1785510 h 3960440"/>
              <a:gd name="connsiteX7-263" fmla="*/ 2136833 w 3888432"/>
              <a:gd name="connsiteY7-264" fmla="*/ 1510185 h 3960440"/>
              <a:gd name="connsiteX8-265" fmla="*/ 1489672 w 3888432"/>
              <a:gd name="connsiteY8-266" fmla="*/ 1510185 h 3960440"/>
              <a:gd name="connsiteX9-267" fmla="*/ 1489672 w 3888432"/>
              <a:gd name="connsiteY9-268" fmla="*/ 3310385 h 3960440"/>
              <a:gd name="connsiteX10-269" fmla="*/ 2136833 w 3888432"/>
              <a:gd name="connsiteY10-270" fmla="*/ 3310385 h 3960440"/>
              <a:gd name="connsiteX11-271" fmla="*/ 2136833 w 3888432"/>
              <a:gd name="connsiteY11-272" fmla="*/ 2084121 h 3960440"/>
              <a:gd name="connsiteX12-273" fmla="*/ 2673919 w 3888432"/>
              <a:gd name="connsiteY12-274" fmla="*/ 2138897 h 3960440"/>
              <a:gd name="connsiteX13-275" fmla="*/ 2679688 w 3888432"/>
              <a:gd name="connsiteY13-276" fmla="*/ 3312366 h 3960440"/>
              <a:gd name="connsiteX14-277" fmla="*/ 3326849 w 3888432"/>
              <a:gd name="connsiteY14-278" fmla="*/ 3312366 h 3960440"/>
              <a:gd name="connsiteX15-279" fmla="*/ 3333768 w 3888432"/>
              <a:gd name="connsiteY15-280" fmla="*/ 2128613 h 3960440"/>
              <a:gd name="connsiteX16-281" fmla="*/ 2840340 w 3888432"/>
              <a:gd name="connsiteY16-282" fmla="*/ 1479943 h 3960440"/>
              <a:gd name="connsiteX17-283" fmla="*/ 878058 w 3888432"/>
              <a:gd name="connsiteY17-284" fmla="*/ 648072 h 3960440"/>
              <a:gd name="connsiteX18-285" fmla="*/ 554477 w 3888432"/>
              <a:gd name="connsiteY18-286" fmla="*/ 971653 h 3960440"/>
              <a:gd name="connsiteX19-287" fmla="*/ 878058 w 3888432"/>
              <a:gd name="connsiteY19-288" fmla="*/ 1295234 h 3960440"/>
              <a:gd name="connsiteX20-289" fmla="*/ 1201639 w 3888432"/>
              <a:gd name="connsiteY20-290" fmla="*/ 971653 h 3960440"/>
              <a:gd name="connsiteX21-291" fmla="*/ 878058 w 3888432"/>
              <a:gd name="connsiteY21-292" fmla="*/ 648072 h 3960440"/>
              <a:gd name="connsiteX22-293" fmla="*/ 333511 w 3888432"/>
              <a:gd name="connsiteY22-294" fmla="*/ 0 h 3960440"/>
              <a:gd name="connsiteX23-295" fmla="*/ 3554921 w 3888432"/>
              <a:gd name="connsiteY23-296" fmla="*/ 0 h 3960440"/>
              <a:gd name="connsiteX24-297" fmla="*/ 3888432 w 3888432"/>
              <a:gd name="connsiteY24-298" fmla="*/ 333511 h 3960440"/>
              <a:gd name="connsiteX25-299" fmla="*/ 3888432 w 3888432"/>
              <a:gd name="connsiteY25-300" fmla="*/ 3626929 h 3960440"/>
              <a:gd name="connsiteX26-301" fmla="*/ 3554921 w 3888432"/>
              <a:gd name="connsiteY26-302" fmla="*/ 3960440 h 3960440"/>
              <a:gd name="connsiteX27-303" fmla="*/ 333511 w 3888432"/>
              <a:gd name="connsiteY27-304" fmla="*/ 3960440 h 3960440"/>
              <a:gd name="connsiteX28-305" fmla="*/ 0 w 3888432"/>
              <a:gd name="connsiteY28-306" fmla="*/ 3626929 h 3960440"/>
              <a:gd name="connsiteX29-307" fmla="*/ 0 w 3888432"/>
              <a:gd name="connsiteY29-308" fmla="*/ 333511 h 3960440"/>
              <a:gd name="connsiteX30-309" fmla="*/ 333511 w 3888432"/>
              <a:gd name="connsiteY30-310" fmla="*/ 0 h 3960440"/>
              <a:gd name="connsiteX0-311" fmla="*/ 554477 w 3888432"/>
              <a:gd name="connsiteY0-312" fmla="*/ 1512168 h 3960440"/>
              <a:gd name="connsiteX1-313" fmla="*/ 554477 w 3888432"/>
              <a:gd name="connsiteY1-314" fmla="*/ 3312368 h 3960440"/>
              <a:gd name="connsiteX2-315" fmla="*/ 1201638 w 3888432"/>
              <a:gd name="connsiteY2-316" fmla="*/ 3312368 h 3960440"/>
              <a:gd name="connsiteX3-317" fmla="*/ 1201638 w 3888432"/>
              <a:gd name="connsiteY3-318" fmla="*/ 1512168 h 3960440"/>
              <a:gd name="connsiteX4-319" fmla="*/ 554477 w 3888432"/>
              <a:gd name="connsiteY4-320" fmla="*/ 1512168 h 3960440"/>
              <a:gd name="connsiteX5-321" fmla="*/ 2840340 w 3888432"/>
              <a:gd name="connsiteY5-322" fmla="*/ 1479943 h 3960440"/>
              <a:gd name="connsiteX6-323" fmla="*/ 2136833 w 3888432"/>
              <a:gd name="connsiteY6-324" fmla="*/ 1785510 h 3960440"/>
              <a:gd name="connsiteX7-325" fmla="*/ 2136833 w 3888432"/>
              <a:gd name="connsiteY7-326" fmla="*/ 1510185 h 3960440"/>
              <a:gd name="connsiteX8-327" fmla="*/ 1489672 w 3888432"/>
              <a:gd name="connsiteY8-328" fmla="*/ 1510185 h 3960440"/>
              <a:gd name="connsiteX9-329" fmla="*/ 1489672 w 3888432"/>
              <a:gd name="connsiteY9-330" fmla="*/ 3310385 h 3960440"/>
              <a:gd name="connsiteX10-331" fmla="*/ 2136833 w 3888432"/>
              <a:gd name="connsiteY10-332" fmla="*/ 3310385 h 3960440"/>
              <a:gd name="connsiteX11-333" fmla="*/ 2147184 w 3888432"/>
              <a:gd name="connsiteY11-334" fmla="*/ 2155564 h 3960440"/>
              <a:gd name="connsiteX12-335" fmla="*/ 2673919 w 3888432"/>
              <a:gd name="connsiteY12-336" fmla="*/ 2138897 h 3960440"/>
              <a:gd name="connsiteX13-337" fmla="*/ 2679688 w 3888432"/>
              <a:gd name="connsiteY13-338" fmla="*/ 3312366 h 3960440"/>
              <a:gd name="connsiteX14-339" fmla="*/ 3326849 w 3888432"/>
              <a:gd name="connsiteY14-340" fmla="*/ 3312366 h 3960440"/>
              <a:gd name="connsiteX15-341" fmla="*/ 3333768 w 3888432"/>
              <a:gd name="connsiteY15-342" fmla="*/ 2128613 h 3960440"/>
              <a:gd name="connsiteX16-343" fmla="*/ 2840340 w 3888432"/>
              <a:gd name="connsiteY16-344" fmla="*/ 1479943 h 3960440"/>
              <a:gd name="connsiteX17-345" fmla="*/ 878058 w 3888432"/>
              <a:gd name="connsiteY17-346" fmla="*/ 648072 h 3960440"/>
              <a:gd name="connsiteX18-347" fmla="*/ 554477 w 3888432"/>
              <a:gd name="connsiteY18-348" fmla="*/ 971653 h 3960440"/>
              <a:gd name="connsiteX19-349" fmla="*/ 878058 w 3888432"/>
              <a:gd name="connsiteY19-350" fmla="*/ 1295234 h 3960440"/>
              <a:gd name="connsiteX20-351" fmla="*/ 1201639 w 3888432"/>
              <a:gd name="connsiteY20-352" fmla="*/ 971653 h 3960440"/>
              <a:gd name="connsiteX21-353" fmla="*/ 878058 w 3888432"/>
              <a:gd name="connsiteY21-354" fmla="*/ 648072 h 3960440"/>
              <a:gd name="connsiteX22-355" fmla="*/ 333511 w 3888432"/>
              <a:gd name="connsiteY22-356" fmla="*/ 0 h 3960440"/>
              <a:gd name="connsiteX23-357" fmla="*/ 3554921 w 3888432"/>
              <a:gd name="connsiteY23-358" fmla="*/ 0 h 3960440"/>
              <a:gd name="connsiteX24-359" fmla="*/ 3888432 w 3888432"/>
              <a:gd name="connsiteY24-360" fmla="*/ 333511 h 3960440"/>
              <a:gd name="connsiteX25-361" fmla="*/ 3888432 w 3888432"/>
              <a:gd name="connsiteY25-362" fmla="*/ 3626929 h 3960440"/>
              <a:gd name="connsiteX26-363" fmla="*/ 3554921 w 3888432"/>
              <a:gd name="connsiteY26-364" fmla="*/ 3960440 h 3960440"/>
              <a:gd name="connsiteX27-365" fmla="*/ 333511 w 3888432"/>
              <a:gd name="connsiteY27-366" fmla="*/ 3960440 h 3960440"/>
              <a:gd name="connsiteX28-367" fmla="*/ 0 w 3888432"/>
              <a:gd name="connsiteY28-368" fmla="*/ 3626929 h 3960440"/>
              <a:gd name="connsiteX29-369" fmla="*/ 0 w 3888432"/>
              <a:gd name="connsiteY29-370" fmla="*/ 333511 h 3960440"/>
              <a:gd name="connsiteX30-371" fmla="*/ 333511 w 3888432"/>
              <a:gd name="connsiteY30-372" fmla="*/ 0 h 3960440"/>
              <a:gd name="connsiteX0-373" fmla="*/ 554477 w 3888432"/>
              <a:gd name="connsiteY0-374" fmla="*/ 1512168 h 3960440"/>
              <a:gd name="connsiteX1-375" fmla="*/ 554477 w 3888432"/>
              <a:gd name="connsiteY1-376" fmla="*/ 3312368 h 3960440"/>
              <a:gd name="connsiteX2-377" fmla="*/ 1201638 w 3888432"/>
              <a:gd name="connsiteY2-378" fmla="*/ 3312368 h 3960440"/>
              <a:gd name="connsiteX3-379" fmla="*/ 1201638 w 3888432"/>
              <a:gd name="connsiteY3-380" fmla="*/ 1512168 h 3960440"/>
              <a:gd name="connsiteX4-381" fmla="*/ 554477 w 3888432"/>
              <a:gd name="connsiteY4-382" fmla="*/ 1512168 h 3960440"/>
              <a:gd name="connsiteX5-383" fmla="*/ 2840340 w 3888432"/>
              <a:gd name="connsiteY5-384" fmla="*/ 1479943 h 3960440"/>
              <a:gd name="connsiteX6-385" fmla="*/ 2136833 w 3888432"/>
              <a:gd name="connsiteY6-386" fmla="*/ 1785510 h 3960440"/>
              <a:gd name="connsiteX7-387" fmla="*/ 2136833 w 3888432"/>
              <a:gd name="connsiteY7-388" fmla="*/ 1510185 h 3960440"/>
              <a:gd name="connsiteX8-389" fmla="*/ 1489672 w 3888432"/>
              <a:gd name="connsiteY8-390" fmla="*/ 1510185 h 3960440"/>
              <a:gd name="connsiteX9-391" fmla="*/ 1489672 w 3888432"/>
              <a:gd name="connsiteY9-392" fmla="*/ 3310385 h 3960440"/>
              <a:gd name="connsiteX10-393" fmla="*/ 2136833 w 3888432"/>
              <a:gd name="connsiteY10-394" fmla="*/ 3310385 h 3960440"/>
              <a:gd name="connsiteX11-395" fmla="*/ 2147184 w 3888432"/>
              <a:gd name="connsiteY11-396" fmla="*/ 2155564 h 3960440"/>
              <a:gd name="connsiteX12-397" fmla="*/ 2673919 w 3888432"/>
              <a:gd name="connsiteY12-398" fmla="*/ 2138897 h 3960440"/>
              <a:gd name="connsiteX13-399" fmla="*/ 2679688 w 3888432"/>
              <a:gd name="connsiteY13-400" fmla="*/ 3312366 h 3960440"/>
              <a:gd name="connsiteX14-401" fmla="*/ 3326849 w 3888432"/>
              <a:gd name="connsiteY14-402" fmla="*/ 3312366 h 3960440"/>
              <a:gd name="connsiteX15-403" fmla="*/ 3333768 w 3888432"/>
              <a:gd name="connsiteY15-404" fmla="*/ 2128613 h 3960440"/>
              <a:gd name="connsiteX16-405" fmla="*/ 2840340 w 3888432"/>
              <a:gd name="connsiteY16-406" fmla="*/ 1479943 h 3960440"/>
              <a:gd name="connsiteX17-407" fmla="*/ 878058 w 3888432"/>
              <a:gd name="connsiteY17-408" fmla="*/ 648072 h 3960440"/>
              <a:gd name="connsiteX18-409" fmla="*/ 554477 w 3888432"/>
              <a:gd name="connsiteY18-410" fmla="*/ 971653 h 3960440"/>
              <a:gd name="connsiteX19-411" fmla="*/ 878058 w 3888432"/>
              <a:gd name="connsiteY19-412" fmla="*/ 1295234 h 3960440"/>
              <a:gd name="connsiteX20-413" fmla="*/ 1201639 w 3888432"/>
              <a:gd name="connsiteY20-414" fmla="*/ 971653 h 3960440"/>
              <a:gd name="connsiteX21-415" fmla="*/ 878058 w 3888432"/>
              <a:gd name="connsiteY21-416" fmla="*/ 648072 h 3960440"/>
              <a:gd name="connsiteX22-417" fmla="*/ 333511 w 3888432"/>
              <a:gd name="connsiteY22-418" fmla="*/ 0 h 3960440"/>
              <a:gd name="connsiteX23-419" fmla="*/ 3554921 w 3888432"/>
              <a:gd name="connsiteY23-420" fmla="*/ 0 h 3960440"/>
              <a:gd name="connsiteX24-421" fmla="*/ 3888432 w 3888432"/>
              <a:gd name="connsiteY24-422" fmla="*/ 333511 h 3960440"/>
              <a:gd name="connsiteX25-423" fmla="*/ 3888432 w 3888432"/>
              <a:gd name="connsiteY25-424" fmla="*/ 3626929 h 3960440"/>
              <a:gd name="connsiteX26-425" fmla="*/ 3554921 w 3888432"/>
              <a:gd name="connsiteY26-426" fmla="*/ 3960440 h 3960440"/>
              <a:gd name="connsiteX27-427" fmla="*/ 333511 w 3888432"/>
              <a:gd name="connsiteY27-428" fmla="*/ 3960440 h 3960440"/>
              <a:gd name="connsiteX28-429" fmla="*/ 0 w 3888432"/>
              <a:gd name="connsiteY28-430" fmla="*/ 3626929 h 3960440"/>
              <a:gd name="connsiteX29-431" fmla="*/ 0 w 3888432"/>
              <a:gd name="connsiteY29-432" fmla="*/ 333511 h 3960440"/>
              <a:gd name="connsiteX30-433" fmla="*/ 333511 w 3888432"/>
              <a:gd name="connsiteY30-434" fmla="*/ 0 h 3960440"/>
              <a:gd name="connsiteX0-435" fmla="*/ 554477 w 3888432"/>
              <a:gd name="connsiteY0-436" fmla="*/ 1512168 h 3960440"/>
              <a:gd name="connsiteX1-437" fmla="*/ 554477 w 3888432"/>
              <a:gd name="connsiteY1-438" fmla="*/ 3312368 h 3960440"/>
              <a:gd name="connsiteX2-439" fmla="*/ 1201638 w 3888432"/>
              <a:gd name="connsiteY2-440" fmla="*/ 3312368 h 3960440"/>
              <a:gd name="connsiteX3-441" fmla="*/ 1201638 w 3888432"/>
              <a:gd name="connsiteY3-442" fmla="*/ 1512168 h 3960440"/>
              <a:gd name="connsiteX4-443" fmla="*/ 554477 w 3888432"/>
              <a:gd name="connsiteY4-444" fmla="*/ 1512168 h 3960440"/>
              <a:gd name="connsiteX5-445" fmla="*/ 2840340 w 3888432"/>
              <a:gd name="connsiteY5-446" fmla="*/ 1479943 h 3960440"/>
              <a:gd name="connsiteX6-447" fmla="*/ 2136833 w 3888432"/>
              <a:gd name="connsiteY6-448" fmla="*/ 1785510 h 3960440"/>
              <a:gd name="connsiteX7-449" fmla="*/ 2136833 w 3888432"/>
              <a:gd name="connsiteY7-450" fmla="*/ 1510185 h 3960440"/>
              <a:gd name="connsiteX8-451" fmla="*/ 1489672 w 3888432"/>
              <a:gd name="connsiteY8-452" fmla="*/ 1510185 h 3960440"/>
              <a:gd name="connsiteX9-453" fmla="*/ 1489672 w 3888432"/>
              <a:gd name="connsiteY9-454" fmla="*/ 3310385 h 3960440"/>
              <a:gd name="connsiteX10-455" fmla="*/ 2136833 w 3888432"/>
              <a:gd name="connsiteY10-456" fmla="*/ 3310385 h 3960440"/>
              <a:gd name="connsiteX11-457" fmla="*/ 2147184 w 3888432"/>
              <a:gd name="connsiteY11-458" fmla="*/ 2155564 h 3960440"/>
              <a:gd name="connsiteX12-459" fmla="*/ 2673919 w 3888432"/>
              <a:gd name="connsiteY12-460" fmla="*/ 2138897 h 3960440"/>
              <a:gd name="connsiteX13-461" fmla="*/ 2679688 w 3888432"/>
              <a:gd name="connsiteY13-462" fmla="*/ 3312366 h 3960440"/>
              <a:gd name="connsiteX14-463" fmla="*/ 3326849 w 3888432"/>
              <a:gd name="connsiteY14-464" fmla="*/ 3312366 h 3960440"/>
              <a:gd name="connsiteX15-465" fmla="*/ 3333768 w 3888432"/>
              <a:gd name="connsiteY15-466" fmla="*/ 2128613 h 3960440"/>
              <a:gd name="connsiteX16-467" fmla="*/ 2840340 w 3888432"/>
              <a:gd name="connsiteY16-468" fmla="*/ 1479943 h 3960440"/>
              <a:gd name="connsiteX17-469" fmla="*/ 878058 w 3888432"/>
              <a:gd name="connsiteY17-470" fmla="*/ 648072 h 3960440"/>
              <a:gd name="connsiteX18-471" fmla="*/ 554477 w 3888432"/>
              <a:gd name="connsiteY18-472" fmla="*/ 971653 h 3960440"/>
              <a:gd name="connsiteX19-473" fmla="*/ 878058 w 3888432"/>
              <a:gd name="connsiteY19-474" fmla="*/ 1295234 h 3960440"/>
              <a:gd name="connsiteX20-475" fmla="*/ 1201639 w 3888432"/>
              <a:gd name="connsiteY20-476" fmla="*/ 971653 h 3960440"/>
              <a:gd name="connsiteX21-477" fmla="*/ 878058 w 3888432"/>
              <a:gd name="connsiteY21-478" fmla="*/ 648072 h 3960440"/>
              <a:gd name="connsiteX22-479" fmla="*/ 333511 w 3888432"/>
              <a:gd name="connsiteY22-480" fmla="*/ 0 h 3960440"/>
              <a:gd name="connsiteX23-481" fmla="*/ 3554921 w 3888432"/>
              <a:gd name="connsiteY23-482" fmla="*/ 0 h 3960440"/>
              <a:gd name="connsiteX24-483" fmla="*/ 3888432 w 3888432"/>
              <a:gd name="connsiteY24-484" fmla="*/ 333511 h 3960440"/>
              <a:gd name="connsiteX25-485" fmla="*/ 3888432 w 3888432"/>
              <a:gd name="connsiteY25-486" fmla="*/ 3626929 h 3960440"/>
              <a:gd name="connsiteX26-487" fmla="*/ 3554921 w 3888432"/>
              <a:gd name="connsiteY26-488" fmla="*/ 3960440 h 3960440"/>
              <a:gd name="connsiteX27-489" fmla="*/ 333511 w 3888432"/>
              <a:gd name="connsiteY27-490" fmla="*/ 3960440 h 3960440"/>
              <a:gd name="connsiteX28-491" fmla="*/ 0 w 3888432"/>
              <a:gd name="connsiteY28-492" fmla="*/ 3626929 h 3960440"/>
              <a:gd name="connsiteX29-493" fmla="*/ 0 w 3888432"/>
              <a:gd name="connsiteY29-494" fmla="*/ 333511 h 3960440"/>
              <a:gd name="connsiteX30-495" fmla="*/ 333511 w 3888432"/>
              <a:gd name="connsiteY30-496" fmla="*/ 0 h 396044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/>
          <p:cNvSpPr/>
          <p:nvPr/>
        </p:nvSpPr>
        <p:spPr>
          <a:xfrm>
            <a:off x="5221965" y="5793782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-1" fmla="*/ 3160999 w 3960000"/>
              <a:gd name="connsiteY0-2" fmla="*/ 1374274 h 3960000"/>
              <a:gd name="connsiteX1-3" fmla="*/ 3155132 w 3960000"/>
              <a:gd name="connsiteY1-4" fmla="*/ 1419362 h 3960000"/>
              <a:gd name="connsiteX2-5" fmla="*/ 3155131 w 3960000"/>
              <a:gd name="connsiteY2-6" fmla="*/ 1419362 h 3960000"/>
              <a:gd name="connsiteX3-7" fmla="*/ 3160999 w 3960000"/>
              <a:gd name="connsiteY3-8" fmla="*/ 1374274 h 3960000"/>
              <a:gd name="connsiteX4-9" fmla="*/ 2538382 w 3960000"/>
              <a:gd name="connsiteY4-10" fmla="*/ 802616 h 3960000"/>
              <a:gd name="connsiteX5-11" fmla="*/ 1921633 w 3960000"/>
              <a:gd name="connsiteY5-12" fmla="*/ 1419365 h 3960000"/>
              <a:gd name="connsiteX6-13" fmla="*/ 1942445 w 3960000"/>
              <a:gd name="connsiteY6-14" fmla="*/ 1570340 h 3960000"/>
              <a:gd name="connsiteX7-15" fmla="*/ 752016 w 3960000"/>
              <a:gd name="connsiteY7-16" fmla="*/ 931012 h 3960000"/>
              <a:gd name="connsiteX8-17" fmla="*/ 934030 w 3960000"/>
              <a:gd name="connsiteY8-18" fmla="*/ 1745738 h 3960000"/>
              <a:gd name="connsiteX9-19" fmla="*/ 665343 w 3960000"/>
              <a:gd name="connsiteY9-20" fmla="*/ 1650397 h 3960000"/>
              <a:gd name="connsiteX10-21" fmla="*/ 1111709 w 3960000"/>
              <a:gd name="connsiteY10-22" fmla="*/ 2257108 h 3960000"/>
              <a:gd name="connsiteX11-23" fmla="*/ 856023 w 3960000"/>
              <a:gd name="connsiteY11-24" fmla="*/ 2244108 h 3960000"/>
              <a:gd name="connsiteX12-25" fmla="*/ 1402064 w 3960000"/>
              <a:gd name="connsiteY12-26" fmla="*/ 2660137 h 3960000"/>
              <a:gd name="connsiteX13-27" fmla="*/ 552668 w 3960000"/>
              <a:gd name="connsiteY13-28" fmla="*/ 2902822 h 3960000"/>
              <a:gd name="connsiteX14-29" fmla="*/ 1978439 w 3960000"/>
              <a:gd name="connsiteY14-30" fmla="*/ 3093502 h 3960000"/>
              <a:gd name="connsiteX15-31" fmla="*/ 3053184 w 3960000"/>
              <a:gd name="connsiteY15-32" fmla="*/ 2031759 h 3960000"/>
              <a:gd name="connsiteX16-33" fmla="*/ 3207849 w 3960000"/>
              <a:gd name="connsiteY16-34" fmla="*/ 1493166 h 3960000"/>
              <a:gd name="connsiteX17-35" fmla="*/ 3407333 w 3960000"/>
              <a:gd name="connsiteY17-36" fmla="*/ 1117847 h 3960000"/>
              <a:gd name="connsiteX18-37" fmla="*/ 3108461 w 3960000"/>
              <a:gd name="connsiteY18-38" fmla="*/ 1185086 h 3960000"/>
              <a:gd name="connsiteX19-39" fmla="*/ 3334650 w 3960000"/>
              <a:gd name="connsiteY19-40" fmla="*/ 883134 h 3960000"/>
              <a:gd name="connsiteX20-41" fmla="*/ 2995677 w 3960000"/>
              <a:gd name="connsiteY20-42" fmla="*/ 1008938 h 3960000"/>
              <a:gd name="connsiteX21-43" fmla="*/ 2538382 w 3960000"/>
              <a:gd name="connsiteY21-44" fmla="*/ 802616 h 3960000"/>
              <a:gd name="connsiteX22-45" fmla="*/ 308009 w 3960000"/>
              <a:gd name="connsiteY22-46" fmla="*/ 0 h 3960000"/>
              <a:gd name="connsiteX23-47" fmla="*/ 3651991 w 3960000"/>
              <a:gd name="connsiteY23-48" fmla="*/ 0 h 3960000"/>
              <a:gd name="connsiteX24-49" fmla="*/ 3960000 w 3960000"/>
              <a:gd name="connsiteY24-50" fmla="*/ 308009 h 3960000"/>
              <a:gd name="connsiteX25-51" fmla="*/ 3960000 w 3960000"/>
              <a:gd name="connsiteY25-52" fmla="*/ 3651991 h 3960000"/>
              <a:gd name="connsiteX26-53" fmla="*/ 3651991 w 3960000"/>
              <a:gd name="connsiteY26-54" fmla="*/ 3960000 h 3960000"/>
              <a:gd name="connsiteX27-55" fmla="*/ 308009 w 3960000"/>
              <a:gd name="connsiteY27-56" fmla="*/ 3960000 h 3960000"/>
              <a:gd name="connsiteX28-57" fmla="*/ 0 w 3960000"/>
              <a:gd name="connsiteY28-58" fmla="*/ 3651991 h 3960000"/>
              <a:gd name="connsiteX29-59" fmla="*/ 0 w 3960000"/>
              <a:gd name="connsiteY29-60" fmla="*/ 308009 h 3960000"/>
              <a:gd name="connsiteX30-61" fmla="*/ 308009 w 3960000"/>
              <a:gd name="connsiteY30-62" fmla="*/ 0 h 3960000"/>
              <a:gd name="connsiteX0-63" fmla="*/ 3160999 w 3960000"/>
              <a:gd name="connsiteY0-64" fmla="*/ 1374274 h 3960000"/>
              <a:gd name="connsiteX1-65" fmla="*/ 3155132 w 3960000"/>
              <a:gd name="connsiteY1-66" fmla="*/ 1419362 h 3960000"/>
              <a:gd name="connsiteX2-67" fmla="*/ 3160999 w 3960000"/>
              <a:gd name="connsiteY2-68" fmla="*/ 1374274 h 3960000"/>
              <a:gd name="connsiteX3-69" fmla="*/ 2538382 w 3960000"/>
              <a:gd name="connsiteY3-70" fmla="*/ 802616 h 3960000"/>
              <a:gd name="connsiteX4-71" fmla="*/ 1921633 w 3960000"/>
              <a:gd name="connsiteY4-72" fmla="*/ 1419365 h 3960000"/>
              <a:gd name="connsiteX5-73" fmla="*/ 1942445 w 3960000"/>
              <a:gd name="connsiteY5-74" fmla="*/ 1570340 h 3960000"/>
              <a:gd name="connsiteX6-75" fmla="*/ 752016 w 3960000"/>
              <a:gd name="connsiteY6-76" fmla="*/ 931012 h 3960000"/>
              <a:gd name="connsiteX7-77" fmla="*/ 934030 w 3960000"/>
              <a:gd name="connsiteY7-78" fmla="*/ 1745738 h 3960000"/>
              <a:gd name="connsiteX8-79" fmla="*/ 665343 w 3960000"/>
              <a:gd name="connsiteY8-80" fmla="*/ 1650397 h 3960000"/>
              <a:gd name="connsiteX9-81" fmla="*/ 1111709 w 3960000"/>
              <a:gd name="connsiteY9-82" fmla="*/ 2257108 h 3960000"/>
              <a:gd name="connsiteX10-83" fmla="*/ 856023 w 3960000"/>
              <a:gd name="connsiteY10-84" fmla="*/ 2244108 h 3960000"/>
              <a:gd name="connsiteX11-85" fmla="*/ 1402064 w 3960000"/>
              <a:gd name="connsiteY11-86" fmla="*/ 2660137 h 3960000"/>
              <a:gd name="connsiteX12-87" fmla="*/ 552668 w 3960000"/>
              <a:gd name="connsiteY12-88" fmla="*/ 2902822 h 3960000"/>
              <a:gd name="connsiteX13-89" fmla="*/ 1978439 w 3960000"/>
              <a:gd name="connsiteY13-90" fmla="*/ 3093502 h 3960000"/>
              <a:gd name="connsiteX14-91" fmla="*/ 3053184 w 3960000"/>
              <a:gd name="connsiteY14-92" fmla="*/ 2031759 h 3960000"/>
              <a:gd name="connsiteX15-93" fmla="*/ 3207849 w 3960000"/>
              <a:gd name="connsiteY15-94" fmla="*/ 1493166 h 3960000"/>
              <a:gd name="connsiteX16-95" fmla="*/ 3407333 w 3960000"/>
              <a:gd name="connsiteY16-96" fmla="*/ 1117847 h 3960000"/>
              <a:gd name="connsiteX17-97" fmla="*/ 3108461 w 3960000"/>
              <a:gd name="connsiteY17-98" fmla="*/ 1185086 h 3960000"/>
              <a:gd name="connsiteX18-99" fmla="*/ 3334650 w 3960000"/>
              <a:gd name="connsiteY18-100" fmla="*/ 883134 h 3960000"/>
              <a:gd name="connsiteX19-101" fmla="*/ 2995677 w 3960000"/>
              <a:gd name="connsiteY19-102" fmla="*/ 1008938 h 3960000"/>
              <a:gd name="connsiteX20-103" fmla="*/ 2538382 w 3960000"/>
              <a:gd name="connsiteY20-104" fmla="*/ 802616 h 3960000"/>
              <a:gd name="connsiteX21-105" fmla="*/ 308009 w 3960000"/>
              <a:gd name="connsiteY21-106" fmla="*/ 0 h 3960000"/>
              <a:gd name="connsiteX22-107" fmla="*/ 3651991 w 3960000"/>
              <a:gd name="connsiteY22-108" fmla="*/ 0 h 3960000"/>
              <a:gd name="connsiteX23-109" fmla="*/ 3960000 w 3960000"/>
              <a:gd name="connsiteY23-110" fmla="*/ 308009 h 3960000"/>
              <a:gd name="connsiteX24-111" fmla="*/ 3960000 w 3960000"/>
              <a:gd name="connsiteY24-112" fmla="*/ 3651991 h 3960000"/>
              <a:gd name="connsiteX25-113" fmla="*/ 3651991 w 3960000"/>
              <a:gd name="connsiteY25-114" fmla="*/ 3960000 h 3960000"/>
              <a:gd name="connsiteX26-115" fmla="*/ 308009 w 3960000"/>
              <a:gd name="connsiteY26-116" fmla="*/ 3960000 h 3960000"/>
              <a:gd name="connsiteX27-117" fmla="*/ 0 w 3960000"/>
              <a:gd name="connsiteY27-118" fmla="*/ 3651991 h 3960000"/>
              <a:gd name="connsiteX28-119" fmla="*/ 0 w 3960000"/>
              <a:gd name="connsiteY28-120" fmla="*/ 308009 h 3960000"/>
              <a:gd name="connsiteX29-121" fmla="*/ 308009 w 3960000"/>
              <a:gd name="connsiteY29-122" fmla="*/ 0 h 3960000"/>
              <a:gd name="connsiteX0-123" fmla="*/ 3160999 w 3960000"/>
              <a:gd name="connsiteY0-124" fmla="*/ 1374274 h 3960000"/>
              <a:gd name="connsiteX1-125" fmla="*/ 3155132 w 3960000"/>
              <a:gd name="connsiteY1-126" fmla="*/ 1419362 h 3960000"/>
              <a:gd name="connsiteX2-127" fmla="*/ 3160999 w 3960000"/>
              <a:gd name="connsiteY2-128" fmla="*/ 1374274 h 3960000"/>
              <a:gd name="connsiteX3-129" fmla="*/ 2538382 w 3960000"/>
              <a:gd name="connsiteY3-130" fmla="*/ 802616 h 3960000"/>
              <a:gd name="connsiteX4-131" fmla="*/ 1921633 w 3960000"/>
              <a:gd name="connsiteY4-132" fmla="*/ 1419365 h 3960000"/>
              <a:gd name="connsiteX5-133" fmla="*/ 1942445 w 3960000"/>
              <a:gd name="connsiteY5-134" fmla="*/ 1570340 h 3960000"/>
              <a:gd name="connsiteX6-135" fmla="*/ 752016 w 3960000"/>
              <a:gd name="connsiteY6-136" fmla="*/ 931012 h 3960000"/>
              <a:gd name="connsiteX7-137" fmla="*/ 934030 w 3960000"/>
              <a:gd name="connsiteY7-138" fmla="*/ 1745738 h 3960000"/>
              <a:gd name="connsiteX8-139" fmla="*/ 665343 w 3960000"/>
              <a:gd name="connsiteY8-140" fmla="*/ 1650397 h 3960000"/>
              <a:gd name="connsiteX9-141" fmla="*/ 1111709 w 3960000"/>
              <a:gd name="connsiteY9-142" fmla="*/ 2257108 h 3960000"/>
              <a:gd name="connsiteX10-143" fmla="*/ 856023 w 3960000"/>
              <a:gd name="connsiteY10-144" fmla="*/ 2244108 h 3960000"/>
              <a:gd name="connsiteX11-145" fmla="*/ 1402064 w 3960000"/>
              <a:gd name="connsiteY11-146" fmla="*/ 2660137 h 3960000"/>
              <a:gd name="connsiteX12-147" fmla="*/ 552668 w 3960000"/>
              <a:gd name="connsiteY12-148" fmla="*/ 2902822 h 3960000"/>
              <a:gd name="connsiteX13-149" fmla="*/ 1978439 w 3960000"/>
              <a:gd name="connsiteY13-150" fmla="*/ 3093502 h 3960000"/>
              <a:gd name="connsiteX14-151" fmla="*/ 3053184 w 3960000"/>
              <a:gd name="connsiteY14-152" fmla="*/ 2031759 h 3960000"/>
              <a:gd name="connsiteX15-153" fmla="*/ 3207849 w 3960000"/>
              <a:gd name="connsiteY15-154" fmla="*/ 1493166 h 3960000"/>
              <a:gd name="connsiteX16-155" fmla="*/ 3407333 w 3960000"/>
              <a:gd name="connsiteY16-156" fmla="*/ 1117847 h 3960000"/>
              <a:gd name="connsiteX17-157" fmla="*/ 3140091 w 3960000"/>
              <a:gd name="connsiteY17-158" fmla="*/ 1227260 h 3960000"/>
              <a:gd name="connsiteX18-159" fmla="*/ 3334650 w 3960000"/>
              <a:gd name="connsiteY18-160" fmla="*/ 883134 h 3960000"/>
              <a:gd name="connsiteX19-161" fmla="*/ 2995677 w 3960000"/>
              <a:gd name="connsiteY19-162" fmla="*/ 1008938 h 3960000"/>
              <a:gd name="connsiteX20-163" fmla="*/ 2538382 w 3960000"/>
              <a:gd name="connsiteY20-164" fmla="*/ 802616 h 3960000"/>
              <a:gd name="connsiteX21-165" fmla="*/ 308009 w 3960000"/>
              <a:gd name="connsiteY21-166" fmla="*/ 0 h 3960000"/>
              <a:gd name="connsiteX22-167" fmla="*/ 3651991 w 3960000"/>
              <a:gd name="connsiteY22-168" fmla="*/ 0 h 3960000"/>
              <a:gd name="connsiteX23-169" fmla="*/ 3960000 w 3960000"/>
              <a:gd name="connsiteY23-170" fmla="*/ 308009 h 3960000"/>
              <a:gd name="connsiteX24-171" fmla="*/ 3960000 w 3960000"/>
              <a:gd name="connsiteY24-172" fmla="*/ 3651991 h 3960000"/>
              <a:gd name="connsiteX25-173" fmla="*/ 3651991 w 3960000"/>
              <a:gd name="connsiteY25-174" fmla="*/ 3960000 h 3960000"/>
              <a:gd name="connsiteX26-175" fmla="*/ 308009 w 3960000"/>
              <a:gd name="connsiteY26-176" fmla="*/ 3960000 h 3960000"/>
              <a:gd name="connsiteX27-177" fmla="*/ 0 w 3960000"/>
              <a:gd name="connsiteY27-178" fmla="*/ 3651991 h 3960000"/>
              <a:gd name="connsiteX28-179" fmla="*/ 0 w 3960000"/>
              <a:gd name="connsiteY28-180" fmla="*/ 308009 h 3960000"/>
              <a:gd name="connsiteX29-181" fmla="*/ 308009 w 3960000"/>
              <a:gd name="connsiteY29-182" fmla="*/ 0 h 3960000"/>
              <a:gd name="connsiteX0-183" fmla="*/ 3160999 w 3960000"/>
              <a:gd name="connsiteY0-184" fmla="*/ 1374274 h 3960000"/>
              <a:gd name="connsiteX1-185" fmla="*/ 3155132 w 3960000"/>
              <a:gd name="connsiteY1-186" fmla="*/ 1419362 h 3960000"/>
              <a:gd name="connsiteX2-187" fmla="*/ 3160999 w 3960000"/>
              <a:gd name="connsiteY2-188" fmla="*/ 1374274 h 3960000"/>
              <a:gd name="connsiteX3-189" fmla="*/ 2538382 w 3960000"/>
              <a:gd name="connsiteY3-190" fmla="*/ 802616 h 3960000"/>
              <a:gd name="connsiteX4-191" fmla="*/ 1921633 w 3960000"/>
              <a:gd name="connsiteY4-192" fmla="*/ 1419365 h 3960000"/>
              <a:gd name="connsiteX5-193" fmla="*/ 1942445 w 3960000"/>
              <a:gd name="connsiteY5-194" fmla="*/ 1570340 h 3960000"/>
              <a:gd name="connsiteX6-195" fmla="*/ 752016 w 3960000"/>
              <a:gd name="connsiteY6-196" fmla="*/ 931012 h 3960000"/>
              <a:gd name="connsiteX7-197" fmla="*/ 934030 w 3960000"/>
              <a:gd name="connsiteY7-198" fmla="*/ 1745738 h 3960000"/>
              <a:gd name="connsiteX8-199" fmla="*/ 665343 w 3960000"/>
              <a:gd name="connsiteY8-200" fmla="*/ 1650397 h 3960000"/>
              <a:gd name="connsiteX9-201" fmla="*/ 1111709 w 3960000"/>
              <a:gd name="connsiteY9-202" fmla="*/ 2257108 h 3960000"/>
              <a:gd name="connsiteX10-203" fmla="*/ 856023 w 3960000"/>
              <a:gd name="connsiteY10-204" fmla="*/ 2244108 h 3960000"/>
              <a:gd name="connsiteX11-205" fmla="*/ 1402064 w 3960000"/>
              <a:gd name="connsiteY11-206" fmla="*/ 2660137 h 3960000"/>
              <a:gd name="connsiteX12-207" fmla="*/ 552668 w 3960000"/>
              <a:gd name="connsiteY12-208" fmla="*/ 2902822 h 3960000"/>
              <a:gd name="connsiteX13-209" fmla="*/ 1978439 w 3960000"/>
              <a:gd name="connsiteY13-210" fmla="*/ 3093502 h 3960000"/>
              <a:gd name="connsiteX14-211" fmla="*/ 3053184 w 3960000"/>
              <a:gd name="connsiteY14-212" fmla="*/ 2031759 h 3960000"/>
              <a:gd name="connsiteX15-213" fmla="*/ 3207849 w 3960000"/>
              <a:gd name="connsiteY15-214" fmla="*/ 1493166 h 3960000"/>
              <a:gd name="connsiteX16-215" fmla="*/ 3449507 w 3960000"/>
              <a:gd name="connsiteY16-216" fmla="*/ 1170564 h 3960000"/>
              <a:gd name="connsiteX17-217" fmla="*/ 3140091 w 3960000"/>
              <a:gd name="connsiteY17-218" fmla="*/ 1227260 h 3960000"/>
              <a:gd name="connsiteX18-219" fmla="*/ 3334650 w 3960000"/>
              <a:gd name="connsiteY18-220" fmla="*/ 883134 h 3960000"/>
              <a:gd name="connsiteX19-221" fmla="*/ 2995677 w 3960000"/>
              <a:gd name="connsiteY19-222" fmla="*/ 1008938 h 3960000"/>
              <a:gd name="connsiteX20-223" fmla="*/ 2538382 w 3960000"/>
              <a:gd name="connsiteY20-224" fmla="*/ 802616 h 3960000"/>
              <a:gd name="connsiteX21-225" fmla="*/ 308009 w 3960000"/>
              <a:gd name="connsiteY21-226" fmla="*/ 0 h 3960000"/>
              <a:gd name="connsiteX22-227" fmla="*/ 3651991 w 3960000"/>
              <a:gd name="connsiteY22-228" fmla="*/ 0 h 3960000"/>
              <a:gd name="connsiteX23-229" fmla="*/ 3960000 w 3960000"/>
              <a:gd name="connsiteY23-230" fmla="*/ 308009 h 3960000"/>
              <a:gd name="connsiteX24-231" fmla="*/ 3960000 w 3960000"/>
              <a:gd name="connsiteY24-232" fmla="*/ 3651991 h 3960000"/>
              <a:gd name="connsiteX25-233" fmla="*/ 3651991 w 3960000"/>
              <a:gd name="connsiteY25-234" fmla="*/ 3960000 h 3960000"/>
              <a:gd name="connsiteX26-235" fmla="*/ 308009 w 3960000"/>
              <a:gd name="connsiteY26-236" fmla="*/ 3960000 h 3960000"/>
              <a:gd name="connsiteX27-237" fmla="*/ 0 w 3960000"/>
              <a:gd name="connsiteY27-238" fmla="*/ 3651991 h 3960000"/>
              <a:gd name="connsiteX28-239" fmla="*/ 0 w 3960000"/>
              <a:gd name="connsiteY28-240" fmla="*/ 308009 h 3960000"/>
              <a:gd name="connsiteX29-241" fmla="*/ 308009 w 3960000"/>
              <a:gd name="connsiteY29-242" fmla="*/ 0 h 3960000"/>
              <a:gd name="connsiteX0-243" fmla="*/ 3160999 w 3960000"/>
              <a:gd name="connsiteY0-244" fmla="*/ 1374274 h 3960000"/>
              <a:gd name="connsiteX1-245" fmla="*/ 3155132 w 3960000"/>
              <a:gd name="connsiteY1-246" fmla="*/ 1419362 h 3960000"/>
              <a:gd name="connsiteX2-247" fmla="*/ 3160999 w 3960000"/>
              <a:gd name="connsiteY2-248" fmla="*/ 1374274 h 3960000"/>
              <a:gd name="connsiteX3-249" fmla="*/ 2538382 w 3960000"/>
              <a:gd name="connsiteY3-250" fmla="*/ 802616 h 3960000"/>
              <a:gd name="connsiteX4-251" fmla="*/ 1921633 w 3960000"/>
              <a:gd name="connsiteY4-252" fmla="*/ 1419365 h 3960000"/>
              <a:gd name="connsiteX5-253" fmla="*/ 1942445 w 3960000"/>
              <a:gd name="connsiteY5-254" fmla="*/ 1570340 h 3960000"/>
              <a:gd name="connsiteX6-255" fmla="*/ 752016 w 3960000"/>
              <a:gd name="connsiteY6-256" fmla="*/ 931012 h 3960000"/>
              <a:gd name="connsiteX7-257" fmla="*/ 934030 w 3960000"/>
              <a:gd name="connsiteY7-258" fmla="*/ 1745738 h 3960000"/>
              <a:gd name="connsiteX8-259" fmla="*/ 665343 w 3960000"/>
              <a:gd name="connsiteY8-260" fmla="*/ 1650397 h 3960000"/>
              <a:gd name="connsiteX9-261" fmla="*/ 1111709 w 3960000"/>
              <a:gd name="connsiteY9-262" fmla="*/ 2257108 h 3960000"/>
              <a:gd name="connsiteX10-263" fmla="*/ 856023 w 3960000"/>
              <a:gd name="connsiteY10-264" fmla="*/ 2244108 h 3960000"/>
              <a:gd name="connsiteX11-265" fmla="*/ 1402064 w 3960000"/>
              <a:gd name="connsiteY11-266" fmla="*/ 2660137 h 3960000"/>
              <a:gd name="connsiteX12-267" fmla="*/ 552668 w 3960000"/>
              <a:gd name="connsiteY12-268" fmla="*/ 2902822 h 3960000"/>
              <a:gd name="connsiteX13-269" fmla="*/ 1978439 w 3960000"/>
              <a:gd name="connsiteY13-270" fmla="*/ 3093502 h 3960000"/>
              <a:gd name="connsiteX14-271" fmla="*/ 3053184 w 3960000"/>
              <a:gd name="connsiteY14-272" fmla="*/ 2031759 h 3960000"/>
              <a:gd name="connsiteX15-273" fmla="*/ 3207849 w 3960000"/>
              <a:gd name="connsiteY15-274" fmla="*/ 1493166 h 3960000"/>
              <a:gd name="connsiteX16-275" fmla="*/ 3449507 w 3960000"/>
              <a:gd name="connsiteY16-276" fmla="*/ 1170564 h 3960000"/>
              <a:gd name="connsiteX17-277" fmla="*/ 3140091 w 3960000"/>
              <a:gd name="connsiteY17-278" fmla="*/ 1227260 h 3960000"/>
              <a:gd name="connsiteX18-279" fmla="*/ 3324107 w 3960000"/>
              <a:gd name="connsiteY18-280" fmla="*/ 851504 h 3960000"/>
              <a:gd name="connsiteX19-281" fmla="*/ 2995677 w 3960000"/>
              <a:gd name="connsiteY19-282" fmla="*/ 1008938 h 3960000"/>
              <a:gd name="connsiteX20-283" fmla="*/ 2538382 w 3960000"/>
              <a:gd name="connsiteY20-284" fmla="*/ 802616 h 3960000"/>
              <a:gd name="connsiteX21-285" fmla="*/ 308009 w 3960000"/>
              <a:gd name="connsiteY21-286" fmla="*/ 0 h 3960000"/>
              <a:gd name="connsiteX22-287" fmla="*/ 3651991 w 3960000"/>
              <a:gd name="connsiteY22-288" fmla="*/ 0 h 3960000"/>
              <a:gd name="connsiteX23-289" fmla="*/ 3960000 w 3960000"/>
              <a:gd name="connsiteY23-290" fmla="*/ 308009 h 3960000"/>
              <a:gd name="connsiteX24-291" fmla="*/ 3960000 w 3960000"/>
              <a:gd name="connsiteY24-292" fmla="*/ 3651991 h 3960000"/>
              <a:gd name="connsiteX25-293" fmla="*/ 3651991 w 3960000"/>
              <a:gd name="connsiteY25-294" fmla="*/ 3960000 h 3960000"/>
              <a:gd name="connsiteX26-295" fmla="*/ 308009 w 3960000"/>
              <a:gd name="connsiteY26-296" fmla="*/ 3960000 h 3960000"/>
              <a:gd name="connsiteX27-297" fmla="*/ 0 w 3960000"/>
              <a:gd name="connsiteY27-298" fmla="*/ 3651991 h 3960000"/>
              <a:gd name="connsiteX28-299" fmla="*/ 0 w 3960000"/>
              <a:gd name="connsiteY28-300" fmla="*/ 308009 h 3960000"/>
              <a:gd name="connsiteX29-301" fmla="*/ 308009 w 3960000"/>
              <a:gd name="connsiteY29-302" fmla="*/ 0 h 3960000"/>
              <a:gd name="connsiteX0-303" fmla="*/ 3160999 w 3960000"/>
              <a:gd name="connsiteY0-304" fmla="*/ 1374274 h 3960000"/>
              <a:gd name="connsiteX1-305" fmla="*/ 3155132 w 3960000"/>
              <a:gd name="connsiteY1-306" fmla="*/ 1419362 h 3960000"/>
              <a:gd name="connsiteX2-307" fmla="*/ 3160999 w 3960000"/>
              <a:gd name="connsiteY2-308" fmla="*/ 1374274 h 3960000"/>
              <a:gd name="connsiteX3-309" fmla="*/ 2538382 w 3960000"/>
              <a:gd name="connsiteY3-310" fmla="*/ 802616 h 3960000"/>
              <a:gd name="connsiteX4-311" fmla="*/ 1921633 w 3960000"/>
              <a:gd name="connsiteY4-312" fmla="*/ 1292845 h 3960000"/>
              <a:gd name="connsiteX5-313" fmla="*/ 1942445 w 3960000"/>
              <a:gd name="connsiteY5-314" fmla="*/ 1570340 h 3960000"/>
              <a:gd name="connsiteX6-315" fmla="*/ 752016 w 3960000"/>
              <a:gd name="connsiteY6-316" fmla="*/ 931012 h 3960000"/>
              <a:gd name="connsiteX7-317" fmla="*/ 934030 w 3960000"/>
              <a:gd name="connsiteY7-318" fmla="*/ 1745738 h 3960000"/>
              <a:gd name="connsiteX8-319" fmla="*/ 665343 w 3960000"/>
              <a:gd name="connsiteY8-320" fmla="*/ 1650397 h 3960000"/>
              <a:gd name="connsiteX9-321" fmla="*/ 1111709 w 3960000"/>
              <a:gd name="connsiteY9-322" fmla="*/ 2257108 h 3960000"/>
              <a:gd name="connsiteX10-323" fmla="*/ 856023 w 3960000"/>
              <a:gd name="connsiteY10-324" fmla="*/ 2244108 h 3960000"/>
              <a:gd name="connsiteX11-325" fmla="*/ 1402064 w 3960000"/>
              <a:gd name="connsiteY11-326" fmla="*/ 2660137 h 3960000"/>
              <a:gd name="connsiteX12-327" fmla="*/ 552668 w 3960000"/>
              <a:gd name="connsiteY12-328" fmla="*/ 2902822 h 3960000"/>
              <a:gd name="connsiteX13-329" fmla="*/ 1978439 w 3960000"/>
              <a:gd name="connsiteY13-330" fmla="*/ 3093502 h 3960000"/>
              <a:gd name="connsiteX14-331" fmla="*/ 3053184 w 3960000"/>
              <a:gd name="connsiteY14-332" fmla="*/ 2031759 h 3960000"/>
              <a:gd name="connsiteX15-333" fmla="*/ 3207849 w 3960000"/>
              <a:gd name="connsiteY15-334" fmla="*/ 1493166 h 3960000"/>
              <a:gd name="connsiteX16-335" fmla="*/ 3449507 w 3960000"/>
              <a:gd name="connsiteY16-336" fmla="*/ 1170564 h 3960000"/>
              <a:gd name="connsiteX17-337" fmla="*/ 3140091 w 3960000"/>
              <a:gd name="connsiteY17-338" fmla="*/ 1227260 h 3960000"/>
              <a:gd name="connsiteX18-339" fmla="*/ 3324107 w 3960000"/>
              <a:gd name="connsiteY18-340" fmla="*/ 851504 h 3960000"/>
              <a:gd name="connsiteX19-341" fmla="*/ 2995677 w 3960000"/>
              <a:gd name="connsiteY19-342" fmla="*/ 1008938 h 3960000"/>
              <a:gd name="connsiteX20-343" fmla="*/ 2538382 w 3960000"/>
              <a:gd name="connsiteY20-344" fmla="*/ 802616 h 3960000"/>
              <a:gd name="connsiteX21-345" fmla="*/ 308009 w 3960000"/>
              <a:gd name="connsiteY21-346" fmla="*/ 0 h 3960000"/>
              <a:gd name="connsiteX22-347" fmla="*/ 3651991 w 3960000"/>
              <a:gd name="connsiteY22-348" fmla="*/ 0 h 3960000"/>
              <a:gd name="connsiteX23-349" fmla="*/ 3960000 w 3960000"/>
              <a:gd name="connsiteY23-350" fmla="*/ 308009 h 3960000"/>
              <a:gd name="connsiteX24-351" fmla="*/ 3960000 w 3960000"/>
              <a:gd name="connsiteY24-352" fmla="*/ 3651991 h 3960000"/>
              <a:gd name="connsiteX25-353" fmla="*/ 3651991 w 3960000"/>
              <a:gd name="connsiteY25-354" fmla="*/ 3960000 h 3960000"/>
              <a:gd name="connsiteX26-355" fmla="*/ 308009 w 3960000"/>
              <a:gd name="connsiteY26-356" fmla="*/ 3960000 h 3960000"/>
              <a:gd name="connsiteX27-357" fmla="*/ 0 w 3960000"/>
              <a:gd name="connsiteY27-358" fmla="*/ 3651991 h 3960000"/>
              <a:gd name="connsiteX28-359" fmla="*/ 0 w 3960000"/>
              <a:gd name="connsiteY28-360" fmla="*/ 308009 h 3960000"/>
              <a:gd name="connsiteX29-361" fmla="*/ 308009 w 3960000"/>
              <a:gd name="connsiteY29-362" fmla="*/ 0 h 3960000"/>
              <a:gd name="connsiteX0-363" fmla="*/ 3160999 w 3960000"/>
              <a:gd name="connsiteY0-364" fmla="*/ 1374274 h 3960000"/>
              <a:gd name="connsiteX1-365" fmla="*/ 3155132 w 3960000"/>
              <a:gd name="connsiteY1-366" fmla="*/ 1419362 h 3960000"/>
              <a:gd name="connsiteX2-367" fmla="*/ 3160999 w 3960000"/>
              <a:gd name="connsiteY2-368" fmla="*/ 1374274 h 3960000"/>
              <a:gd name="connsiteX3-369" fmla="*/ 2496208 w 3960000"/>
              <a:gd name="connsiteY3-370" fmla="*/ 770986 h 3960000"/>
              <a:gd name="connsiteX4-371" fmla="*/ 1921633 w 3960000"/>
              <a:gd name="connsiteY4-372" fmla="*/ 1292845 h 3960000"/>
              <a:gd name="connsiteX5-373" fmla="*/ 1942445 w 3960000"/>
              <a:gd name="connsiteY5-374" fmla="*/ 1570340 h 3960000"/>
              <a:gd name="connsiteX6-375" fmla="*/ 752016 w 3960000"/>
              <a:gd name="connsiteY6-376" fmla="*/ 931012 h 3960000"/>
              <a:gd name="connsiteX7-377" fmla="*/ 934030 w 3960000"/>
              <a:gd name="connsiteY7-378" fmla="*/ 1745738 h 3960000"/>
              <a:gd name="connsiteX8-379" fmla="*/ 665343 w 3960000"/>
              <a:gd name="connsiteY8-380" fmla="*/ 1650397 h 3960000"/>
              <a:gd name="connsiteX9-381" fmla="*/ 1111709 w 3960000"/>
              <a:gd name="connsiteY9-382" fmla="*/ 2257108 h 3960000"/>
              <a:gd name="connsiteX10-383" fmla="*/ 856023 w 3960000"/>
              <a:gd name="connsiteY10-384" fmla="*/ 2244108 h 3960000"/>
              <a:gd name="connsiteX11-385" fmla="*/ 1402064 w 3960000"/>
              <a:gd name="connsiteY11-386" fmla="*/ 2660137 h 3960000"/>
              <a:gd name="connsiteX12-387" fmla="*/ 552668 w 3960000"/>
              <a:gd name="connsiteY12-388" fmla="*/ 2902822 h 3960000"/>
              <a:gd name="connsiteX13-389" fmla="*/ 1978439 w 3960000"/>
              <a:gd name="connsiteY13-390" fmla="*/ 3093502 h 3960000"/>
              <a:gd name="connsiteX14-391" fmla="*/ 3053184 w 3960000"/>
              <a:gd name="connsiteY14-392" fmla="*/ 2031759 h 3960000"/>
              <a:gd name="connsiteX15-393" fmla="*/ 3207849 w 3960000"/>
              <a:gd name="connsiteY15-394" fmla="*/ 1493166 h 3960000"/>
              <a:gd name="connsiteX16-395" fmla="*/ 3449507 w 3960000"/>
              <a:gd name="connsiteY16-396" fmla="*/ 1170564 h 3960000"/>
              <a:gd name="connsiteX17-397" fmla="*/ 3140091 w 3960000"/>
              <a:gd name="connsiteY17-398" fmla="*/ 1227260 h 3960000"/>
              <a:gd name="connsiteX18-399" fmla="*/ 3324107 w 3960000"/>
              <a:gd name="connsiteY18-400" fmla="*/ 851504 h 3960000"/>
              <a:gd name="connsiteX19-401" fmla="*/ 2995677 w 3960000"/>
              <a:gd name="connsiteY19-402" fmla="*/ 1008938 h 3960000"/>
              <a:gd name="connsiteX20-403" fmla="*/ 2496208 w 3960000"/>
              <a:gd name="connsiteY20-404" fmla="*/ 770986 h 3960000"/>
              <a:gd name="connsiteX21-405" fmla="*/ 308009 w 3960000"/>
              <a:gd name="connsiteY21-406" fmla="*/ 0 h 3960000"/>
              <a:gd name="connsiteX22-407" fmla="*/ 3651991 w 3960000"/>
              <a:gd name="connsiteY22-408" fmla="*/ 0 h 3960000"/>
              <a:gd name="connsiteX23-409" fmla="*/ 3960000 w 3960000"/>
              <a:gd name="connsiteY23-410" fmla="*/ 308009 h 3960000"/>
              <a:gd name="connsiteX24-411" fmla="*/ 3960000 w 3960000"/>
              <a:gd name="connsiteY24-412" fmla="*/ 3651991 h 3960000"/>
              <a:gd name="connsiteX25-413" fmla="*/ 3651991 w 3960000"/>
              <a:gd name="connsiteY25-414" fmla="*/ 3960000 h 3960000"/>
              <a:gd name="connsiteX26-415" fmla="*/ 308009 w 3960000"/>
              <a:gd name="connsiteY26-416" fmla="*/ 3960000 h 3960000"/>
              <a:gd name="connsiteX27-417" fmla="*/ 0 w 3960000"/>
              <a:gd name="connsiteY27-418" fmla="*/ 3651991 h 3960000"/>
              <a:gd name="connsiteX28-419" fmla="*/ 0 w 3960000"/>
              <a:gd name="connsiteY28-420" fmla="*/ 308009 h 3960000"/>
              <a:gd name="connsiteX29-421" fmla="*/ 308009 w 3960000"/>
              <a:gd name="connsiteY29-422" fmla="*/ 0 h 3960000"/>
              <a:gd name="connsiteX0-423" fmla="*/ 3160999 w 3960000"/>
              <a:gd name="connsiteY0-424" fmla="*/ 1374274 h 3960000"/>
              <a:gd name="connsiteX1-425" fmla="*/ 3155132 w 3960000"/>
              <a:gd name="connsiteY1-426" fmla="*/ 1419362 h 3960000"/>
              <a:gd name="connsiteX2-427" fmla="*/ 3160999 w 3960000"/>
              <a:gd name="connsiteY2-428" fmla="*/ 1374274 h 3960000"/>
              <a:gd name="connsiteX3-429" fmla="*/ 2496208 w 3960000"/>
              <a:gd name="connsiteY3-430" fmla="*/ 770986 h 3960000"/>
              <a:gd name="connsiteX4-431" fmla="*/ 1921633 w 3960000"/>
              <a:gd name="connsiteY4-432" fmla="*/ 1292845 h 3960000"/>
              <a:gd name="connsiteX5-433" fmla="*/ 1942445 w 3960000"/>
              <a:gd name="connsiteY5-434" fmla="*/ 1570340 h 3960000"/>
              <a:gd name="connsiteX6-435" fmla="*/ 752016 w 3960000"/>
              <a:gd name="connsiteY6-436" fmla="*/ 931012 h 3960000"/>
              <a:gd name="connsiteX7-437" fmla="*/ 934030 w 3960000"/>
              <a:gd name="connsiteY7-438" fmla="*/ 1745738 h 3960000"/>
              <a:gd name="connsiteX8-439" fmla="*/ 665343 w 3960000"/>
              <a:gd name="connsiteY8-440" fmla="*/ 1650397 h 3960000"/>
              <a:gd name="connsiteX9-441" fmla="*/ 1111709 w 3960000"/>
              <a:gd name="connsiteY9-442" fmla="*/ 2257108 h 3960000"/>
              <a:gd name="connsiteX10-443" fmla="*/ 856023 w 3960000"/>
              <a:gd name="connsiteY10-444" fmla="*/ 2244108 h 3960000"/>
              <a:gd name="connsiteX11-445" fmla="*/ 1402064 w 3960000"/>
              <a:gd name="connsiteY11-446" fmla="*/ 2660137 h 3960000"/>
              <a:gd name="connsiteX12-447" fmla="*/ 552668 w 3960000"/>
              <a:gd name="connsiteY12-448" fmla="*/ 2902822 h 3960000"/>
              <a:gd name="connsiteX13-449" fmla="*/ 1978439 w 3960000"/>
              <a:gd name="connsiteY13-450" fmla="*/ 3093502 h 3960000"/>
              <a:gd name="connsiteX14-451" fmla="*/ 3053184 w 3960000"/>
              <a:gd name="connsiteY14-452" fmla="*/ 2031759 h 3960000"/>
              <a:gd name="connsiteX15-453" fmla="*/ 3207849 w 3960000"/>
              <a:gd name="connsiteY15-454" fmla="*/ 1493166 h 3960000"/>
              <a:gd name="connsiteX16-455" fmla="*/ 3449507 w 3960000"/>
              <a:gd name="connsiteY16-456" fmla="*/ 1170564 h 3960000"/>
              <a:gd name="connsiteX17-457" fmla="*/ 3140091 w 3960000"/>
              <a:gd name="connsiteY17-458" fmla="*/ 1227260 h 3960000"/>
              <a:gd name="connsiteX18-459" fmla="*/ 3324107 w 3960000"/>
              <a:gd name="connsiteY18-460" fmla="*/ 851504 h 3960000"/>
              <a:gd name="connsiteX19-461" fmla="*/ 2995677 w 3960000"/>
              <a:gd name="connsiteY19-462" fmla="*/ 1008938 h 3960000"/>
              <a:gd name="connsiteX20-463" fmla="*/ 2496208 w 3960000"/>
              <a:gd name="connsiteY20-464" fmla="*/ 770986 h 3960000"/>
              <a:gd name="connsiteX21-465" fmla="*/ 308009 w 3960000"/>
              <a:gd name="connsiteY21-466" fmla="*/ 0 h 3960000"/>
              <a:gd name="connsiteX22-467" fmla="*/ 3651991 w 3960000"/>
              <a:gd name="connsiteY22-468" fmla="*/ 0 h 3960000"/>
              <a:gd name="connsiteX23-469" fmla="*/ 3960000 w 3960000"/>
              <a:gd name="connsiteY23-470" fmla="*/ 308009 h 3960000"/>
              <a:gd name="connsiteX24-471" fmla="*/ 3960000 w 3960000"/>
              <a:gd name="connsiteY24-472" fmla="*/ 3651991 h 3960000"/>
              <a:gd name="connsiteX25-473" fmla="*/ 3651991 w 3960000"/>
              <a:gd name="connsiteY25-474" fmla="*/ 3960000 h 3960000"/>
              <a:gd name="connsiteX26-475" fmla="*/ 308009 w 3960000"/>
              <a:gd name="connsiteY26-476" fmla="*/ 3960000 h 3960000"/>
              <a:gd name="connsiteX27-477" fmla="*/ 0 w 3960000"/>
              <a:gd name="connsiteY27-478" fmla="*/ 3651991 h 3960000"/>
              <a:gd name="connsiteX28-479" fmla="*/ 0 w 3960000"/>
              <a:gd name="connsiteY28-480" fmla="*/ 308009 h 3960000"/>
              <a:gd name="connsiteX29-481" fmla="*/ 308009 w 3960000"/>
              <a:gd name="connsiteY29-482" fmla="*/ 0 h 3960000"/>
              <a:gd name="connsiteX0-483" fmla="*/ 3160999 w 3960000"/>
              <a:gd name="connsiteY0-484" fmla="*/ 1374274 h 3960000"/>
              <a:gd name="connsiteX1-485" fmla="*/ 3155132 w 3960000"/>
              <a:gd name="connsiteY1-486" fmla="*/ 1419362 h 3960000"/>
              <a:gd name="connsiteX2-487" fmla="*/ 3160999 w 3960000"/>
              <a:gd name="connsiteY2-488" fmla="*/ 1374274 h 3960000"/>
              <a:gd name="connsiteX3-489" fmla="*/ 2496208 w 3960000"/>
              <a:gd name="connsiteY3-490" fmla="*/ 770986 h 3960000"/>
              <a:gd name="connsiteX4-491" fmla="*/ 1921633 w 3960000"/>
              <a:gd name="connsiteY4-492" fmla="*/ 1292845 h 3960000"/>
              <a:gd name="connsiteX5-493" fmla="*/ 1942445 w 3960000"/>
              <a:gd name="connsiteY5-494" fmla="*/ 1570340 h 3960000"/>
              <a:gd name="connsiteX6-495" fmla="*/ 752016 w 3960000"/>
              <a:gd name="connsiteY6-496" fmla="*/ 931012 h 3960000"/>
              <a:gd name="connsiteX7-497" fmla="*/ 934030 w 3960000"/>
              <a:gd name="connsiteY7-498" fmla="*/ 1745738 h 3960000"/>
              <a:gd name="connsiteX8-499" fmla="*/ 665343 w 3960000"/>
              <a:gd name="connsiteY8-500" fmla="*/ 1650397 h 3960000"/>
              <a:gd name="connsiteX9-501" fmla="*/ 1111709 w 3960000"/>
              <a:gd name="connsiteY9-502" fmla="*/ 2257108 h 3960000"/>
              <a:gd name="connsiteX10-503" fmla="*/ 856023 w 3960000"/>
              <a:gd name="connsiteY10-504" fmla="*/ 2244108 h 3960000"/>
              <a:gd name="connsiteX11-505" fmla="*/ 1402064 w 3960000"/>
              <a:gd name="connsiteY11-506" fmla="*/ 2660137 h 3960000"/>
              <a:gd name="connsiteX12-507" fmla="*/ 552668 w 3960000"/>
              <a:gd name="connsiteY12-508" fmla="*/ 2902822 h 3960000"/>
              <a:gd name="connsiteX13-509" fmla="*/ 1978439 w 3960000"/>
              <a:gd name="connsiteY13-510" fmla="*/ 3093502 h 3960000"/>
              <a:gd name="connsiteX14-511" fmla="*/ 3053184 w 3960000"/>
              <a:gd name="connsiteY14-512" fmla="*/ 2031759 h 3960000"/>
              <a:gd name="connsiteX15-513" fmla="*/ 3207849 w 3960000"/>
              <a:gd name="connsiteY15-514" fmla="*/ 1493166 h 3960000"/>
              <a:gd name="connsiteX16-515" fmla="*/ 3449507 w 3960000"/>
              <a:gd name="connsiteY16-516" fmla="*/ 1170564 h 3960000"/>
              <a:gd name="connsiteX17-517" fmla="*/ 3140091 w 3960000"/>
              <a:gd name="connsiteY17-518" fmla="*/ 1227260 h 3960000"/>
              <a:gd name="connsiteX18-519" fmla="*/ 3324107 w 3960000"/>
              <a:gd name="connsiteY18-520" fmla="*/ 851504 h 3960000"/>
              <a:gd name="connsiteX19-521" fmla="*/ 2995677 w 3960000"/>
              <a:gd name="connsiteY19-522" fmla="*/ 1008938 h 3960000"/>
              <a:gd name="connsiteX20-523" fmla="*/ 2496208 w 3960000"/>
              <a:gd name="connsiteY20-524" fmla="*/ 770986 h 3960000"/>
              <a:gd name="connsiteX21-525" fmla="*/ 308009 w 3960000"/>
              <a:gd name="connsiteY21-526" fmla="*/ 0 h 3960000"/>
              <a:gd name="connsiteX22-527" fmla="*/ 3651991 w 3960000"/>
              <a:gd name="connsiteY22-528" fmla="*/ 0 h 3960000"/>
              <a:gd name="connsiteX23-529" fmla="*/ 3960000 w 3960000"/>
              <a:gd name="connsiteY23-530" fmla="*/ 308009 h 3960000"/>
              <a:gd name="connsiteX24-531" fmla="*/ 3960000 w 3960000"/>
              <a:gd name="connsiteY24-532" fmla="*/ 3651991 h 3960000"/>
              <a:gd name="connsiteX25-533" fmla="*/ 3651991 w 3960000"/>
              <a:gd name="connsiteY25-534" fmla="*/ 3960000 h 3960000"/>
              <a:gd name="connsiteX26-535" fmla="*/ 308009 w 3960000"/>
              <a:gd name="connsiteY26-536" fmla="*/ 3960000 h 3960000"/>
              <a:gd name="connsiteX27-537" fmla="*/ 0 w 3960000"/>
              <a:gd name="connsiteY27-538" fmla="*/ 3651991 h 3960000"/>
              <a:gd name="connsiteX28-539" fmla="*/ 0 w 3960000"/>
              <a:gd name="connsiteY28-540" fmla="*/ 308009 h 3960000"/>
              <a:gd name="connsiteX29-541" fmla="*/ 308009 w 3960000"/>
              <a:gd name="connsiteY29-542" fmla="*/ 0 h 3960000"/>
              <a:gd name="connsiteX0-543" fmla="*/ 3160999 w 3960000"/>
              <a:gd name="connsiteY0-544" fmla="*/ 1374274 h 3960000"/>
              <a:gd name="connsiteX1-545" fmla="*/ 3155132 w 3960000"/>
              <a:gd name="connsiteY1-546" fmla="*/ 1419362 h 3960000"/>
              <a:gd name="connsiteX2-547" fmla="*/ 3160999 w 3960000"/>
              <a:gd name="connsiteY2-548" fmla="*/ 1374274 h 3960000"/>
              <a:gd name="connsiteX3-549" fmla="*/ 2496208 w 3960000"/>
              <a:gd name="connsiteY3-550" fmla="*/ 770986 h 3960000"/>
              <a:gd name="connsiteX4-551" fmla="*/ 1921633 w 3960000"/>
              <a:gd name="connsiteY4-552" fmla="*/ 1292845 h 3960000"/>
              <a:gd name="connsiteX5-553" fmla="*/ 1942445 w 3960000"/>
              <a:gd name="connsiteY5-554" fmla="*/ 1570340 h 3960000"/>
              <a:gd name="connsiteX6-555" fmla="*/ 815277 w 3960000"/>
              <a:gd name="connsiteY6-556" fmla="*/ 836121 h 3960000"/>
              <a:gd name="connsiteX7-557" fmla="*/ 934030 w 3960000"/>
              <a:gd name="connsiteY7-558" fmla="*/ 1745738 h 3960000"/>
              <a:gd name="connsiteX8-559" fmla="*/ 665343 w 3960000"/>
              <a:gd name="connsiteY8-560" fmla="*/ 1650397 h 3960000"/>
              <a:gd name="connsiteX9-561" fmla="*/ 1111709 w 3960000"/>
              <a:gd name="connsiteY9-562" fmla="*/ 2257108 h 3960000"/>
              <a:gd name="connsiteX10-563" fmla="*/ 856023 w 3960000"/>
              <a:gd name="connsiteY10-564" fmla="*/ 2244108 h 3960000"/>
              <a:gd name="connsiteX11-565" fmla="*/ 1402064 w 3960000"/>
              <a:gd name="connsiteY11-566" fmla="*/ 2660137 h 3960000"/>
              <a:gd name="connsiteX12-567" fmla="*/ 552668 w 3960000"/>
              <a:gd name="connsiteY12-568" fmla="*/ 2902822 h 3960000"/>
              <a:gd name="connsiteX13-569" fmla="*/ 1978439 w 3960000"/>
              <a:gd name="connsiteY13-570" fmla="*/ 3093502 h 3960000"/>
              <a:gd name="connsiteX14-571" fmla="*/ 3053184 w 3960000"/>
              <a:gd name="connsiteY14-572" fmla="*/ 2031759 h 3960000"/>
              <a:gd name="connsiteX15-573" fmla="*/ 3207849 w 3960000"/>
              <a:gd name="connsiteY15-574" fmla="*/ 1493166 h 3960000"/>
              <a:gd name="connsiteX16-575" fmla="*/ 3449507 w 3960000"/>
              <a:gd name="connsiteY16-576" fmla="*/ 1170564 h 3960000"/>
              <a:gd name="connsiteX17-577" fmla="*/ 3140091 w 3960000"/>
              <a:gd name="connsiteY17-578" fmla="*/ 1227260 h 3960000"/>
              <a:gd name="connsiteX18-579" fmla="*/ 3324107 w 3960000"/>
              <a:gd name="connsiteY18-580" fmla="*/ 851504 h 3960000"/>
              <a:gd name="connsiteX19-581" fmla="*/ 2995677 w 3960000"/>
              <a:gd name="connsiteY19-582" fmla="*/ 1008938 h 3960000"/>
              <a:gd name="connsiteX20-583" fmla="*/ 2496208 w 3960000"/>
              <a:gd name="connsiteY20-584" fmla="*/ 770986 h 3960000"/>
              <a:gd name="connsiteX21-585" fmla="*/ 308009 w 3960000"/>
              <a:gd name="connsiteY21-586" fmla="*/ 0 h 3960000"/>
              <a:gd name="connsiteX22-587" fmla="*/ 3651991 w 3960000"/>
              <a:gd name="connsiteY22-588" fmla="*/ 0 h 3960000"/>
              <a:gd name="connsiteX23-589" fmla="*/ 3960000 w 3960000"/>
              <a:gd name="connsiteY23-590" fmla="*/ 308009 h 3960000"/>
              <a:gd name="connsiteX24-591" fmla="*/ 3960000 w 3960000"/>
              <a:gd name="connsiteY24-592" fmla="*/ 3651991 h 3960000"/>
              <a:gd name="connsiteX25-593" fmla="*/ 3651991 w 3960000"/>
              <a:gd name="connsiteY25-594" fmla="*/ 3960000 h 3960000"/>
              <a:gd name="connsiteX26-595" fmla="*/ 308009 w 3960000"/>
              <a:gd name="connsiteY26-596" fmla="*/ 3960000 h 3960000"/>
              <a:gd name="connsiteX27-597" fmla="*/ 0 w 3960000"/>
              <a:gd name="connsiteY27-598" fmla="*/ 3651991 h 3960000"/>
              <a:gd name="connsiteX28-599" fmla="*/ 0 w 3960000"/>
              <a:gd name="connsiteY28-600" fmla="*/ 308009 h 3960000"/>
              <a:gd name="connsiteX29-601" fmla="*/ 308009 w 3960000"/>
              <a:gd name="connsiteY29-602" fmla="*/ 0 h 3960000"/>
              <a:gd name="connsiteX0-603" fmla="*/ 3160999 w 3960000"/>
              <a:gd name="connsiteY0-604" fmla="*/ 1374274 h 3960000"/>
              <a:gd name="connsiteX1-605" fmla="*/ 3155132 w 3960000"/>
              <a:gd name="connsiteY1-606" fmla="*/ 1419362 h 3960000"/>
              <a:gd name="connsiteX2-607" fmla="*/ 3160999 w 3960000"/>
              <a:gd name="connsiteY2-608" fmla="*/ 1374274 h 3960000"/>
              <a:gd name="connsiteX3-609" fmla="*/ 2496208 w 3960000"/>
              <a:gd name="connsiteY3-610" fmla="*/ 770986 h 3960000"/>
              <a:gd name="connsiteX4-611" fmla="*/ 1921633 w 3960000"/>
              <a:gd name="connsiteY4-612" fmla="*/ 1292845 h 3960000"/>
              <a:gd name="connsiteX5-613" fmla="*/ 1942445 w 3960000"/>
              <a:gd name="connsiteY5-614" fmla="*/ 1570340 h 3960000"/>
              <a:gd name="connsiteX6-615" fmla="*/ 815277 w 3960000"/>
              <a:gd name="connsiteY6-616" fmla="*/ 836121 h 3960000"/>
              <a:gd name="connsiteX7-617" fmla="*/ 934030 w 3960000"/>
              <a:gd name="connsiteY7-618" fmla="*/ 1745738 h 3960000"/>
              <a:gd name="connsiteX8-619" fmla="*/ 644257 w 3960000"/>
              <a:gd name="connsiteY8-620" fmla="*/ 1555506 h 3960000"/>
              <a:gd name="connsiteX9-621" fmla="*/ 1111709 w 3960000"/>
              <a:gd name="connsiteY9-622" fmla="*/ 2257108 h 3960000"/>
              <a:gd name="connsiteX10-623" fmla="*/ 856023 w 3960000"/>
              <a:gd name="connsiteY10-624" fmla="*/ 2244108 h 3960000"/>
              <a:gd name="connsiteX11-625" fmla="*/ 1402064 w 3960000"/>
              <a:gd name="connsiteY11-626" fmla="*/ 2660137 h 3960000"/>
              <a:gd name="connsiteX12-627" fmla="*/ 552668 w 3960000"/>
              <a:gd name="connsiteY12-628" fmla="*/ 2902822 h 3960000"/>
              <a:gd name="connsiteX13-629" fmla="*/ 1978439 w 3960000"/>
              <a:gd name="connsiteY13-630" fmla="*/ 3093502 h 3960000"/>
              <a:gd name="connsiteX14-631" fmla="*/ 3053184 w 3960000"/>
              <a:gd name="connsiteY14-632" fmla="*/ 2031759 h 3960000"/>
              <a:gd name="connsiteX15-633" fmla="*/ 3207849 w 3960000"/>
              <a:gd name="connsiteY15-634" fmla="*/ 1493166 h 3960000"/>
              <a:gd name="connsiteX16-635" fmla="*/ 3449507 w 3960000"/>
              <a:gd name="connsiteY16-636" fmla="*/ 1170564 h 3960000"/>
              <a:gd name="connsiteX17-637" fmla="*/ 3140091 w 3960000"/>
              <a:gd name="connsiteY17-638" fmla="*/ 1227260 h 3960000"/>
              <a:gd name="connsiteX18-639" fmla="*/ 3324107 w 3960000"/>
              <a:gd name="connsiteY18-640" fmla="*/ 851504 h 3960000"/>
              <a:gd name="connsiteX19-641" fmla="*/ 2995677 w 3960000"/>
              <a:gd name="connsiteY19-642" fmla="*/ 1008938 h 3960000"/>
              <a:gd name="connsiteX20-643" fmla="*/ 2496208 w 3960000"/>
              <a:gd name="connsiteY20-644" fmla="*/ 770986 h 3960000"/>
              <a:gd name="connsiteX21-645" fmla="*/ 308009 w 3960000"/>
              <a:gd name="connsiteY21-646" fmla="*/ 0 h 3960000"/>
              <a:gd name="connsiteX22-647" fmla="*/ 3651991 w 3960000"/>
              <a:gd name="connsiteY22-648" fmla="*/ 0 h 3960000"/>
              <a:gd name="connsiteX23-649" fmla="*/ 3960000 w 3960000"/>
              <a:gd name="connsiteY23-650" fmla="*/ 308009 h 3960000"/>
              <a:gd name="connsiteX24-651" fmla="*/ 3960000 w 3960000"/>
              <a:gd name="connsiteY24-652" fmla="*/ 3651991 h 3960000"/>
              <a:gd name="connsiteX25-653" fmla="*/ 3651991 w 3960000"/>
              <a:gd name="connsiteY25-654" fmla="*/ 3960000 h 3960000"/>
              <a:gd name="connsiteX26-655" fmla="*/ 308009 w 3960000"/>
              <a:gd name="connsiteY26-656" fmla="*/ 3960000 h 3960000"/>
              <a:gd name="connsiteX27-657" fmla="*/ 0 w 3960000"/>
              <a:gd name="connsiteY27-658" fmla="*/ 3651991 h 3960000"/>
              <a:gd name="connsiteX28-659" fmla="*/ 0 w 3960000"/>
              <a:gd name="connsiteY28-660" fmla="*/ 308009 h 3960000"/>
              <a:gd name="connsiteX29-661" fmla="*/ 308009 w 3960000"/>
              <a:gd name="connsiteY29-662" fmla="*/ 0 h 3960000"/>
              <a:gd name="connsiteX0-663" fmla="*/ 3160999 w 3960000"/>
              <a:gd name="connsiteY0-664" fmla="*/ 1374274 h 3960000"/>
              <a:gd name="connsiteX1-665" fmla="*/ 3155132 w 3960000"/>
              <a:gd name="connsiteY1-666" fmla="*/ 1419362 h 3960000"/>
              <a:gd name="connsiteX2-667" fmla="*/ 3160999 w 3960000"/>
              <a:gd name="connsiteY2-668" fmla="*/ 1374274 h 3960000"/>
              <a:gd name="connsiteX3-669" fmla="*/ 2496208 w 3960000"/>
              <a:gd name="connsiteY3-670" fmla="*/ 770986 h 3960000"/>
              <a:gd name="connsiteX4-671" fmla="*/ 1921633 w 3960000"/>
              <a:gd name="connsiteY4-672" fmla="*/ 1292845 h 3960000"/>
              <a:gd name="connsiteX5-673" fmla="*/ 1942445 w 3960000"/>
              <a:gd name="connsiteY5-674" fmla="*/ 1570340 h 3960000"/>
              <a:gd name="connsiteX6-675" fmla="*/ 815277 w 3960000"/>
              <a:gd name="connsiteY6-676" fmla="*/ 836121 h 3960000"/>
              <a:gd name="connsiteX7-677" fmla="*/ 965659 w 3960000"/>
              <a:gd name="connsiteY7-678" fmla="*/ 1735195 h 3960000"/>
              <a:gd name="connsiteX8-679" fmla="*/ 644257 w 3960000"/>
              <a:gd name="connsiteY8-680" fmla="*/ 1555506 h 3960000"/>
              <a:gd name="connsiteX9-681" fmla="*/ 1111709 w 3960000"/>
              <a:gd name="connsiteY9-682" fmla="*/ 2257108 h 3960000"/>
              <a:gd name="connsiteX10-683" fmla="*/ 856023 w 3960000"/>
              <a:gd name="connsiteY10-684" fmla="*/ 2244108 h 3960000"/>
              <a:gd name="connsiteX11-685" fmla="*/ 1402064 w 3960000"/>
              <a:gd name="connsiteY11-686" fmla="*/ 2660137 h 3960000"/>
              <a:gd name="connsiteX12-687" fmla="*/ 552668 w 3960000"/>
              <a:gd name="connsiteY12-688" fmla="*/ 2902822 h 3960000"/>
              <a:gd name="connsiteX13-689" fmla="*/ 1978439 w 3960000"/>
              <a:gd name="connsiteY13-690" fmla="*/ 3093502 h 3960000"/>
              <a:gd name="connsiteX14-691" fmla="*/ 3053184 w 3960000"/>
              <a:gd name="connsiteY14-692" fmla="*/ 2031759 h 3960000"/>
              <a:gd name="connsiteX15-693" fmla="*/ 3207849 w 3960000"/>
              <a:gd name="connsiteY15-694" fmla="*/ 1493166 h 3960000"/>
              <a:gd name="connsiteX16-695" fmla="*/ 3449507 w 3960000"/>
              <a:gd name="connsiteY16-696" fmla="*/ 1170564 h 3960000"/>
              <a:gd name="connsiteX17-697" fmla="*/ 3140091 w 3960000"/>
              <a:gd name="connsiteY17-698" fmla="*/ 1227260 h 3960000"/>
              <a:gd name="connsiteX18-699" fmla="*/ 3324107 w 3960000"/>
              <a:gd name="connsiteY18-700" fmla="*/ 851504 h 3960000"/>
              <a:gd name="connsiteX19-701" fmla="*/ 2995677 w 3960000"/>
              <a:gd name="connsiteY19-702" fmla="*/ 1008938 h 3960000"/>
              <a:gd name="connsiteX20-703" fmla="*/ 2496208 w 3960000"/>
              <a:gd name="connsiteY20-704" fmla="*/ 770986 h 3960000"/>
              <a:gd name="connsiteX21-705" fmla="*/ 308009 w 3960000"/>
              <a:gd name="connsiteY21-706" fmla="*/ 0 h 3960000"/>
              <a:gd name="connsiteX22-707" fmla="*/ 3651991 w 3960000"/>
              <a:gd name="connsiteY22-708" fmla="*/ 0 h 3960000"/>
              <a:gd name="connsiteX23-709" fmla="*/ 3960000 w 3960000"/>
              <a:gd name="connsiteY23-710" fmla="*/ 308009 h 3960000"/>
              <a:gd name="connsiteX24-711" fmla="*/ 3960000 w 3960000"/>
              <a:gd name="connsiteY24-712" fmla="*/ 3651991 h 3960000"/>
              <a:gd name="connsiteX25-713" fmla="*/ 3651991 w 3960000"/>
              <a:gd name="connsiteY25-714" fmla="*/ 3960000 h 3960000"/>
              <a:gd name="connsiteX26-715" fmla="*/ 308009 w 3960000"/>
              <a:gd name="connsiteY26-716" fmla="*/ 3960000 h 3960000"/>
              <a:gd name="connsiteX27-717" fmla="*/ 0 w 3960000"/>
              <a:gd name="connsiteY27-718" fmla="*/ 3651991 h 3960000"/>
              <a:gd name="connsiteX28-719" fmla="*/ 0 w 3960000"/>
              <a:gd name="connsiteY28-720" fmla="*/ 308009 h 3960000"/>
              <a:gd name="connsiteX29-721" fmla="*/ 308009 w 3960000"/>
              <a:gd name="connsiteY29-722" fmla="*/ 0 h 3960000"/>
              <a:gd name="connsiteX0-723" fmla="*/ 3160999 w 3960000"/>
              <a:gd name="connsiteY0-724" fmla="*/ 1374274 h 3960000"/>
              <a:gd name="connsiteX1-725" fmla="*/ 3155132 w 3960000"/>
              <a:gd name="connsiteY1-726" fmla="*/ 1419362 h 3960000"/>
              <a:gd name="connsiteX2-727" fmla="*/ 3160999 w 3960000"/>
              <a:gd name="connsiteY2-728" fmla="*/ 1374274 h 3960000"/>
              <a:gd name="connsiteX3-729" fmla="*/ 2496208 w 3960000"/>
              <a:gd name="connsiteY3-730" fmla="*/ 770986 h 3960000"/>
              <a:gd name="connsiteX4-731" fmla="*/ 1921633 w 3960000"/>
              <a:gd name="connsiteY4-732" fmla="*/ 1292845 h 3960000"/>
              <a:gd name="connsiteX5-733" fmla="*/ 1942445 w 3960000"/>
              <a:gd name="connsiteY5-734" fmla="*/ 1570340 h 3960000"/>
              <a:gd name="connsiteX6-735" fmla="*/ 815277 w 3960000"/>
              <a:gd name="connsiteY6-736" fmla="*/ 836121 h 3960000"/>
              <a:gd name="connsiteX7-737" fmla="*/ 965659 w 3960000"/>
              <a:gd name="connsiteY7-738" fmla="*/ 1735195 h 3960000"/>
              <a:gd name="connsiteX8-739" fmla="*/ 644257 w 3960000"/>
              <a:gd name="connsiteY8-740" fmla="*/ 1555506 h 3960000"/>
              <a:gd name="connsiteX9-741" fmla="*/ 1196057 w 3960000"/>
              <a:gd name="connsiteY9-742" fmla="*/ 2257108 h 3960000"/>
              <a:gd name="connsiteX10-743" fmla="*/ 856023 w 3960000"/>
              <a:gd name="connsiteY10-744" fmla="*/ 2244108 h 3960000"/>
              <a:gd name="connsiteX11-745" fmla="*/ 1402064 w 3960000"/>
              <a:gd name="connsiteY11-746" fmla="*/ 2660137 h 3960000"/>
              <a:gd name="connsiteX12-747" fmla="*/ 552668 w 3960000"/>
              <a:gd name="connsiteY12-748" fmla="*/ 2902822 h 3960000"/>
              <a:gd name="connsiteX13-749" fmla="*/ 1978439 w 3960000"/>
              <a:gd name="connsiteY13-750" fmla="*/ 3093502 h 3960000"/>
              <a:gd name="connsiteX14-751" fmla="*/ 3053184 w 3960000"/>
              <a:gd name="connsiteY14-752" fmla="*/ 2031759 h 3960000"/>
              <a:gd name="connsiteX15-753" fmla="*/ 3207849 w 3960000"/>
              <a:gd name="connsiteY15-754" fmla="*/ 1493166 h 3960000"/>
              <a:gd name="connsiteX16-755" fmla="*/ 3449507 w 3960000"/>
              <a:gd name="connsiteY16-756" fmla="*/ 1170564 h 3960000"/>
              <a:gd name="connsiteX17-757" fmla="*/ 3140091 w 3960000"/>
              <a:gd name="connsiteY17-758" fmla="*/ 1227260 h 3960000"/>
              <a:gd name="connsiteX18-759" fmla="*/ 3324107 w 3960000"/>
              <a:gd name="connsiteY18-760" fmla="*/ 851504 h 3960000"/>
              <a:gd name="connsiteX19-761" fmla="*/ 2995677 w 3960000"/>
              <a:gd name="connsiteY19-762" fmla="*/ 1008938 h 3960000"/>
              <a:gd name="connsiteX20-763" fmla="*/ 2496208 w 3960000"/>
              <a:gd name="connsiteY20-764" fmla="*/ 770986 h 3960000"/>
              <a:gd name="connsiteX21-765" fmla="*/ 308009 w 3960000"/>
              <a:gd name="connsiteY21-766" fmla="*/ 0 h 3960000"/>
              <a:gd name="connsiteX22-767" fmla="*/ 3651991 w 3960000"/>
              <a:gd name="connsiteY22-768" fmla="*/ 0 h 3960000"/>
              <a:gd name="connsiteX23-769" fmla="*/ 3960000 w 3960000"/>
              <a:gd name="connsiteY23-770" fmla="*/ 308009 h 3960000"/>
              <a:gd name="connsiteX24-771" fmla="*/ 3960000 w 3960000"/>
              <a:gd name="connsiteY24-772" fmla="*/ 3651991 h 3960000"/>
              <a:gd name="connsiteX25-773" fmla="*/ 3651991 w 3960000"/>
              <a:gd name="connsiteY25-774" fmla="*/ 3960000 h 3960000"/>
              <a:gd name="connsiteX26-775" fmla="*/ 308009 w 3960000"/>
              <a:gd name="connsiteY26-776" fmla="*/ 3960000 h 3960000"/>
              <a:gd name="connsiteX27-777" fmla="*/ 0 w 3960000"/>
              <a:gd name="connsiteY27-778" fmla="*/ 3651991 h 3960000"/>
              <a:gd name="connsiteX28-779" fmla="*/ 0 w 3960000"/>
              <a:gd name="connsiteY28-780" fmla="*/ 308009 h 3960000"/>
              <a:gd name="connsiteX29-781" fmla="*/ 308009 w 3960000"/>
              <a:gd name="connsiteY29-782" fmla="*/ 0 h 3960000"/>
              <a:gd name="connsiteX0-783" fmla="*/ 3160999 w 3960000"/>
              <a:gd name="connsiteY0-784" fmla="*/ 1374274 h 3960000"/>
              <a:gd name="connsiteX1-785" fmla="*/ 3155132 w 3960000"/>
              <a:gd name="connsiteY1-786" fmla="*/ 1419362 h 3960000"/>
              <a:gd name="connsiteX2-787" fmla="*/ 3160999 w 3960000"/>
              <a:gd name="connsiteY2-788" fmla="*/ 1374274 h 3960000"/>
              <a:gd name="connsiteX3-789" fmla="*/ 2496208 w 3960000"/>
              <a:gd name="connsiteY3-790" fmla="*/ 770986 h 3960000"/>
              <a:gd name="connsiteX4-791" fmla="*/ 1921633 w 3960000"/>
              <a:gd name="connsiteY4-792" fmla="*/ 1292845 h 3960000"/>
              <a:gd name="connsiteX5-793" fmla="*/ 1942445 w 3960000"/>
              <a:gd name="connsiteY5-794" fmla="*/ 1570340 h 3960000"/>
              <a:gd name="connsiteX6-795" fmla="*/ 815277 w 3960000"/>
              <a:gd name="connsiteY6-796" fmla="*/ 836121 h 3960000"/>
              <a:gd name="connsiteX7-797" fmla="*/ 965659 w 3960000"/>
              <a:gd name="connsiteY7-798" fmla="*/ 1735195 h 3960000"/>
              <a:gd name="connsiteX8-799" fmla="*/ 644257 w 3960000"/>
              <a:gd name="connsiteY8-800" fmla="*/ 1555506 h 3960000"/>
              <a:gd name="connsiteX9-801" fmla="*/ 1196057 w 3960000"/>
              <a:gd name="connsiteY9-802" fmla="*/ 2257108 h 3960000"/>
              <a:gd name="connsiteX10-803" fmla="*/ 856023 w 3960000"/>
              <a:gd name="connsiteY10-804" fmla="*/ 2244108 h 3960000"/>
              <a:gd name="connsiteX11-805" fmla="*/ 1486410 w 3960000"/>
              <a:gd name="connsiteY11-806" fmla="*/ 2607420 h 3960000"/>
              <a:gd name="connsiteX12-807" fmla="*/ 552668 w 3960000"/>
              <a:gd name="connsiteY12-808" fmla="*/ 2902822 h 3960000"/>
              <a:gd name="connsiteX13-809" fmla="*/ 1978439 w 3960000"/>
              <a:gd name="connsiteY13-810" fmla="*/ 3093502 h 3960000"/>
              <a:gd name="connsiteX14-811" fmla="*/ 3053184 w 3960000"/>
              <a:gd name="connsiteY14-812" fmla="*/ 2031759 h 3960000"/>
              <a:gd name="connsiteX15-813" fmla="*/ 3207849 w 3960000"/>
              <a:gd name="connsiteY15-814" fmla="*/ 1493166 h 3960000"/>
              <a:gd name="connsiteX16-815" fmla="*/ 3449507 w 3960000"/>
              <a:gd name="connsiteY16-816" fmla="*/ 1170564 h 3960000"/>
              <a:gd name="connsiteX17-817" fmla="*/ 3140091 w 3960000"/>
              <a:gd name="connsiteY17-818" fmla="*/ 1227260 h 3960000"/>
              <a:gd name="connsiteX18-819" fmla="*/ 3324107 w 3960000"/>
              <a:gd name="connsiteY18-820" fmla="*/ 851504 h 3960000"/>
              <a:gd name="connsiteX19-821" fmla="*/ 2995677 w 3960000"/>
              <a:gd name="connsiteY19-822" fmla="*/ 1008938 h 3960000"/>
              <a:gd name="connsiteX20-823" fmla="*/ 2496208 w 3960000"/>
              <a:gd name="connsiteY20-824" fmla="*/ 770986 h 3960000"/>
              <a:gd name="connsiteX21-825" fmla="*/ 308009 w 3960000"/>
              <a:gd name="connsiteY21-826" fmla="*/ 0 h 3960000"/>
              <a:gd name="connsiteX22-827" fmla="*/ 3651991 w 3960000"/>
              <a:gd name="connsiteY22-828" fmla="*/ 0 h 3960000"/>
              <a:gd name="connsiteX23-829" fmla="*/ 3960000 w 3960000"/>
              <a:gd name="connsiteY23-830" fmla="*/ 308009 h 3960000"/>
              <a:gd name="connsiteX24-831" fmla="*/ 3960000 w 3960000"/>
              <a:gd name="connsiteY24-832" fmla="*/ 3651991 h 3960000"/>
              <a:gd name="connsiteX25-833" fmla="*/ 3651991 w 3960000"/>
              <a:gd name="connsiteY25-834" fmla="*/ 3960000 h 3960000"/>
              <a:gd name="connsiteX26-835" fmla="*/ 308009 w 3960000"/>
              <a:gd name="connsiteY26-836" fmla="*/ 3960000 h 3960000"/>
              <a:gd name="connsiteX27-837" fmla="*/ 0 w 3960000"/>
              <a:gd name="connsiteY27-838" fmla="*/ 3651991 h 3960000"/>
              <a:gd name="connsiteX28-839" fmla="*/ 0 w 3960000"/>
              <a:gd name="connsiteY28-840" fmla="*/ 308009 h 3960000"/>
              <a:gd name="connsiteX29-841" fmla="*/ 308009 w 3960000"/>
              <a:gd name="connsiteY29-842" fmla="*/ 0 h 3960000"/>
              <a:gd name="connsiteX0-843" fmla="*/ 3160999 w 3960000"/>
              <a:gd name="connsiteY0-844" fmla="*/ 1374274 h 3960000"/>
              <a:gd name="connsiteX1-845" fmla="*/ 3155132 w 3960000"/>
              <a:gd name="connsiteY1-846" fmla="*/ 1419362 h 3960000"/>
              <a:gd name="connsiteX2-847" fmla="*/ 3160999 w 3960000"/>
              <a:gd name="connsiteY2-848" fmla="*/ 1374274 h 3960000"/>
              <a:gd name="connsiteX3-849" fmla="*/ 2496208 w 3960000"/>
              <a:gd name="connsiteY3-850" fmla="*/ 770986 h 3960000"/>
              <a:gd name="connsiteX4-851" fmla="*/ 1921633 w 3960000"/>
              <a:gd name="connsiteY4-852" fmla="*/ 1292845 h 3960000"/>
              <a:gd name="connsiteX5-853" fmla="*/ 1942445 w 3960000"/>
              <a:gd name="connsiteY5-854" fmla="*/ 1570340 h 3960000"/>
              <a:gd name="connsiteX6-855" fmla="*/ 815277 w 3960000"/>
              <a:gd name="connsiteY6-856" fmla="*/ 836121 h 3960000"/>
              <a:gd name="connsiteX7-857" fmla="*/ 965659 w 3960000"/>
              <a:gd name="connsiteY7-858" fmla="*/ 1735195 h 3960000"/>
              <a:gd name="connsiteX8-859" fmla="*/ 644257 w 3960000"/>
              <a:gd name="connsiteY8-860" fmla="*/ 1555506 h 3960000"/>
              <a:gd name="connsiteX9-861" fmla="*/ 1196057 w 3960000"/>
              <a:gd name="connsiteY9-862" fmla="*/ 2257108 h 3960000"/>
              <a:gd name="connsiteX10-863" fmla="*/ 813848 w 3960000"/>
              <a:gd name="connsiteY10-864" fmla="*/ 2296824 h 3960000"/>
              <a:gd name="connsiteX11-865" fmla="*/ 1486410 w 3960000"/>
              <a:gd name="connsiteY11-866" fmla="*/ 2607420 h 3960000"/>
              <a:gd name="connsiteX12-867" fmla="*/ 552668 w 3960000"/>
              <a:gd name="connsiteY12-868" fmla="*/ 2902822 h 3960000"/>
              <a:gd name="connsiteX13-869" fmla="*/ 1978439 w 3960000"/>
              <a:gd name="connsiteY13-870" fmla="*/ 3093502 h 3960000"/>
              <a:gd name="connsiteX14-871" fmla="*/ 3053184 w 3960000"/>
              <a:gd name="connsiteY14-872" fmla="*/ 2031759 h 3960000"/>
              <a:gd name="connsiteX15-873" fmla="*/ 3207849 w 3960000"/>
              <a:gd name="connsiteY15-874" fmla="*/ 1493166 h 3960000"/>
              <a:gd name="connsiteX16-875" fmla="*/ 3449507 w 3960000"/>
              <a:gd name="connsiteY16-876" fmla="*/ 1170564 h 3960000"/>
              <a:gd name="connsiteX17-877" fmla="*/ 3140091 w 3960000"/>
              <a:gd name="connsiteY17-878" fmla="*/ 1227260 h 3960000"/>
              <a:gd name="connsiteX18-879" fmla="*/ 3324107 w 3960000"/>
              <a:gd name="connsiteY18-880" fmla="*/ 851504 h 3960000"/>
              <a:gd name="connsiteX19-881" fmla="*/ 2995677 w 3960000"/>
              <a:gd name="connsiteY19-882" fmla="*/ 1008938 h 3960000"/>
              <a:gd name="connsiteX20-883" fmla="*/ 2496208 w 3960000"/>
              <a:gd name="connsiteY20-884" fmla="*/ 770986 h 3960000"/>
              <a:gd name="connsiteX21-885" fmla="*/ 308009 w 3960000"/>
              <a:gd name="connsiteY21-886" fmla="*/ 0 h 3960000"/>
              <a:gd name="connsiteX22-887" fmla="*/ 3651991 w 3960000"/>
              <a:gd name="connsiteY22-888" fmla="*/ 0 h 3960000"/>
              <a:gd name="connsiteX23-889" fmla="*/ 3960000 w 3960000"/>
              <a:gd name="connsiteY23-890" fmla="*/ 308009 h 3960000"/>
              <a:gd name="connsiteX24-891" fmla="*/ 3960000 w 3960000"/>
              <a:gd name="connsiteY24-892" fmla="*/ 3651991 h 3960000"/>
              <a:gd name="connsiteX25-893" fmla="*/ 3651991 w 3960000"/>
              <a:gd name="connsiteY25-894" fmla="*/ 3960000 h 3960000"/>
              <a:gd name="connsiteX26-895" fmla="*/ 308009 w 3960000"/>
              <a:gd name="connsiteY26-896" fmla="*/ 3960000 h 3960000"/>
              <a:gd name="connsiteX27-897" fmla="*/ 0 w 3960000"/>
              <a:gd name="connsiteY27-898" fmla="*/ 3651991 h 3960000"/>
              <a:gd name="connsiteX28-899" fmla="*/ 0 w 3960000"/>
              <a:gd name="connsiteY28-900" fmla="*/ 308009 h 3960000"/>
              <a:gd name="connsiteX29-901" fmla="*/ 308009 w 3960000"/>
              <a:gd name="connsiteY29-902" fmla="*/ 0 h 3960000"/>
              <a:gd name="connsiteX0-903" fmla="*/ 3160999 w 3960000"/>
              <a:gd name="connsiteY0-904" fmla="*/ 1374274 h 3960000"/>
              <a:gd name="connsiteX1-905" fmla="*/ 3155132 w 3960000"/>
              <a:gd name="connsiteY1-906" fmla="*/ 1419362 h 3960000"/>
              <a:gd name="connsiteX2-907" fmla="*/ 3160999 w 3960000"/>
              <a:gd name="connsiteY2-908" fmla="*/ 1374274 h 3960000"/>
              <a:gd name="connsiteX3-909" fmla="*/ 2496208 w 3960000"/>
              <a:gd name="connsiteY3-910" fmla="*/ 770986 h 3960000"/>
              <a:gd name="connsiteX4-911" fmla="*/ 1921633 w 3960000"/>
              <a:gd name="connsiteY4-912" fmla="*/ 1292845 h 3960000"/>
              <a:gd name="connsiteX5-913" fmla="*/ 1942445 w 3960000"/>
              <a:gd name="connsiteY5-914" fmla="*/ 1570340 h 3960000"/>
              <a:gd name="connsiteX6-915" fmla="*/ 815277 w 3960000"/>
              <a:gd name="connsiteY6-916" fmla="*/ 836121 h 3960000"/>
              <a:gd name="connsiteX7-917" fmla="*/ 965659 w 3960000"/>
              <a:gd name="connsiteY7-918" fmla="*/ 1735195 h 3960000"/>
              <a:gd name="connsiteX8-919" fmla="*/ 570453 w 3960000"/>
              <a:gd name="connsiteY8-920" fmla="*/ 1629310 h 3960000"/>
              <a:gd name="connsiteX9-921" fmla="*/ 1196057 w 3960000"/>
              <a:gd name="connsiteY9-922" fmla="*/ 2257108 h 3960000"/>
              <a:gd name="connsiteX10-923" fmla="*/ 813848 w 3960000"/>
              <a:gd name="connsiteY10-924" fmla="*/ 2296824 h 3960000"/>
              <a:gd name="connsiteX11-925" fmla="*/ 1486410 w 3960000"/>
              <a:gd name="connsiteY11-926" fmla="*/ 2607420 h 3960000"/>
              <a:gd name="connsiteX12-927" fmla="*/ 552668 w 3960000"/>
              <a:gd name="connsiteY12-928" fmla="*/ 2902822 h 3960000"/>
              <a:gd name="connsiteX13-929" fmla="*/ 1978439 w 3960000"/>
              <a:gd name="connsiteY13-930" fmla="*/ 3093502 h 3960000"/>
              <a:gd name="connsiteX14-931" fmla="*/ 3053184 w 3960000"/>
              <a:gd name="connsiteY14-932" fmla="*/ 2031759 h 3960000"/>
              <a:gd name="connsiteX15-933" fmla="*/ 3207849 w 3960000"/>
              <a:gd name="connsiteY15-934" fmla="*/ 1493166 h 3960000"/>
              <a:gd name="connsiteX16-935" fmla="*/ 3449507 w 3960000"/>
              <a:gd name="connsiteY16-936" fmla="*/ 1170564 h 3960000"/>
              <a:gd name="connsiteX17-937" fmla="*/ 3140091 w 3960000"/>
              <a:gd name="connsiteY17-938" fmla="*/ 1227260 h 3960000"/>
              <a:gd name="connsiteX18-939" fmla="*/ 3324107 w 3960000"/>
              <a:gd name="connsiteY18-940" fmla="*/ 851504 h 3960000"/>
              <a:gd name="connsiteX19-941" fmla="*/ 2995677 w 3960000"/>
              <a:gd name="connsiteY19-942" fmla="*/ 1008938 h 3960000"/>
              <a:gd name="connsiteX20-943" fmla="*/ 2496208 w 3960000"/>
              <a:gd name="connsiteY20-944" fmla="*/ 770986 h 3960000"/>
              <a:gd name="connsiteX21-945" fmla="*/ 308009 w 3960000"/>
              <a:gd name="connsiteY21-946" fmla="*/ 0 h 3960000"/>
              <a:gd name="connsiteX22-947" fmla="*/ 3651991 w 3960000"/>
              <a:gd name="connsiteY22-948" fmla="*/ 0 h 3960000"/>
              <a:gd name="connsiteX23-949" fmla="*/ 3960000 w 3960000"/>
              <a:gd name="connsiteY23-950" fmla="*/ 308009 h 3960000"/>
              <a:gd name="connsiteX24-951" fmla="*/ 3960000 w 3960000"/>
              <a:gd name="connsiteY24-952" fmla="*/ 3651991 h 3960000"/>
              <a:gd name="connsiteX25-953" fmla="*/ 3651991 w 3960000"/>
              <a:gd name="connsiteY25-954" fmla="*/ 3960000 h 3960000"/>
              <a:gd name="connsiteX26-955" fmla="*/ 308009 w 3960000"/>
              <a:gd name="connsiteY26-956" fmla="*/ 3960000 h 3960000"/>
              <a:gd name="connsiteX27-957" fmla="*/ 0 w 3960000"/>
              <a:gd name="connsiteY27-958" fmla="*/ 3651991 h 3960000"/>
              <a:gd name="connsiteX28-959" fmla="*/ 0 w 3960000"/>
              <a:gd name="connsiteY28-960" fmla="*/ 308009 h 3960000"/>
              <a:gd name="connsiteX29-961" fmla="*/ 308009 w 3960000"/>
              <a:gd name="connsiteY29-962" fmla="*/ 0 h 3960000"/>
              <a:gd name="connsiteX0-963" fmla="*/ 3160999 w 3960000"/>
              <a:gd name="connsiteY0-964" fmla="*/ 1374274 h 3960000"/>
              <a:gd name="connsiteX1-965" fmla="*/ 3155132 w 3960000"/>
              <a:gd name="connsiteY1-966" fmla="*/ 1419362 h 3960000"/>
              <a:gd name="connsiteX2-967" fmla="*/ 3160999 w 3960000"/>
              <a:gd name="connsiteY2-968" fmla="*/ 1374274 h 3960000"/>
              <a:gd name="connsiteX3-969" fmla="*/ 2496208 w 3960000"/>
              <a:gd name="connsiteY3-970" fmla="*/ 770986 h 3960000"/>
              <a:gd name="connsiteX4-971" fmla="*/ 1921633 w 3960000"/>
              <a:gd name="connsiteY4-972" fmla="*/ 1292845 h 3960000"/>
              <a:gd name="connsiteX5-973" fmla="*/ 1942445 w 3960000"/>
              <a:gd name="connsiteY5-974" fmla="*/ 1570340 h 3960000"/>
              <a:gd name="connsiteX6-975" fmla="*/ 815277 w 3960000"/>
              <a:gd name="connsiteY6-976" fmla="*/ 836121 h 3960000"/>
              <a:gd name="connsiteX7-977" fmla="*/ 965659 w 3960000"/>
              <a:gd name="connsiteY7-978" fmla="*/ 1735195 h 3960000"/>
              <a:gd name="connsiteX8-979" fmla="*/ 570453 w 3960000"/>
              <a:gd name="connsiteY8-980" fmla="*/ 1629310 h 3960000"/>
              <a:gd name="connsiteX9-981" fmla="*/ 1196057 w 3960000"/>
              <a:gd name="connsiteY9-982" fmla="*/ 2257108 h 3960000"/>
              <a:gd name="connsiteX10-983" fmla="*/ 813848 w 3960000"/>
              <a:gd name="connsiteY10-984" fmla="*/ 2296824 h 3960000"/>
              <a:gd name="connsiteX11-985" fmla="*/ 1486410 w 3960000"/>
              <a:gd name="connsiteY11-986" fmla="*/ 2607420 h 3960000"/>
              <a:gd name="connsiteX12-987" fmla="*/ 489408 w 3960000"/>
              <a:gd name="connsiteY12-988" fmla="*/ 2829018 h 3960000"/>
              <a:gd name="connsiteX13-989" fmla="*/ 1978439 w 3960000"/>
              <a:gd name="connsiteY13-990" fmla="*/ 3093502 h 3960000"/>
              <a:gd name="connsiteX14-991" fmla="*/ 3053184 w 3960000"/>
              <a:gd name="connsiteY14-992" fmla="*/ 2031759 h 3960000"/>
              <a:gd name="connsiteX15-993" fmla="*/ 3207849 w 3960000"/>
              <a:gd name="connsiteY15-994" fmla="*/ 1493166 h 3960000"/>
              <a:gd name="connsiteX16-995" fmla="*/ 3449507 w 3960000"/>
              <a:gd name="connsiteY16-996" fmla="*/ 1170564 h 3960000"/>
              <a:gd name="connsiteX17-997" fmla="*/ 3140091 w 3960000"/>
              <a:gd name="connsiteY17-998" fmla="*/ 1227260 h 3960000"/>
              <a:gd name="connsiteX18-999" fmla="*/ 3324107 w 3960000"/>
              <a:gd name="connsiteY18-1000" fmla="*/ 851504 h 3960000"/>
              <a:gd name="connsiteX19-1001" fmla="*/ 2995677 w 3960000"/>
              <a:gd name="connsiteY19-1002" fmla="*/ 1008938 h 3960000"/>
              <a:gd name="connsiteX20-1003" fmla="*/ 2496208 w 3960000"/>
              <a:gd name="connsiteY20-1004" fmla="*/ 770986 h 3960000"/>
              <a:gd name="connsiteX21-1005" fmla="*/ 308009 w 3960000"/>
              <a:gd name="connsiteY21-1006" fmla="*/ 0 h 3960000"/>
              <a:gd name="connsiteX22-1007" fmla="*/ 3651991 w 3960000"/>
              <a:gd name="connsiteY22-1008" fmla="*/ 0 h 3960000"/>
              <a:gd name="connsiteX23-1009" fmla="*/ 3960000 w 3960000"/>
              <a:gd name="connsiteY23-1010" fmla="*/ 308009 h 3960000"/>
              <a:gd name="connsiteX24-1011" fmla="*/ 3960000 w 3960000"/>
              <a:gd name="connsiteY24-1012" fmla="*/ 3651991 h 3960000"/>
              <a:gd name="connsiteX25-1013" fmla="*/ 3651991 w 3960000"/>
              <a:gd name="connsiteY25-1014" fmla="*/ 3960000 h 3960000"/>
              <a:gd name="connsiteX26-1015" fmla="*/ 308009 w 3960000"/>
              <a:gd name="connsiteY26-1016" fmla="*/ 3960000 h 3960000"/>
              <a:gd name="connsiteX27-1017" fmla="*/ 0 w 3960000"/>
              <a:gd name="connsiteY27-1018" fmla="*/ 3651991 h 3960000"/>
              <a:gd name="connsiteX28-1019" fmla="*/ 0 w 3960000"/>
              <a:gd name="connsiteY28-1020" fmla="*/ 308009 h 3960000"/>
              <a:gd name="connsiteX29-1021" fmla="*/ 308009 w 3960000"/>
              <a:gd name="connsiteY29-1022" fmla="*/ 0 h 3960000"/>
              <a:gd name="connsiteX0-1023" fmla="*/ 3160999 w 3960000"/>
              <a:gd name="connsiteY0-1024" fmla="*/ 1374274 h 3960000"/>
              <a:gd name="connsiteX1-1025" fmla="*/ 3155132 w 3960000"/>
              <a:gd name="connsiteY1-1026" fmla="*/ 1419362 h 3960000"/>
              <a:gd name="connsiteX2-1027" fmla="*/ 3160999 w 3960000"/>
              <a:gd name="connsiteY2-1028" fmla="*/ 1374274 h 3960000"/>
              <a:gd name="connsiteX3-1029" fmla="*/ 2496208 w 3960000"/>
              <a:gd name="connsiteY3-1030" fmla="*/ 770986 h 3960000"/>
              <a:gd name="connsiteX4-1031" fmla="*/ 1921633 w 3960000"/>
              <a:gd name="connsiteY4-1032" fmla="*/ 1292845 h 3960000"/>
              <a:gd name="connsiteX5-1033" fmla="*/ 1942445 w 3960000"/>
              <a:gd name="connsiteY5-1034" fmla="*/ 1570340 h 3960000"/>
              <a:gd name="connsiteX6-1035" fmla="*/ 815277 w 3960000"/>
              <a:gd name="connsiteY6-1036" fmla="*/ 836121 h 3960000"/>
              <a:gd name="connsiteX7-1037" fmla="*/ 965659 w 3960000"/>
              <a:gd name="connsiteY7-1038" fmla="*/ 1735195 h 3960000"/>
              <a:gd name="connsiteX8-1039" fmla="*/ 570453 w 3960000"/>
              <a:gd name="connsiteY8-1040" fmla="*/ 1629310 h 3960000"/>
              <a:gd name="connsiteX9-1041" fmla="*/ 1196057 w 3960000"/>
              <a:gd name="connsiteY9-1042" fmla="*/ 2257108 h 3960000"/>
              <a:gd name="connsiteX10-1043" fmla="*/ 813848 w 3960000"/>
              <a:gd name="connsiteY10-1044" fmla="*/ 2296824 h 3960000"/>
              <a:gd name="connsiteX11-1045" fmla="*/ 1486410 w 3960000"/>
              <a:gd name="connsiteY11-1046" fmla="*/ 2607420 h 3960000"/>
              <a:gd name="connsiteX12-1047" fmla="*/ 489408 w 3960000"/>
              <a:gd name="connsiteY12-1048" fmla="*/ 2829018 h 3960000"/>
              <a:gd name="connsiteX13-1049" fmla="*/ 2062787 w 3960000"/>
              <a:gd name="connsiteY13-1050" fmla="*/ 3146219 h 3960000"/>
              <a:gd name="connsiteX14-1051" fmla="*/ 3053184 w 3960000"/>
              <a:gd name="connsiteY14-1052" fmla="*/ 2031759 h 3960000"/>
              <a:gd name="connsiteX15-1053" fmla="*/ 3207849 w 3960000"/>
              <a:gd name="connsiteY15-1054" fmla="*/ 1493166 h 3960000"/>
              <a:gd name="connsiteX16-1055" fmla="*/ 3449507 w 3960000"/>
              <a:gd name="connsiteY16-1056" fmla="*/ 1170564 h 3960000"/>
              <a:gd name="connsiteX17-1057" fmla="*/ 3140091 w 3960000"/>
              <a:gd name="connsiteY17-1058" fmla="*/ 1227260 h 3960000"/>
              <a:gd name="connsiteX18-1059" fmla="*/ 3324107 w 3960000"/>
              <a:gd name="connsiteY18-1060" fmla="*/ 851504 h 3960000"/>
              <a:gd name="connsiteX19-1061" fmla="*/ 2995677 w 3960000"/>
              <a:gd name="connsiteY19-1062" fmla="*/ 1008938 h 3960000"/>
              <a:gd name="connsiteX20-1063" fmla="*/ 2496208 w 3960000"/>
              <a:gd name="connsiteY20-1064" fmla="*/ 770986 h 3960000"/>
              <a:gd name="connsiteX21-1065" fmla="*/ 308009 w 3960000"/>
              <a:gd name="connsiteY21-1066" fmla="*/ 0 h 3960000"/>
              <a:gd name="connsiteX22-1067" fmla="*/ 3651991 w 3960000"/>
              <a:gd name="connsiteY22-1068" fmla="*/ 0 h 3960000"/>
              <a:gd name="connsiteX23-1069" fmla="*/ 3960000 w 3960000"/>
              <a:gd name="connsiteY23-1070" fmla="*/ 308009 h 3960000"/>
              <a:gd name="connsiteX24-1071" fmla="*/ 3960000 w 3960000"/>
              <a:gd name="connsiteY24-1072" fmla="*/ 3651991 h 3960000"/>
              <a:gd name="connsiteX25-1073" fmla="*/ 3651991 w 3960000"/>
              <a:gd name="connsiteY25-1074" fmla="*/ 3960000 h 3960000"/>
              <a:gd name="connsiteX26-1075" fmla="*/ 308009 w 3960000"/>
              <a:gd name="connsiteY26-1076" fmla="*/ 3960000 h 3960000"/>
              <a:gd name="connsiteX27-1077" fmla="*/ 0 w 3960000"/>
              <a:gd name="connsiteY27-1078" fmla="*/ 3651991 h 3960000"/>
              <a:gd name="connsiteX28-1079" fmla="*/ 0 w 3960000"/>
              <a:gd name="connsiteY28-1080" fmla="*/ 308009 h 3960000"/>
              <a:gd name="connsiteX29-1081" fmla="*/ 308009 w 3960000"/>
              <a:gd name="connsiteY29-1082" fmla="*/ 0 h 3960000"/>
              <a:gd name="connsiteX0-1083" fmla="*/ 3160999 w 3960000"/>
              <a:gd name="connsiteY0-1084" fmla="*/ 1374274 h 3960000"/>
              <a:gd name="connsiteX1-1085" fmla="*/ 3155132 w 3960000"/>
              <a:gd name="connsiteY1-1086" fmla="*/ 1419362 h 3960000"/>
              <a:gd name="connsiteX2-1087" fmla="*/ 3160999 w 3960000"/>
              <a:gd name="connsiteY2-1088" fmla="*/ 1374274 h 3960000"/>
              <a:gd name="connsiteX3-1089" fmla="*/ 2496208 w 3960000"/>
              <a:gd name="connsiteY3-1090" fmla="*/ 770986 h 3960000"/>
              <a:gd name="connsiteX4-1091" fmla="*/ 1921633 w 3960000"/>
              <a:gd name="connsiteY4-1092" fmla="*/ 1292845 h 3960000"/>
              <a:gd name="connsiteX5-1093" fmla="*/ 1942445 w 3960000"/>
              <a:gd name="connsiteY5-1094" fmla="*/ 1570340 h 3960000"/>
              <a:gd name="connsiteX6-1095" fmla="*/ 815277 w 3960000"/>
              <a:gd name="connsiteY6-1096" fmla="*/ 836121 h 3960000"/>
              <a:gd name="connsiteX7-1097" fmla="*/ 965659 w 3960000"/>
              <a:gd name="connsiteY7-1098" fmla="*/ 1735195 h 3960000"/>
              <a:gd name="connsiteX8-1099" fmla="*/ 570453 w 3960000"/>
              <a:gd name="connsiteY8-1100" fmla="*/ 1629310 h 3960000"/>
              <a:gd name="connsiteX9-1101" fmla="*/ 1196057 w 3960000"/>
              <a:gd name="connsiteY9-1102" fmla="*/ 2257108 h 3960000"/>
              <a:gd name="connsiteX10-1103" fmla="*/ 813848 w 3960000"/>
              <a:gd name="connsiteY10-1104" fmla="*/ 2296824 h 3960000"/>
              <a:gd name="connsiteX11-1105" fmla="*/ 1486410 w 3960000"/>
              <a:gd name="connsiteY11-1106" fmla="*/ 2607420 h 3960000"/>
              <a:gd name="connsiteX12-1107" fmla="*/ 489408 w 3960000"/>
              <a:gd name="connsiteY12-1108" fmla="*/ 2829018 h 3960000"/>
              <a:gd name="connsiteX13-1109" fmla="*/ 2062787 w 3960000"/>
              <a:gd name="connsiteY13-1110" fmla="*/ 3146219 h 3960000"/>
              <a:gd name="connsiteX14-1111" fmla="*/ 3074271 w 3960000"/>
              <a:gd name="connsiteY14-1112" fmla="*/ 2105563 h 3960000"/>
              <a:gd name="connsiteX15-1113" fmla="*/ 3207849 w 3960000"/>
              <a:gd name="connsiteY15-1114" fmla="*/ 1493166 h 3960000"/>
              <a:gd name="connsiteX16-1115" fmla="*/ 3449507 w 3960000"/>
              <a:gd name="connsiteY16-1116" fmla="*/ 1170564 h 3960000"/>
              <a:gd name="connsiteX17-1117" fmla="*/ 3140091 w 3960000"/>
              <a:gd name="connsiteY17-1118" fmla="*/ 1227260 h 3960000"/>
              <a:gd name="connsiteX18-1119" fmla="*/ 3324107 w 3960000"/>
              <a:gd name="connsiteY18-1120" fmla="*/ 851504 h 3960000"/>
              <a:gd name="connsiteX19-1121" fmla="*/ 2995677 w 3960000"/>
              <a:gd name="connsiteY19-1122" fmla="*/ 1008938 h 3960000"/>
              <a:gd name="connsiteX20-1123" fmla="*/ 2496208 w 3960000"/>
              <a:gd name="connsiteY20-1124" fmla="*/ 770986 h 3960000"/>
              <a:gd name="connsiteX21-1125" fmla="*/ 308009 w 3960000"/>
              <a:gd name="connsiteY21-1126" fmla="*/ 0 h 3960000"/>
              <a:gd name="connsiteX22-1127" fmla="*/ 3651991 w 3960000"/>
              <a:gd name="connsiteY22-1128" fmla="*/ 0 h 3960000"/>
              <a:gd name="connsiteX23-1129" fmla="*/ 3960000 w 3960000"/>
              <a:gd name="connsiteY23-1130" fmla="*/ 308009 h 3960000"/>
              <a:gd name="connsiteX24-1131" fmla="*/ 3960000 w 3960000"/>
              <a:gd name="connsiteY24-1132" fmla="*/ 3651991 h 3960000"/>
              <a:gd name="connsiteX25-1133" fmla="*/ 3651991 w 3960000"/>
              <a:gd name="connsiteY25-1134" fmla="*/ 3960000 h 3960000"/>
              <a:gd name="connsiteX26-1135" fmla="*/ 308009 w 3960000"/>
              <a:gd name="connsiteY26-1136" fmla="*/ 3960000 h 3960000"/>
              <a:gd name="connsiteX27-1137" fmla="*/ 0 w 3960000"/>
              <a:gd name="connsiteY27-1138" fmla="*/ 3651991 h 3960000"/>
              <a:gd name="connsiteX28-1139" fmla="*/ 0 w 3960000"/>
              <a:gd name="connsiteY28-1140" fmla="*/ 308009 h 3960000"/>
              <a:gd name="connsiteX29-1141" fmla="*/ 308009 w 3960000"/>
              <a:gd name="connsiteY29-1142" fmla="*/ 0 h 3960000"/>
              <a:gd name="connsiteX0-1143" fmla="*/ 3160999 w 3960000"/>
              <a:gd name="connsiteY0-1144" fmla="*/ 1374274 h 3960000"/>
              <a:gd name="connsiteX1-1145" fmla="*/ 3155132 w 3960000"/>
              <a:gd name="connsiteY1-1146" fmla="*/ 1419362 h 3960000"/>
              <a:gd name="connsiteX2-1147" fmla="*/ 3160999 w 3960000"/>
              <a:gd name="connsiteY2-1148" fmla="*/ 1374274 h 3960000"/>
              <a:gd name="connsiteX3-1149" fmla="*/ 2496208 w 3960000"/>
              <a:gd name="connsiteY3-1150" fmla="*/ 770986 h 3960000"/>
              <a:gd name="connsiteX4-1151" fmla="*/ 1921633 w 3960000"/>
              <a:gd name="connsiteY4-1152" fmla="*/ 1292845 h 3960000"/>
              <a:gd name="connsiteX5-1153" fmla="*/ 1942445 w 3960000"/>
              <a:gd name="connsiteY5-1154" fmla="*/ 1570340 h 3960000"/>
              <a:gd name="connsiteX6-1155" fmla="*/ 815277 w 3960000"/>
              <a:gd name="connsiteY6-1156" fmla="*/ 836121 h 3960000"/>
              <a:gd name="connsiteX7-1157" fmla="*/ 965659 w 3960000"/>
              <a:gd name="connsiteY7-1158" fmla="*/ 1735195 h 3960000"/>
              <a:gd name="connsiteX8-1159" fmla="*/ 570453 w 3960000"/>
              <a:gd name="connsiteY8-1160" fmla="*/ 1629310 h 3960000"/>
              <a:gd name="connsiteX9-1161" fmla="*/ 1196057 w 3960000"/>
              <a:gd name="connsiteY9-1162" fmla="*/ 2257108 h 3960000"/>
              <a:gd name="connsiteX10-1163" fmla="*/ 813848 w 3960000"/>
              <a:gd name="connsiteY10-1164" fmla="*/ 2296824 h 3960000"/>
              <a:gd name="connsiteX11-1165" fmla="*/ 1486410 w 3960000"/>
              <a:gd name="connsiteY11-1166" fmla="*/ 2607420 h 3960000"/>
              <a:gd name="connsiteX12-1167" fmla="*/ 489408 w 3960000"/>
              <a:gd name="connsiteY12-1168" fmla="*/ 2829018 h 3960000"/>
              <a:gd name="connsiteX13-1169" fmla="*/ 2062787 w 3960000"/>
              <a:gd name="connsiteY13-1170" fmla="*/ 3146219 h 3960000"/>
              <a:gd name="connsiteX14-1171" fmla="*/ 3074271 w 3960000"/>
              <a:gd name="connsiteY14-1172" fmla="*/ 2105563 h 3960000"/>
              <a:gd name="connsiteX15-1173" fmla="*/ 3207849 w 3960000"/>
              <a:gd name="connsiteY15-1174" fmla="*/ 1493166 h 3960000"/>
              <a:gd name="connsiteX16-1175" fmla="*/ 3449507 w 3960000"/>
              <a:gd name="connsiteY16-1176" fmla="*/ 1170564 h 3960000"/>
              <a:gd name="connsiteX17-1177" fmla="*/ 3140091 w 3960000"/>
              <a:gd name="connsiteY17-1178" fmla="*/ 1227260 h 3960000"/>
              <a:gd name="connsiteX18-1179" fmla="*/ 3324107 w 3960000"/>
              <a:gd name="connsiteY18-1180" fmla="*/ 851504 h 3960000"/>
              <a:gd name="connsiteX19-1181" fmla="*/ 2995677 w 3960000"/>
              <a:gd name="connsiteY19-1182" fmla="*/ 1008938 h 3960000"/>
              <a:gd name="connsiteX20-1183" fmla="*/ 2496208 w 3960000"/>
              <a:gd name="connsiteY20-1184" fmla="*/ 770986 h 3960000"/>
              <a:gd name="connsiteX21-1185" fmla="*/ 308009 w 3960000"/>
              <a:gd name="connsiteY21-1186" fmla="*/ 0 h 3960000"/>
              <a:gd name="connsiteX22-1187" fmla="*/ 3651991 w 3960000"/>
              <a:gd name="connsiteY22-1188" fmla="*/ 0 h 3960000"/>
              <a:gd name="connsiteX23-1189" fmla="*/ 3960000 w 3960000"/>
              <a:gd name="connsiteY23-1190" fmla="*/ 308009 h 3960000"/>
              <a:gd name="connsiteX24-1191" fmla="*/ 3960000 w 3960000"/>
              <a:gd name="connsiteY24-1192" fmla="*/ 3651991 h 3960000"/>
              <a:gd name="connsiteX25-1193" fmla="*/ 3651991 w 3960000"/>
              <a:gd name="connsiteY25-1194" fmla="*/ 3960000 h 3960000"/>
              <a:gd name="connsiteX26-1195" fmla="*/ 308009 w 3960000"/>
              <a:gd name="connsiteY26-1196" fmla="*/ 3960000 h 3960000"/>
              <a:gd name="connsiteX27-1197" fmla="*/ 0 w 3960000"/>
              <a:gd name="connsiteY27-1198" fmla="*/ 3651991 h 3960000"/>
              <a:gd name="connsiteX28-1199" fmla="*/ 0 w 3960000"/>
              <a:gd name="connsiteY28-1200" fmla="*/ 308009 h 3960000"/>
              <a:gd name="connsiteX29-1201" fmla="*/ 308009 w 3960000"/>
              <a:gd name="connsiteY29-1202" fmla="*/ 0 h 3960000"/>
              <a:gd name="connsiteX0-1203" fmla="*/ 3160999 w 3960000"/>
              <a:gd name="connsiteY0-1204" fmla="*/ 1374274 h 3960000"/>
              <a:gd name="connsiteX1-1205" fmla="*/ 3155132 w 3960000"/>
              <a:gd name="connsiteY1-1206" fmla="*/ 1419362 h 3960000"/>
              <a:gd name="connsiteX2-1207" fmla="*/ 3160999 w 3960000"/>
              <a:gd name="connsiteY2-1208" fmla="*/ 1374274 h 3960000"/>
              <a:gd name="connsiteX3-1209" fmla="*/ 2496208 w 3960000"/>
              <a:gd name="connsiteY3-1210" fmla="*/ 770986 h 3960000"/>
              <a:gd name="connsiteX4-1211" fmla="*/ 1921633 w 3960000"/>
              <a:gd name="connsiteY4-1212" fmla="*/ 1292845 h 3960000"/>
              <a:gd name="connsiteX5-1213" fmla="*/ 1942445 w 3960000"/>
              <a:gd name="connsiteY5-1214" fmla="*/ 1570340 h 3960000"/>
              <a:gd name="connsiteX6-1215" fmla="*/ 815277 w 3960000"/>
              <a:gd name="connsiteY6-1216" fmla="*/ 836121 h 3960000"/>
              <a:gd name="connsiteX7-1217" fmla="*/ 965659 w 3960000"/>
              <a:gd name="connsiteY7-1218" fmla="*/ 1735195 h 3960000"/>
              <a:gd name="connsiteX8-1219" fmla="*/ 570453 w 3960000"/>
              <a:gd name="connsiteY8-1220" fmla="*/ 1629310 h 3960000"/>
              <a:gd name="connsiteX9-1221" fmla="*/ 1196057 w 3960000"/>
              <a:gd name="connsiteY9-1222" fmla="*/ 2257108 h 3960000"/>
              <a:gd name="connsiteX10-1223" fmla="*/ 813848 w 3960000"/>
              <a:gd name="connsiteY10-1224" fmla="*/ 2296824 h 3960000"/>
              <a:gd name="connsiteX11-1225" fmla="*/ 1486410 w 3960000"/>
              <a:gd name="connsiteY11-1226" fmla="*/ 2607420 h 3960000"/>
              <a:gd name="connsiteX12-1227" fmla="*/ 489408 w 3960000"/>
              <a:gd name="connsiteY12-1228" fmla="*/ 2829018 h 3960000"/>
              <a:gd name="connsiteX13-1229" fmla="*/ 2062787 w 3960000"/>
              <a:gd name="connsiteY13-1230" fmla="*/ 3146219 h 3960000"/>
              <a:gd name="connsiteX14-1231" fmla="*/ 3074271 w 3960000"/>
              <a:gd name="connsiteY14-1232" fmla="*/ 2105563 h 3960000"/>
              <a:gd name="connsiteX15-1233" fmla="*/ 3207849 w 3960000"/>
              <a:gd name="connsiteY15-1234" fmla="*/ 1493166 h 3960000"/>
              <a:gd name="connsiteX16-1235" fmla="*/ 3449507 w 3960000"/>
              <a:gd name="connsiteY16-1236" fmla="*/ 1170564 h 3960000"/>
              <a:gd name="connsiteX17-1237" fmla="*/ 3140091 w 3960000"/>
              <a:gd name="connsiteY17-1238" fmla="*/ 1227260 h 3960000"/>
              <a:gd name="connsiteX18-1239" fmla="*/ 3324107 w 3960000"/>
              <a:gd name="connsiteY18-1240" fmla="*/ 851504 h 3960000"/>
              <a:gd name="connsiteX19-1241" fmla="*/ 2995677 w 3960000"/>
              <a:gd name="connsiteY19-1242" fmla="*/ 1008938 h 3960000"/>
              <a:gd name="connsiteX20-1243" fmla="*/ 2496208 w 3960000"/>
              <a:gd name="connsiteY20-1244" fmla="*/ 770986 h 3960000"/>
              <a:gd name="connsiteX21-1245" fmla="*/ 308009 w 3960000"/>
              <a:gd name="connsiteY21-1246" fmla="*/ 0 h 3960000"/>
              <a:gd name="connsiteX22-1247" fmla="*/ 3651991 w 3960000"/>
              <a:gd name="connsiteY22-1248" fmla="*/ 0 h 3960000"/>
              <a:gd name="connsiteX23-1249" fmla="*/ 3960000 w 3960000"/>
              <a:gd name="connsiteY23-1250" fmla="*/ 308009 h 3960000"/>
              <a:gd name="connsiteX24-1251" fmla="*/ 3960000 w 3960000"/>
              <a:gd name="connsiteY24-1252" fmla="*/ 3651991 h 3960000"/>
              <a:gd name="connsiteX25-1253" fmla="*/ 3651991 w 3960000"/>
              <a:gd name="connsiteY25-1254" fmla="*/ 3960000 h 3960000"/>
              <a:gd name="connsiteX26-1255" fmla="*/ 308009 w 3960000"/>
              <a:gd name="connsiteY26-1256" fmla="*/ 3960000 h 3960000"/>
              <a:gd name="connsiteX27-1257" fmla="*/ 0 w 3960000"/>
              <a:gd name="connsiteY27-1258" fmla="*/ 3651991 h 3960000"/>
              <a:gd name="connsiteX28-1259" fmla="*/ 0 w 3960000"/>
              <a:gd name="connsiteY28-1260" fmla="*/ 308009 h 3960000"/>
              <a:gd name="connsiteX29-1261" fmla="*/ 308009 w 3960000"/>
              <a:gd name="connsiteY29-1262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/>
          <p:cNvSpPr>
            <a:spLocks noChangeAspect="1"/>
          </p:cNvSpPr>
          <p:nvPr/>
        </p:nvSpPr>
        <p:spPr>
          <a:xfrm>
            <a:off x="4371975" y="5793782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-1" fmla="*/ 2841893 w 3960000"/>
              <a:gd name="connsiteY0-2" fmla="*/ 181064 h 3960000"/>
              <a:gd name="connsiteX1-3" fmla="*/ 2105790 w 3960000"/>
              <a:gd name="connsiteY1-4" fmla="*/ 859562 h 3960000"/>
              <a:gd name="connsiteX2-5" fmla="*/ 2106860 w 3960000"/>
              <a:gd name="connsiteY2-6" fmla="*/ 863292 h 3960000"/>
              <a:gd name="connsiteX3-7" fmla="*/ 2106860 w 3960000"/>
              <a:gd name="connsiteY3-8" fmla="*/ 1248172 h 3960000"/>
              <a:gd name="connsiteX4-9" fmla="*/ 1691968 w 3960000"/>
              <a:gd name="connsiteY4-10" fmla="*/ 1248172 h 3960000"/>
              <a:gd name="connsiteX5-11" fmla="*/ 1691968 w 3960000"/>
              <a:gd name="connsiteY5-12" fmla="*/ 1824236 h 3960000"/>
              <a:gd name="connsiteX6-13" fmla="*/ 2106860 w 3960000"/>
              <a:gd name="connsiteY6-14" fmla="*/ 1824236 h 3960000"/>
              <a:gd name="connsiteX7-15" fmla="*/ 2106860 w 3960000"/>
              <a:gd name="connsiteY7-16" fmla="*/ 3779396 h 3960000"/>
              <a:gd name="connsiteX8-17" fmla="*/ 2754932 w 3960000"/>
              <a:gd name="connsiteY8-18" fmla="*/ 3779396 h 3960000"/>
              <a:gd name="connsiteX9-19" fmla="*/ 2754932 w 3960000"/>
              <a:gd name="connsiteY9-20" fmla="*/ 1824236 h 3960000"/>
              <a:gd name="connsiteX10-21" fmla="*/ 3305869 w 3960000"/>
              <a:gd name="connsiteY10-22" fmla="*/ 1813665 h 3960000"/>
              <a:gd name="connsiteX11-23" fmla="*/ 3348152 w 3960000"/>
              <a:gd name="connsiteY11-24" fmla="*/ 1248172 h 3960000"/>
              <a:gd name="connsiteX12-25" fmla="*/ 2754932 w 3960000"/>
              <a:gd name="connsiteY12-26" fmla="*/ 1248172 h 3960000"/>
              <a:gd name="connsiteX13-27" fmla="*/ 2754932 w 3960000"/>
              <a:gd name="connsiteY13-28" fmla="*/ 907124 h 3960000"/>
              <a:gd name="connsiteX14-29" fmla="*/ 3369037 w 3960000"/>
              <a:gd name="connsiteY14-30" fmla="*/ 704441 h 3960000"/>
              <a:gd name="connsiteX15-31" fmla="*/ 3432095 w 3960000"/>
              <a:gd name="connsiteY15-32" fmla="*/ 238945 h 3960000"/>
              <a:gd name="connsiteX16-33" fmla="*/ 2841893 w 3960000"/>
              <a:gd name="connsiteY16-34" fmla="*/ 181064 h 3960000"/>
              <a:gd name="connsiteX17-35" fmla="*/ 308009 w 3960000"/>
              <a:gd name="connsiteY17-36" fmla="*/ 0 h 3960000"/>
              <a:gd name="connsiteX18-37" fmla="*/ 3651991 w 3960000"/>
              <a:gd name="connsiteY18-38" fmla="*/ 0 h 3960000"/>
              <a:gd name="connsiteX19-39" fmla="*/ 3960000 w 3960000"/>
              <a:gd name="connsiteY19-40" fmla="*/ 308009 h 3960000"/>
              <a:gd name="connsiteX20-41" fmla="*/ 3960000 w 3960000"/>
              <a:gd name="connsiteY20-42" fmla="*/ 3651991 h 3960000"/>
              <a:gd name="connsiteX21-43" fmla="*/ 3651991 w 3960000"/>
              <a:gd name="connsiteY21-44" fmla="*/ 3960000 h 3960000"/>
              <a:gd name="connsiteX22-45" fmla="*/ 308009 w 3960000"/>
              <a:gd name="connsiteY22-46" fmla="*/ 3960000 h 3960000"/>
              <a:gd name="connsiteX23-47" fmla="*/ 0 w 3960000"/>
              <a:gd name="connsiteY23-48" fmla="*/ 3651991 h 3960000"/>
              <a:gd name="connsiteX24-49" fmla="*/ 0 w 3960000"/>
              <a:gd name="connsiteY24-50" fmla="*/ 308009 h 3960000"/>
              <a:gd name="connsiteX25-51" fmla="*/ 308009 w 3960000"/>
              <a:gd name="connsiteY25-52" fmla="*/ 0 h 3960000"/>
              <a:gd name="connsiteX0-53" fmla="*/ 2841893 w 3960000"/>
              <a:gd name="connsiteY0-54" fmla="*/ 181064 h 3960000"/>
              <a:gd name="connsiteX1-55" fmla="*/ 2105790 w 3960000"/>
              <a:gd name="connsiteY1-56" fmla="*/ 859562 h 3960000"/>
              <a:gd name="connsiteX2-57" fmla="*/ 2106860 w 3960000"/>
              <a:gd name="connsiteY2-58" fmla="*/ 863292 h 3960000"/>
              <a:gd name="connsiteX3-59" fmla="*/ 2106860 w 3960000"/>
              <a:gd name="connsiteY3-60" fmla="*/ 1248172 h 3960000"/>
              <a:gd name="connsiteX4-61" fmla="*/ 1691968 w 3960000"/>
              <a:gd name="connsiteY4-62" fmla="*/ 1248172 h 3960000"/>
              <a:gd name="connsiteX5-63" fmla="*/ 1691968 w 3960000"/>
              <a:gd name="connsiteY5-64" fmla="*/ 1824236 h 3960000"/>
              <a:gd name="connsiteX6-65" fmla="*/ 2106860 w 3960000"/>
              <a:gd name="connsiteY6-66" fmla="*/ 1824236 h 3960000"/>
              <a:gd name="connsiteX7-67" fmla="*/ 2106860 w 3960000"/>
              <a:gd name="connsiteY7-68" fmla="*/ 3779396 h 3960000"/>
              <a:gd name="connsiteX8-69" fmla="*/ 2754932 w 3960000"/>
              <a:gd name="connsiteY8-70" fmla="*/ 3779396 h 3960000"/>
              <a:gd name="connsiteX9-71" fmla="*/ 2754932 w 3960000"/>
              <a:gd name="connsiteY9-72" fmla="*/ 1824236 h 3960000"/>
              <a:gd name="connsiteX10-73" fmla="*/ 3305869 w 3960000"/>
              <a:gd name="connsiteY10-74" fmla="*/ 1813665 h 3960000"/>
              <a:gd name="connsiteX11-75" fmla="*/ 3348152 w 3960000"/>
              <a:gd name="connsiteY11-76" fmla="*/ 1248172 h 3960000"/>
              <a:gd name="connsiteX12-77" fmla="*/ 2754932 w 3960000"/>
              <a:gd name="connsiteY12-78" fmla="*/ 1248172 h 3960000"/>
              <a:gd name="connsiteX13-79" fmla="*/ 2754932 w 3960000"/>
              <a:gd name="connsiteY13-80" fmla="*/ 907124 h 3960000"/>
              <a:gd name="connsiteX14-81" fmla="*/ 3369037 w 3960000"/>
              <a:gd name="connsiteY14-82" fmla="*/ 704441 h 3960000"/>
              <a:gd name="connsiteX15-83" fmla="*/ 3432095 w 3960000"/>
              <a:gd name="connsiteY15-84" fmla="*/ 238945 h 3960000"/>
              <a:gd name="connsiteX16-85" fmla="*/ 2841893 w 3960000"/>
              <a:gd name="connsiteY16-86" fmla="*/ 181064 h 3960000"/>
              <a:gd name="connsiteX17-87" fmla="*/ 308009 w 3960000"/>
              <a:gd name="connsiteY17-88" fmla="*/ 0 h 3960000"/>
              <a:gd name="connsiteX18-89" fmla="*/ 3651991 w 3960000"/>
              <a:gd name="connsiteY18-90" fmla="*/ 0 h 3960000"/>
              <a:gd name="connsiteX19-91" fmla="*/ 3960000 w 3960000"/>
              <a:gd name="connsiteY19-92" fmla="*/ 308009 h 3960000"/>
              <a:gd name="connsiteX20-93" fmla="*/ 3960000 w 3960000"/>
              <a:gd name="connsiteY20-94" fmla="*/ 3651991 h 3960000"/>
              <a:gd name="connsiteX21-95" fmla="*/ 3651991 w 3960000"/>
              <a:gd name="connsiteY21-96" fmla="*/ 3960000 h 3960000"/>
              <a:gd name="connsiteX22-97" fmla="*/ 308009 w 3960000"/>
              <a:gd name="connsiteY22-98" fmla="*/ 3960000 h 3960000"/>
              <a:gd name="connsiteX23-99" fmla="*/ 0 w 3960000"/>
              <a:gd name="connsiteY23-100" fmla="*/ 3651991 h 3960000"/>
              <a:gd name="connsiteX24-101" fmla="*/ 0 w 3960000"/>
              <a:gd name="connsiteY24-102" fmla="*/ 308009 h 3960000"/>
              <a:gd name="connsiteX25-103" fmla="*/ 308009 w 3960000"/>
              <a:gd name="connsiteY25-104" fmla="*/ 0 h 3960000"/>
              <a:gd name="connsiteX0-105" fmla="*/ 2841893 w 3960000"/>
              <a:gd name="connsiteY0-106" fmla="*/ 181064 h 3960000"/>
              <a:gd name="connsiteX1-107" fmla="*/ 2105790 w 3960000"/>
              <a:gd name="connsiteY1-108" fmla="*/ 859562 h 3960000"/>
              <a:gd name="connsiteX2-109" fmla="*/ 2106860 w 3960000"/>
              <a:gd name="connsiteY2-110" fmla="*/ 863292 h 3960000"/>
              <a:gd name="connsiteX3-111" fmla="*/ 2106860 w 3960000"/>
              <a:gd name="connsiteY3-112" fmla="*/ 1248172 h 3960000"/>
              <a:gd name="connsiteX4-113" fmla="*/ 1691968 w 3960000"/>
              <a:gd name="connsiteY4-114" fmla="*/ 1248172 h 3960000"/>
              <a:gd name="connsiteX5-115" fmla="*/ 1691968 w 3960000"/>
              <a:gd name="connsiteY5-116" fmla="*/ 1824236 h 3960000"/>
              <a:gd name="connsiteX6-117" fmla="*/ 2106860 w 3960000"/>
              <a:gd name="connsiteY6-118" fmla="*/ 1824236 h 3960000"/>
              <a:gd name="connsiteX7-119" fmla="*/ 2106860 w 3960000"/>
              <a:gd name="connsiteY7-120" fmla="*/ 3779396 h 3960000"/>
              <a:gd name="connsiteX8-121" fmla="*/ 2754932 w 3960000"/>
              <a:gd name="connsiteY8-122" fmla="*/ 3779396 h 3960000"/>
              <a:gd name="connsiteX9-123" fmla="*/ 2754932 w 3960000"/>
              <a:gd name="connsiteY9-124" fmla="*/ 1824236 h 3960000"/>
              <a:gd name="connsiteX10-125" fmla="*/ 3305869 w 3960000"/>
              <a:gd name="connsiteY10-126" fmla="*/ 1813665 h 3960000"/>
              <a:gd name="connsiteX11-127" fmla="*/ 3348152 w 3960000"/>
              <a:gd name="connsiteY11-128" fmla="*/ 1248172 h 3960000"/>
              <a:gd name="connsiteX12-129" fmla="*/ 2754932 w 3960000"/>
              <a:gd name="connsiteY12-130" fmla="*/ 1248172 h 3960000"/>
              <a:gd name="connsiteX13-131" fmla="*/ 2754932 w 3960000"/>
              <a:gd name="connsiteY13-132" fmla="*/ 907124 h 3960000"/>
              <a:gd name="connsiteX14-133" fmla="*/ 3369037 w 3960000"/>
              <a:gd name="connsiteY14-134" fmla="*/ 704441 h 3960000"/>
              <a:gd name="connsiteX15-135" fmla="*/ 3410216 w 3960000"/>
              <a:gd name="connsiteY15-136" fmla="*/ 195189 h 3960000"/>
              <a:gd name="connsiteX16-137" fmla="*/ 2841893 w 3960000"/>
              <a:gd name="connsiteY16-138" fmla="*/ 181064 h 3960000"/>
              <a:gd name="connsiteX17-139" fmla="*/ 308009 w 3960000"/>
              <a:gd name="connsiteY17-140" fmla="*/ 0 h 3960000"/>
              <a:gd name="connsiteX18-141" fmla="*/ 3651991 w 3960000"/>
              <a:gd name="connsiteY18-142" fmla="*/ 0 h 3960000"/>
              <a:gd name="connsiteX19-143" fmla="*/ 3960000 w 3960000"/>
              <a:gd name="connsiteY19-144" fmla="*/ 308009 h 3960000"/>
              <a:gd name="connsiteX20-145" fmla="*/ 3960000 w 3960000"/>
              <a:gd name="connsiteY20-146" fmla="*/ 3651991 h 3960000"/>
              <a:gd name="connsiteX21-147" fmla="*/ 3651991 w 3960000"/>
              <a:gd name="connsiteY21-148" fmla="*/ 3960000 h 3960000"/>
              <a:gd name="connsiteX22-149" fmla="*/ 308009 w 3960000"/>
              <a:gd name="connsiteY22-150" fmla="*/ 3960000 h 3960000"/>
              <a:gd name="connsiteX23-151" fmla="*/ 0 w 3960000"/>
              <a:gd name="connsiteY23-152" fmla="*/ 3651991 h 3960000"/>
              <a:gd name="connsiteX24-153" fmla="*/ 0 w 3960000"/>
              <a:gd name="connsiteY24-154" fmla="*/ 308009 h 3960000"/>
              <a:gd name="connsiteX25-155" fmla="*/ 308009 w 3960000"/>
              <a:gd name="connsiteY25-156" fmla="*/ 0 h 3960000"/>
              <a:gd name="connsiteX0-157" fmla="*/ 2841893 w 3960000"/>
              <a:gd name="connsiteY0-158" fmla="*/ 181064 h 3960000"/>
              <a:gd name="connsiteX1-159" fmla="*/ 2105790 w 3960000"/>
              <a:gd name="connsiteY1-160" fmla="*/ 859562 h 3960000"/>
              <a:gd name="connsiteX2-161" fmla="*/ 2106860 w 3960000"/>
              <a:gd name="connsiteY2-162" fmla="*/ 863292 h 3960000"/>
              <a:gd name="connsiteX3-163" fmla="*/ 2106860 w 3960000"/>
              <a:gd name="connsiteY3-164" fmla="*/ 1248172 h 3960000"/>
              <a:gd name="connsiteX4-165" fmla="*/ 1691968 w 3960000"/>
              <a:gd name="connsiteY4-166" fmla="*/ 1248172 h 3960000"/>
              <a:gd name="connsiteX5-167" fmla="*/ 1691968 w 3960000"/>
              <a:gd name="connsiteY5-168" fmla="*/ 1824236 h 3960000"/>
              <a:gd name="connsiteX6-169" fmla="*/ 2106860 w 3960000"/>
              <a:gd name="connsiteY6-170" fmla="*/ 1824236 h 3960000"/>
              <a:gd name="connsiteX7-171" fmla="*/ 2106860 w 3960000"/>
              <a:gd name="connsiteY7-172" fmla="*/ 3779396 h 3960000"/>
              <a:gd name="connsiteX8-173" fmla="*/ 2754932 w 3960000"/>
              <a:gd name="connsiteY8-174" fmla="*/ 3779396 h 3960000"/>
              <a:gd name="connsiteX9-175" fmla="*/ 2754932 w 3960000"/>
              <a:gd name="connsiteY9-176" fmla="*/ 1824236 h 3960000"/>
              <a:gd name="connsiteX10-177" fmla="*/ 3305869 w 3960000"/>
              <a:gd name="connsiteY10-178" fmla="*/ 1813665 h 3960000"/>
              <a:gd name="connsiteX11-179" fmla="*/ 3348152 w 3960000"/>
              <a:gd name="connsiteY11-180" fmla="*/ 1248172 h 3960000"/>
              <a:gd name="connsiteX12-181" fmla="*/ 2754932 w 3960000"/>
              <a:gd name="connsiteY12-182" fmla="*/ 1248172 h 3960000"/>
              <a:gd name="connsiteX13-183" fmla="*/ 2754932 w 3960000"/>
              <a:gd name="connsiteY13-184" fmla="*/ 907124 h 3960000"/>
              <a:gd name="connsiteX14-185" fmla="*/ 3369037 w 3960000"/>
              <a:gd name="connsiteY14-186" fmla="*/ 704441 h 3960000"/>
              <a:gd name="connsiteX15-187" fmla="*/ 3410216 w 3960000"/>
              <a:gd name="connsiteY15-188" fmla="*/ 195189 h 3960000"/>
              <a:gd name="connsiteX16-189" fmla="*/ 2841893 w 3960000"/>
              <a:gd name="connsiteY16-190" fmla="*/ 181064 h 3960000"/>
              <a:gd name="connsiteX17-191" fmla="*/ 308009 w 3960000"/>
              <a:gd name="connsiteY17-192" fmla="*/ 0 h 3960000"/>
              <a:gd name="connsiteX18-193" fmla="*/ 3651991 w 3960000"/>
              <a:gd name="connsiteY18-194" fmla="*/ 0 h 3960000"/>
              <a:gd name="connsiteX19-195" fmla="*/ 3960000 w 3960000"/>
              <a:gd name="connsiteY19-196" fmla="*/ 308009 h 3960000"/>
              <a:gd name="connsiteX20-197" fmla="*/ 3960000 w 3960000"/>
              <a:gd name="connsiteY20-198" fmla="*/ 3651991 h 3960000"/>
              <a:gd name="connsiteX21-199" fmla="*/ 3651991 w 3960000"/>
              <a:gd name="connsiteY21-200" fmla="*/ 3960000 h 3960000"/>
              <a:gd name="connsiteX22-201" fmla="*/ 308009 w 3960000"/>
              <a:gd name="connsiteY22-202" fmla="*/ 3960000 h 3960000"/>
              <a:gd name="connsiteX23-203" fmla="*/ 0 w 3960000"/>
              <a:gd name="connsiteY23-204" fmla="*/ 3651991 h 3960000"/>
              <a:gd name="connsiteX24-205" fmla="*/ 0 w 3960000"/>
              <a:gd name="connsiteY24-206" fmla="*/ 308009 h 3960000"/>
              <a:gd name="connsiteX25-207" fmla="*/ 308009 w 3960000"/>
              <a:gd name="connsiteY25-208" fmla="*/ 0 h 3960000"/>
              <a:gd name="connsiteX0-209" fmla="*/ 2841893 w 3960000"/>
              <a:gd name="connsiteY0-210" fmla="*/ 181064 h 3960000"/>
              <a:gd name="connsiteX1-211" fmla="*/ 2105790 w 3960000"/>
              <a:gd name="connsiteY1-212" fmla="*/ 859562 h 3960000"/>
              <a:gd name="connsiteX2-213" fmla="*/ 2106860 w 3960000"/>
              <a:gd name="connsiteY2-214" fmla="*/ 863292 h 3960000"/>
              <a:gd name="connsiteX3-215" fmla="*/ 2106860 w 3960000"/>
              <a:gd name="connsiteY3-216" fmla="*/ 1248172 h 3960000"/>
              <a:gd name="connsiteX4-217" fmla="*/ 1691968 w 3960000"/>
              <a:gd name="connsiteY4-218" fmla="*/ 1248172 h 3960000"/>
              <a:gd name="connsiteX5-219" fmla="*/ 1691968 w 3960000"/>
              <a:gd name="connsiteY5-220" fmla="*/ 1824236 h 3960000"/>
              <a:gd name="connsiteX6-221" fmla="*/ 2106860 w 3960000"/>
              <a:gd name="connsiteY6-222" fmla="*/ 1824236 h 3960000"/>
              <a:gd name="connsiteX7-223" fmla="*/ 2106860 w 3960000"/>
              <a:gd name="connsiteY7-224" fmla="*/ 3779396 h 3960000"/>
              <a:gd name="connsiteX8-225" fmla="*/ 2754932 w 3960000"/>
              <a:gd name="connsiteY8-226" fmla="*/ 3779396 h 3960000"/>
              <a:gd name="connsiteX9-227" fmla="*/ 2754932 w 3960000"/>
              <a:gd name="connsiteY9-228" fmla="*/ 1824236 h 3960000"/>
              <a:gd name="connsiteX10-229" fmla="*/ 3305869 w 3960000"/>
              <a:gd name="connsiteY10-230" fmla="*/ 1813665 h 3960000"/>
              <a:gd name="connsiteX11-231" fmla="*/ 3348152 w 3960000"/>
              <a:gd name="connsiteY11-232" fmla="*/ 1248172 h 3960000"/>
              <a:gd name="connsiteX12-233" fmla="*/ 2754932 w 3960000"/>
              <a:gd name="connsiteY12-234" fmla="*/ 1248172 h 3960000"/>
              <a:gd name="connsiteX13-235" fmla="*/ 2754932 w 3960000"/>
              <a:gd name="connsiteY13-236" fmla="*/ 907124 h 3960000"/>
              <a:gd name="connsiteX14-237" fmla="*/ 3369037 w 3960000"/>
              <a:gd name="connsiteY14-238" fmla="*/ 704441 h 3960000"/>
              <a:gd name="connsiteX15-239" fmla="*/ 3410216 w 3960000"/>
              <a:gd name="connsiteY15-240" fmla="*/ 195189 h 3960000"/>
              <a:gd name="connsiteX16-241" fmla="*/ 2841893 w 3960000"/>
              <a:gd name="connsiteY16-242" fmla="*/ 181064 h 3960000"/>
              <a:gd name="connsiteX17-243" fmla="*/ 308009 w 3960000"/>
              <a:gd name="connsiteY17-244" fmla="*/ 0 h 3960000"/>
              <a:gd name="connsiteX18-245" fmla="*/ 3651991 w 3960000"/>
              <a:gd name="connsiteY18-246" fmla="*/ 0 h 3960000"/>
              <a:gd name="connsiteX19-247" fmla="*/ 3960000 w 3960000"/>
              <a:gd name="connsiteY19-248" fmla="*/ 308009 h 3960000"/>
              <a:gd name="connsiteX20-249" fmla="*/ 3960000 w 3960000"/>
              <a:gd name="connsiteY20-250" fmla="*/ 3651991 h 3960000"/>
              <a:gd name="connsiteX21-251" fmla="*/ 3651991 w 3960000"/>
              <a:gd name="connsiteY21-252" fmla="*/ 3960000 h 3960000"/>
              <a:gd name="connsiteX22-253" fmla="*/ 308009 w 3960000"/>
              <a:gd name="connsiteY22-254" fmla="*/ 3960000 h 3960000"/>
              <a:gd name="connsiteX23-255" fmla="*/ 0 w 3960000"/>
              <a:gd name="connsiteY23-256" fmla="*/ 3651991 h 3960000"/>
              <a:gd name="connsiteX24-257" fmla="*/ 0 w 3960000"/>
              <a:gd name="connsiteY24-258" fmla="*/ 308009 h 3960000"/>
              <a:gd name="connsiteX25-259" fmla="*/ 308009 w 3960000"/>
              <a:gd name="connsiteY25-260" fmla="*/ 0 h 396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/>
          <p:cNvSpPr>
            <a:spLocks noChangeAspect="1"/>
          </p:cNvSpPr>
          <p:nvPr/>
        </p:nvSpPr>
        <p:spPr>
          <a:xfrm>
            <a:off x="6087350" y="5783234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/>
          <p:cNvSpPr/>
          <p:nvPr/>
        </p:nvSpPr>
        <p:spPr>
          <a:xfrm>
            <a:off x="6876815" y="5819724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-1" fmla="*/ 2664630 w 3221102"/>
              <a:gd name="connsiteY0-2" fmla="*/ 2175617 h 3221116"/>
              <a:gd name="connsiteX1-3" fmla="*/ 2658205 w 3221102"/>
              <a:gd name="connsiteY1-4" fmla="*/ 2178566 h 3221116"/>
              <a:gd name="connsiteX2-5" fmla="*/ 2664630 w 3221102"/>
              <a:gd name="connsiteY2-6" fmla="*/ 2175617 h 3221116"/>
              <a:gd name="connsiteX3-7" fmla="*/ 1477043 w 3221102"/>
              <a:gd name="connsiteY3-8" fmla="*/ 1144372 h 3221116"/>
              <a:gd name="connsiteX4-9" fmla="*/ 1409070 w 3221102"/>
              <a:gd name="connsiteY4-10" fmla="*/ 1159393 h 3221116"/>
              <a:gd name="connsiteX5-11" fmla="*/ 1152384 w 3221102"/>
              <a:gd name="connsiteY5-12" fmla="*/ 1703728 h 3221116"/>
              <a:gd name="connsiteX6-13" fmla="*/ 1591651 w 3221102"/>
              <a:gd name="connsiteY6-14" fmla="*/ 2152290 h 3221116"/>
              <a:gd name="connsiteX7-15" fmla="*/ 1850815 w 3221102"/>
              <a:gd name="connsiteY7-16" fmla="*/ 1654259 h 3221116"/>
              <a:gd name="connsiteX8-17" fmla="*/ 1830467 w 3221102"/>
              <a:gd name="connsiteY8-18" fmla="*/ 1515986 h 3221116"/>
              <a:gd name="connsiteX9-19" fmla="*/ 1477043 w 3221102"/>
              <a:gd name="connsiteY9-20" fmla="*/ 1144372 h 3221116"/>
              <a:gd name="connsiteX10-21" fmla="*/ 1651152 w 3221102"/>
              <a:gd name="connsiteY10-22" fmla="*/ 501 h 3221116"/>
              <a:gd name="connsiteX11-23" fmla="*/ 2580395 w 3221102"/>
              <a:gd name="connsiteY11-24" fmla="*/ 324821 h 3221116"/>
              <a:gd name="connsiteX12-25" fmla="*/ 3030464 w 3221102"/>
              <a:gd name="connsiteY12-26" fmla="*/ 2370314 h 3221116"/>
              <a:gd name="connsiteX13-27" fmla="*/ 3004976 w 3221102"/>
              <a:gd name="connsiteY13-28" fmla="*/ 2356675 h 3221116"/>
              <a:gd name="connsiteX14-29" fmla="*/ 2585849 w 3221102"/>
              <a:gd name="connsiteY14-30" fmla="*/ 2588887 h 3221116"/>
              <a:gd name="connsiteX15-31" fmla="*/ 1973374 w 3221102"/>
              <a:gd name="connsiteY15-32" fmla="*/ 2195096 h 3221116"/>
              <a:gd name="connsiteX16-33" fmla="*/ 1390827 w 3221102"/>
              <a:gd name="connsiteY16-34" fmla="*/ 2527630 h 3221116"/>
              <a:gd name="connsiteX17-35" fmla="*/ 783896 w 3221102"/>
              <a:gd name="connsiteY17-36" fmla="*/ 1665044 h 3221116"/>
              <a:gd name="connsiteX18-37" fmla="*/ 1268509 w 3221102"/>
              <a:gd name="connsiteY18-38" fmla="*/ 819983 h 3221116"/>
              <a:gd name="connsiteX19-39" fmla="*/ 1328805 w 3221102"/>
              <a:gd name="connsiteY19-40" fmla="*/ 807930 h 3221116"/>
              <a:gd name="connsiteX20-41" fmla="*/ 1390827 w 3221102"/>
              <a:gd name="connsiteY20-42" fmla="*/ 802457 h 3221116"/>
              <a:gd name="connsiteX21-43" fmla="*/ 1462242 w 3221102"/>
              <a:gd name="connsiteY21-44" fmla="*/ 801708 h 3221116"/>
              <a:gd name="connsiteX22-45" fmla="*/ 1734726 w 3221102"/>
              <a:gd name="connsiteY22-46" fmla="*/ 869255 h 3221116"/>
              <a:gd name="connsiteX23-47" fmla="*/ 1956122 w 3221102"/>
              <a:gd name="connsiteY23-48" fmla="*/ 1110076 h 3221116"/>
              <a:gd name="connsiteX24-49" fmla="*/ 1973374 w 3221102"/>
              <a:gd name="connsiteY24-50" fmla="*/ 875315 h 3221116"/>
              <a:gd name="connsiteX25-51" fmla="*/ 2333414 w 3221102"/>
              <a:gd name="connsiteY25-52" fmla="*/ 875315 h 3221116"/>
              <a:gd name="connsiteX26-53" fmla="*/ 2324788 w 3221102"/>
              <a:gd name="connsiteY26-54" fmla="*/ 2054049 h 3221116"/>
              <a:gd name="connsiteX27-55" fmla="*/ 2661746 w 3221102"/>
              <a:gd name="connsiteY27-56" fmla="*/ 2179658 h 3221116"/>
              <a:gd name="connsiteX28-57" fmla="*/ 2691046 w 3221102"/>
              <a:gd name="connsiteY28-58" fmla="*/ 2188689 h 3221116"/>
              <a:gd name="connsiteX29-59" fmla="*/ 2667011 w 3221102"/>
              <a:gd name="connsiteY29-60" fmla="*/ 2175828 h 3221116"/>
              <a:gd name="connsiteX30-61" fmla="*/ 2332141 w 3221102"/>
              <a:gd name="connsiteY30-62" fmla="*/ 653899 h 3221116"/>
              <a:gd name="connsiteX31-63" fmla="*/ 776764 w 3221102"/>
              <a:gd name="connsiteY31-64" fmla="*/ 749845 h 3221116"/>
              <a:gd name="connsiteX32-65" fmla="*/ 631487 w 3221102"/>
              <a:gd name="connsiteY32-66" fmla="*/ 2301392 h 3221116"/>
              <a:gd name="connsiteX33-67" fmla="*/ 2142017 w 3221102"/>
              <a:gd name="connsiteY33-68" fmla="*/ 2684410 h 3221116"/>
              <a:gd name="connsiteX34-69" fmla="*/ 2324866 w 3221102"/>
              <a:gd name="connsiteY34-70" fmla="*/ 3053856 h 3221116"/>
              <a:gd name="connsiteX35-71" fmla="*/ 294693 w 3221102"/>
              <a:gd name="connsiteY35-72" fmla="*/ 2539075 h 3221116"/>
              <a:gd name="connsiteX36-73" fmla="*/ 489947 w 3221102"/>
              <a:gd name="connsiteY36-74" fmla="*/ 453774 h 3221116"/>
              <a:gd name="connsiteX37-75" fmla="*/ 1651152 w 3221102"/>
              <a:gd name="connsiteY37-76" fmla="*/ 501 h 3221116"/>
              <a:gd name="connsiteX0-77" fmla="*/ 2664630 w 3221102"/>
              <a:gd name="connsiteY0-78" fmla="*/ 2175617 h 3221116"/>
              <a:gd name="connsiteX1-79" fmla="*/ 2658205 w 3221102"/>
              <a:gd name="connsiteY1-80" fmla="*/ 2178566 h 3221116"/>
              <a:gd name="connsiteX2-81" fmla="*/ 2664630 w 3221102"/>
              <a:gd name="connsiteY2-82" fmla="*/ 2175617 h 3221116"/>
              <a:gd name="connsiteX3-83" fmla="*/ 1477043 w 3221102"/>
              <a:gd name="connsiteY3-84" fmla="*/ 1144372 h 3221116"/>
              <a:gd name="connsiteX4-85" fmla="*/ 1409070 w 3221102"/>
              <a:gd name="connsiteY4-86" fmla="*/ 1159393 h 3221116"/>
              <a:gd name="connsiteX5-87" fmla="*/ 1152384 w 3221102"/>
              <a:gd name="connsiteY5-88" fmla="*/ 1703728 h 3221116"/>
              <a:gd name="connsiteX6-89" fmla="*/ 1591651 w 3221102"/>
              <a:gd name="connsiteY6-90" fmla="*/ 2152290 h 3221116"/>
              <a:gd name="connsiteX7-91" fmla="*/ 1850815 w 3221102"/>
              <a:gd name="connsiteY7-92" fmla="*/ 1654259 h 3221116"/>
              <a:gd name="connsiteX8-93" fmla="*/ 1830467 w 3221102"/>
              <a:gd name="connsiteY8-94" fmla="*/ 1515986 h 3221116"/>
              <a:gd name="connsiteX9-95" fmla="*/ 1477043 w 3221102"/>
              <a:gd name="connsiteY9-96" fmla="*/ 1144372 h 3221116"/>
              <a:gd name="connsiteX10-97" fmla="*/ 1651152 w 3221102"/>
              <a:gd name="connsiteY10-98" fmla="*/ 501 h 3221116"/>
              <a:gd name="connsiteX11-99" fmla="*/ 2580395 w 3221102"/>
              <a:gd name="connsiteY11-100" fmla="*/ 324821 h 3221116"/>
              <a:gd name="connsiteX12-101" fmla="*/ 3030464 w 3221102"/>
              <a:gd name="connsiteY12-102" fmla="*/ 2370314 h 3221116"/>
              <a:gd name="connsiteX13-103" fmla="*/ 3004976 w 3221102"/>
              <a:gd name="connsiteY13-104" fmla="*/ 2356675 h 3221116"/>
              <a:gd name="connsiteX14-105" fmla="*/ 2585849 w 3221102"/>
              <a:gd name="connsiteY14-106" fmla="*/ 2588887 h 3221116"/>
              <a:gd name="connsiteX15-107" fmla="*/ 1973374 w 3221102"/>
              <a:gd name="connsiteY15-108" fmla="*/ 2195096 h 3221116"/>
              <a:gd name="connsiteX16-109" fmla="*/ 1390827 w 3221102"/>
              <a:gd name="connsiteY16-110" fmla="*/ 2527630 h 3221116"/>
              <a:gd name="connsiteX17-111" fmla="*/ 783896 w 3221102"/>
              <a:gd name="connsiteY17-112" fmla="*/ 1665044 h 3221116"/>
              <a:gd name="connsiteX18-113" fmla="*/ 1268509 w 3221102"/>
              <a:gd name="connsiteY18-114" fmla="*/ 819983 h 3221116"/>
              <a:gd name="connsiteX19-115" fmla="*/ 1328805 w 3221102"/>
              <a:gd name="connsiteY19-116" fmla="*/ 807930 h 3221116"/>
              <a:gd name="connsiteX20-117" fmla="*/ 1390827 w 3221102"/>
              <a:gd name="connsiteY20-118" fmla="*/ 802457 h 3221116"/>
              <a:gd name="connsiteX21-119" fmla="*/ 1462242 w 3221102"/>
              <a:gd name="connsiteY21-120" fmla="*/ 801708 h 3221116"/>
              <a:gd name="connsiteX22-121" fmla="*/ 1956122 w 3221102"/>
              <a:gd name="connsiteY22-122" fmla="*/ 1110076 h 3221116"/>
              <a:gd name="connsiteX23-123" fmla="*/ 1973374 w 3221102"/>
              <a:gd name="connsiteY23-124" fmla="*/ 875315 h 3221116"/>
              <a:gd name="connsiteX24-125" fmla="*/ 2333414 w 3221102"/>
              <a:gd name="connsiteY24-126" fmla="*/ 875315 h 3221116"/>
              <a:gd name="connsiteX25-127" fmla="*/ 2324788 w 3221102"/>
              <a:gd name="connsiteY25-128" fmla="*/ 2054049 h 3221116"/>
              <a:gd name="connsiteX26-129" fmla="*/ 2661746 w 3221102"/>
              <a:gd name="connsiteY26-130" fmla="*/ 2179658 h 3221116"/>
              <a:gd name="connsiteX27-131" fmla="*/ 2691046 w 3221102"/>
              <a:gd name="connsiteY27-132" fmla="*/ 2188689 h 3221116"/>
              <a:gd name="connsiteX28-133" fmla="*/ 2667011 w 3221102"/>
              <a:gd name="connsiteY28-134" fmla="*/ 2175828 h 3221116"/>
              <a:gd name="connsiteX29-135" fmla="*/ 2332141 w 3221102"/>
              <a:gd name="connsiteY29-136" fmla="*/ 653899 h 3221116"/>
              <a:gd name="connsiteX30-137" fmla="*/ 776764 w 3221102"/>
              <a:gd name="connsiteY30-138" fmla="*/ 749845 h 3221116"/>
              <a:gd name="connsiteX31-139" fmla="*/ 631487 w 3221102"/>
              <a:gd name="connsiteY31-140" fmla="*/ 2301392 h 3221116"/>
              <a:gd name="connsiteX32-141" fmla="*/ 2142017 w 3221102"/>
              <a:gd name="connsiteY32-142" fmla="*/ 2684410 h 3221116"/>
              <a:gd name="connsiteX33-143" fmla="*/ 2324866 w 3221102"/>
              <a:gd name="connsiteY33-144" fmla="*/ 3053856 h 3221116"/>
              <a:gd name="connsiteX34-145" fmla="*/ 294693 w 3221102"/>
              <a:gd name="connsiteY34-146" fmla="*/ 2539075 h 3221116"/>
              <a:gd name="connsiteX35-147" fmla="*/ 489947 w 3221102"/>
              <a:gd name="connsiteY35-148" fmla="*/ 453774 h 3221116"/>
              <a:gd name="connsiteX36-149" fmla="*/ 1651152 w 3221102"/>
              <a:gd name="connsiteY36-150" fmla="*/ 501 h 3221116"/>
              <a:gd name="connsiteX0-151" fmla="*/ 2664630 w 3221102"/>
              <a:gd name="connsiteY0-152" fmla="*/ 2175617 h 3221116"/>
              <a:gd name="connsiteX1-153" fmla="*/ 2658205 w 3221102"/>
              <a:gd name="connsiteY1-154" fmla="*/ 2178566 h 3221116"/>
              <a:gd name="connsiteX2-155" fmla="*/ 2664630 w 3221102"/>
              <a:gd name="connsiteY2-156" fmla="*/ 2175617 h 3221116"/>
              <a:gd name="connsiteX3-157" fmla="*/ 1477043 w 3221102"/>
              <a:gd name="connsiteY3-158" fmla="*/ 1144372 h 3221116"/>
              <a:gd name="connsiteX4-159" fmla="*/ 1409070 w 3221102"/>
              <a:gd name="connsiteY4-160" fmla="*/ 1159393 h 3221116"/>
              <a:gd name="connsiteX5-161" fmla="*/ 1152384 w 3221102"/>
              <a:gd name="connsiteY5-162" fmla="*/ 1703728 h 3221116"/>
              <a:gd name="connsiteX6-163" fmla="*/ 1591651 w 3221102"/>
              <a:gd name="connsiteY6-164" fmla="*/ 2152290 h 3221116"/>
              <a:gd name="connsiteX7-165" fmla="*/ 1850815 w 3221102"/>
              <a:gd name="connsiteY7-166" fmla="*/ 1654259 h 3221116"/>
              <a:gd name="connsiteX8-167" fmla="*/ 1830467 w 3221102"/>
              <a:gd name="connsiteY8-168" fmla="*/ 1515986 h 3221116"/>
              <a:gd name="connsiteX9-169" fmla="*/ 1477043 w 3221102"/>
              <a:gd name="connsiteY9-170" fmla="*/ 1144372 h 3221116"/>
              <a:gd name="connsiteX10-171" fmla="*/ 1651152 w 3221102"/>
              <a:gd name="connsiteY10-172" fmla="*/ 501 h 3221116"/>
              <a:gd name="connsiteX11-173" fmla="*/ 2580395 w 3221102"/>
              <a:gd name="connsiteY11-174" fmla="*/ 324821 h 3221116"/>
              <a:gd name="connsiteX12-175" fmla="*/ 3030464 w 3221102"/>
              <a:gd name="connsiteY12-176" fmla="*/ 2370314 h 3221116"/>
              <a:gd name="connsiteX13-177" fmla="*/ 3004976 w 3221102"/>
              <a:gd name="connsiteY13-178" fmla="*/ 2356675 h 3221116"/>
              <a:gd name="connsiteX14-179" fmla="*/ 2585849 w 3221102"/>
              <a:gd name="connsiteY14-180" fmla="*/ 2588887 h 3221116"/>
              <a:gd name="connsiteX15-181" fmla="*/ 1973374 w 3221102"/>
              <a:gd name="connsiteY15-182" fmla="*/ 2195096 h 3221116"/>
              <a:gd name="connsiteX16-183" fmla="*/ 1390827 w 3221102"/>
              <a:gd name="connsiteY16-184" fmla="*/ 2527630 h 3221116"/>
              <a:gd name="connsiteX17-185" fmla="*/ 783896 w 3221102"/>
              <a:gd name="connsiteY17-186" fmla="*/ 1665044 h 3221116"/>
              <a:gd name="connsiteX18-187" fmla="*/ 1268509 w 3221102"/>
              <a:gd name="connsiteY18-188" fmla="*/ 819983 h 3221116"/>
              <a:gd name="connsiteX19-189" fmla="*/ 1328805 w 3221102"/>
              <a:gd name="connsiteY19-190" fmla="*/ 807930 h 3221116"/>
              <a:gd name="connsiteX20-191" fmla="*/ 1390827 w 3221102"/>
              <a:gd name="connsiteY20-192" fmla="*/ 802457 h 3221116"/>
              <a:gd name="connsiteX21-193" fmla="*/ 1462242 w 3221102"/>
              <a:gd name="connsiteY21-194" fmla="*/ 801708 h 3221116"/>
              <a:gd name="connsiteX22-195" fmla="*/ 1956122 w 3221102"/>
              <a:gd name="connsiteY22-196" fmla="*/ 1110076 h 3221116"/>
              <a:gd name="connsiteX23-197" fmla="*/ 1973374 w 3221102"/>
              <a:gd name="connsiteY23-198" fmla="*/ 875315 h 3221116"/>
              <a:gd name="connsiteX24-199" fmla="*/ 2333414 w 3221102"/>
              <a:gd name="connsiteY24-200" fmla="*/ 875315 h 3221116"/>
              <a:gd name="connsiteX25-201" fmla="*/ 2324788 w 3221102"/>
              <a:gd name="connsiteY25-202" fmla="*/ 2054049 h 3221116"/>
              <a:gd name="connsiteX26-203" fmla="*/ 2661746 w 3221102"/>
              <a:gd name="connsiteY26-204" fmla="*/ 2179658 h 3221116"/>
              <a:gd name="connsiteX27-205" fmla="*/ 2691046 w 3221102"/>
              <a:gd name="connsiteY27-206" fmla="*/ 2188689 h 3221116"/>
              <a:gd name="connsiteX28-207" fmla="*/ 2667011 w 3221102"/>
              <a:gd name="connsiteY28-208" fmla="*/ 2175828 h 3221116"/>
              <a:gd name="connsiteX29-209" fmla="*/ 2332141 w 3221102"/>
              <a:gd name="connsiteY29-210" fmla="*/ 653899 h 3221116"/>
              <a:gd name="connsiteX30-211" fmla="*/ 776764 w 3221102"/>
              <a:gd name="connsiteY30-212" fmla="*/ 749845 h 3221116"/>
              <a:gd name="connsiteX31-213" fmla="*/ 631487 w 3221102"/>
              <a:gd name="connsiteY31-214" fmla="*/ 2301392 h 3221116"/>
              <a:gd name="connsiteX32-215" fmla="*/ 2142017 w 3221102"/>
              <a:gd name="connsiteY32-216" fmla="*/ 2684410 h 3221116"/>
              <a:gd name="connsiteX33-217" fmla="*/ 2324866 w 3221102"/>
              <a:gd name="connsiteY33-218" fmla="*/ 3053856 h 3221116"/>
              <a:gd name="connsiteX34-219" fmla="*/ 294693 w 3221102"/>
              <a:gd name="connsiteY34-220" fmla="*/ 2539075 h 3221116"/>
              <a:gd name="connsiteX35-221" fmla="*/ 489947 w 3221102"/>
              <a:gd name="connsiteY35-222" fmla="*/ 453774 h 3221116"/>
              <a:gd name="connsiteX36-223" fmla="*/ 1651152 w 3221102"/>
              <a:gd name="connsiteY36-224" fmla="*/ 501 h 3221116"/>
              <a:gd name="connsiteX0-225" fmla="*/ 2664630 w 3221102"/>
              <a:gd name="connsiteY0-226" fmla="*/ 2175617 h 3221116"/>
              <a:gd name="connsiteX1-227" fmla="*/ 2658205 w 3221102"/>
              <a:gd name="connsiteY1-228" fmla="*/ 2178566 h 3221116"/>
              <a:gd name="connsiteX2-229" fmla="*/ 2664630 w 3221102"/>
              <a:gd name="connsiteY2-230" fmla="*/ 2175617 h 3221116"/>
              <a:gd name="connsiteX3-231" fmla="*/ 1477043 w 3221102"/>
              <a:gd name="connsiteY3-232" fmla="*/ 1144372 h 3221116"/>
              <a:gd name="connsiteX4-233" fmla="*/ 1409070 w 3221102"/>
              <a:gd name="connsiteY4-234" fmla="*/ 1159393 h 3221116"/>
              <a:gd name="connsiteX5-235" fmla="*/ 1152384 w 3221102"/>
              <a:gd name="connsiteY5-236" fmla="*/ 1703728 h 3221116"/>
              <a:gd name="connsiteX6-237" fmla="*/ 1591651 w 3221102"/>
              <a:gd name="connsiteY6-238" fmla="*/ 2152290 h 3221116"/>
              <a:gd name="connsiteX7-239" fmla="*/ 1850815 w 3221102"/>
              <a:gd name="connsiteY7-240" fmla="*/ 1654259 h 3221116"/>
              <a:gd name="connsiteX8-241" fmla="*/ 1830467 w 3221102"/>
              <a:gd name="connsiteY8-242" fmla="*/ 1515986 h 3221116"/>
              <a:gd name="connsiteX9-243" fmla="*/ 1477043 w 3221102"/>
              <a:gd name="connsiteY9-244" fmla="*/ 1144372 h 3221116"/>
              <a:gd name="connsiteX10-245" fmla="*/ 1651152 w 3221102"/>
              <a:gd name="connsiteY10-246" fmla="*/ 501 h 3221116"/>
              <a:gd name="connsiteX11-247" fmla="*/ 2580395 w 3221102"/>
              <a:gd name="connsiteY11-248" fmla="*/ 324821 h 3221116"/>
              <a:gd name="connsiteX12-249" fmla="*/ 3030464 w 3221102"/>
              <a:gd name="connsiteY12-250" fmla="*/ 2370314 h 3221116"/>
              <a:gd name="connsiteX13-251" fmla="*/ 3004976 w 3221102"/>
              <a:gd name="connsiteY13-252" fmla="*/ 2356675 h 3221116"/>
              <a:gd name="connsiteX14-253" fmla="*/ 2585849 w 3221102"/>
              <a:gd name="connsiteY14-254" fmla="*/ 2588887 h 3221116"/>
              <a:gd name="connsiteX15-255" fmla="*/ 1973374 w 3221102"/>
              <a:gd name="connsiteY15-256" fmla="*/ 2195096 h 3221116"/>
              <a:gd name="connsiteX16-257" fmla="*/ 1390827 w 3221102"/>
              <a:gd name="connsiteY16-258" fmla="*/ 2527630 h 3221116"/>
              <a:gd name="connsiteX17-259" fmla="*/ 783896 w 3221102"/>
              <a:gd name="connsiteY17-260" fmla="*/ 1665044 h 3221116"/>
              <a:gd name="connsiteX18-261" fmla="*/ 1268509 w 3221102"/>
              <a:gd name="connsiteY18-262" fmla="*/ 819983 h 3221116"/>
              <a:gd name="connsiteX19-263" fmla="*/ 1328805 w 3221102"/>
              <a:gd name="connsiteY19-264" fmla="*/ 807930 h 3221116"/>
              <a:gd name="connsiteX20-265" fmla="*/ 1390827 w 3221102"/>
              <a:gd name="connsiteY20-266" fmla="*/ 802457 h 3221116"/>
              <a:gd name="connsiteX21-267" fmla="*/ 1462242 w 3221102"/>
              <a:gd name="connsiteY21-268" fmla="*/ 801708 h 3221116"/>
              <a:gd name="connsiteX22-269" fmla="*/ 1956122 w 3221102"/>
              <a:gd name="connsiteY22-270" fmla="*/ 1110076 h 3221116"/>
              <a:gd name="connsiteX23-271" fmla="*/ 1973374 w 3221102"/>
              <a:gd name="connsiteY23-272" fmla="*/ 875315 h 3221116"/>
              <a:gd name="connsiteX24-273" fmla="*/ 2333414 w 3221102"/>
              <a:gd name="connsiteY24-274" fmla="*/ 875315 h 3221116"/>
              <a:gd name="connsiteX25-275" fmla="*/ 2324788 w 3221102"/>
              <a:gd name="connsiteY25-276" fmla="*/ 2054049 h 3221116"/>
              <a:gd name="connsiteX26-277" fmla="*/ 2661746 w 3221102"/>
              <a:gd name="connsiteY26-278" fmla="*/ 2179658 h 3221116"/>
              <a:gd name="connsiteX27-279" fmla="*/ 2691046 w 3221102"/>
              <a:gd name="connsiteY27-280" fmla="*/ 2188689 h 3221116"/>
              <a:gd name="connsiteX28-281" fmla="*/ 2667011 w 3221102"/>
              <a:gd name="connsiteY28-282" fmla="*/ 2175828 h 3221116"/>
              <a:gd name="connsiteX29-283" fmla="*/ 2332141 w 3221102"/>
              <a:gd name="connsiteY29-284" fmla="*/ 653899 h 3221116"/>
              <a:gd name="connsiteX30-285" fmla="*/ 776764 w 3221102"/>
              <a:gd name="connsiteY30-286" fmla="*/ 749845 h 3221116"/>
              <a:gd name="connsiteX31-287" fmla="*/ 631487 w 3221102"/>
              <a:gd name="connsiteY31-288" fmla="*/ 2301392 h 3221116"/>
              <a:gd name="connsiteX32-289" fmla="*/ 2142017 w 3221102"/>
              <a:gd name="connsiteY32-290" fmla="*/ 2684410 h 3221116"/>
              <a:gd name="connsiteX33-291" fmla="*/ 2324866 w 3221102"/>
              <a:gd name="connsiteY33-292" fmla="*/ 3053856 h 3221116"/>
              <a:gd name="connsiteX34-293" fmla="*/ 294693 w 3221102"/>
              <a:gd name="connsiteY34-294" fmla="*/ 2539075 h 3221116"/>
              <a:gd name="connsiteX35-295" fmla="*/ 489947 w 3221102"/>
              <a:gd name="connsiteY35-296" fmla="*/ 453774 h 3221116"/>
              <a:gd name="connsiteX36-297" fmla="*/ 1651152 w 3221102"/>
              <a:gd name="connsiteY36-298" fmla="*/ 501 h 3221116"/>
              <a:gd name="connsiteX0-299" fmla="*/ 2664630 w 3221102"/>
              <a:gd name="connsiteY0-300" fmla="*/ 2175617 h 3221116"/>
              <a:gd name="connsiteX1-301" fmla="*/ 2658205 w 3221102"/>
              <a:gd name="connsiteY1-302" fmla="*/ 2178566 h 3221116"/>
              <a:gd name="connsiteX2-303" fmla="*/ 2664630 w 3221102"/>
              <a:gd name="connsiteY2-304" fmla="*/ 2175617 h 3221116"/>
              <a:gd name="connsiteX3-305" fmla="*/ 1477043 w 3221102"/>
              <a:gd name="connsiteY3-306" fmla="*/ 1144372 h 3221116"/>
              <a:gd name="connsiteX4-307" fmla="*/ 1409070 w 3221102"/>
              <a:gd name="connsiteY4-308" fmla="*/ 1159393 h 3221116"/>
              <a:gd name="connsiteX5-309" fmla="*/ 1152384 w 3221102"/>
              <a:gd name="connsiteY5-310" fmla="*/ 1703728 h 3221116"/>
              <a:gd name="connsiteX6-311" fmla="*/ 1514013 w 3221102"/>
              <a:gd name="connsiteY6-312" fmla="*/ 2152290 h 3221116"/>
              <a:gd name="connsiteX7-313" fmla="*/ 1850815 w 3221102"/>
              <a:gd name="connsiteY7-314" fmla="*/ 1654259 h 3221116"/>
              <a:gd name="connsiteX8-315" fmla="*/ 1830467 w 3221102"/>
              <a:gd name="connsiteY8-316" fmla="*/ 1515986 h 3221116"/>
              <a:gd name="connsiteX9-317" fmla="*/ 1477043 w 3221102"/>
              <a:gd name="connsiteY9-318" fmla="*/ 1144372 h 3221116"/>
              <a:gd name="connsiteX10-319" fmla="*/ 1651152 w 3221102"/>
              <a:gd name="connsiteY10-320" fmla="*/ 501 h 3221116"/>
              <a:gd name="connsiteX11-321" fmla="*/ 2580395 w 3221102"/>
              <a:gd name="connsiteY11-322" fmla="*/ 324821 h 3221116"/>
              <a:gd name="connsiteX12-323" fmla="*/ 3030464 w 3221102"/>
              <a:gd name="connsiteY12-324" fmla="*/ 2370314 h 3221116"/>
              <a:gd name="connsiteX13-325" fmla="*/ 3004976 w 3221102"/>
              <a:gd name="connsiteY13-326" fmla="*/ 2356675 h 3221116"/>
              <a:gd name="connsiteX14-327" fmla="*/ 2585849 w 3221102"/>
              <a:gd name="connsiteY14-328" fmla="*/ 2588887 h 3221116"/>
              <a:gd name="connsiteX15-329" fmla="*/ 1973374 w 3221102"/>
              <a:gd name="connsiteY15-330" fmla="*/ 2195096 h 3221116"/>
              <a:gd name="connsiteX16-331" fmla="*/ 1390827 w 3221102"/>
              <a:gd name="connsiteY16-332" fmla="*/ 2527630 h 3221116"/>
              <a:gd name="connsiteX17-333" fmla="*/ 783896 w 3221102"/>
              <a:gd name="connsiteY17-334" fmla="*/ 1665044 h 3221116"/>
              <a:gd name="connsiteX18-335" fmla="*/ 1268509 w 3221102"/>
              <a:gd name="connsiteY18-336" fmla="*/ 819983 h 3221116"/>
              <a:gd name="connsiteX19-337" fmla="*/ 1328805 w 3221102"/>
              <a:gd name="connsiteY19-338" fmla="*/ 807930 h 3221116"/>
              <a:gd name="connsiteX20-339" fmla="*/ 1390827 w 3221102"/>
              <a:gd name="connsiteY20-340" fmla="*/ 802457 h 3221116"/>
              <a:gd name="connsiteX21-341" fmla="*/ 1462242 w 3221102"/>
              <a:gd name="connsiteY21-342" fmla="*/ 801708 h 3221116"/>
              <a:gd name="connsiteX22-343" fmla="*/ 1956122 w 3221102"/>
              <a:gd name="connsiteY22-344" fmla="*/ 1110076 h 3221116"/>
              <a:gd name="connsiteX23-345" fmla="*/ 1973374 w 3221102"/>
              <a:gd name="connsiteY23-346" fmla="*/ 875315 h 3221116"/>
              <a:gd name="connsiteX24-347" fmla="*/ 2333414 w 3221102"/>
              <a:gd name="connsiteY24-348" fmla="*/ 875315 h 3221116"/>
              <a:gd name="connsiteX25-349" fmla="*/ 2324788 w 3221102"/>
              <a:gd name="connsiteY25-350" fmla="*/ 2054049 h 3221116"/>
              <a:gd name="connsiteX26-351" fmla="*/ 2661746 w 3221102"/>
              <a:gd name="connsiteY26-352" fmla="*/ 2179658 h 3221116"/>
              <a:gd name="connsiteX27-353" fmla="*/ 2691046 w 3221102"/>
              <a:gd name="connsiteY27-354" fmla="*/ 2188689 h 3221116"/>
              <a:gd name="connsiteX28-355" fmla="*/ 2667011 w 3221102"/>
              <a:gd name="connsiteY28-356" fmla="*/ 2175828 h 3221116"/>
              <a:gd name="connsiteX29-357" fmla="*/ 2332141 w 3221102"/>
              <a:gd name="connsiteY29-358" fmla="*/ 653899 h 3221116"/>
              <a:gd name="connsiteX30-359" fmla="*/ 776764 w 3221102"/>
              <a:gd name="connsiteY30-360" fmla="*/ 749845 h 3221116"/>
              <a:gd name="connsiteX31-361" fmla="*/ 631487 w 3221102"/>
              <a:gd name="connsiteY31-362" fmla="*/ 2301392 h 3221116"/>
              <a:gd name="connsiteX32-363" fmla="*/ 2142017 w 3221102"/>
              <a:gd name="connsiteY32-364" fmla="*/ 2684410 h 3221116"/>
              <a:gd name="connsiteX33-365" fmla="*/ 2324866 w 3221102"/>
              <a:gd name="connsiteY33-366" fmla="*/ 3053856 h 3221116"/>
              <a:gd name="connsiteX34-367" fmla="*/ 294693 w 3221102"/>
              <a:gd name="connsiteY34-368" fmla="*/ 2539075 h 3221116"/>
              <a:gd name="connsiteX35-369" fmla="*/ 489947 w 3221102"/>
              <a:gd name="connsiteY35-370" fmla="*/ 453774 h 3221116"/>
              <a:gd name="connsiteX36-371" fmla="*/ 1651152 w 3221102"/>
              <a:gd name="connsiteY36-372" fmla="*/ 501 h 3221116"/>
              <a:gd name="connsiteX0-373" fmla="*/ 2664630 w 3221102"/>
              <a:gd name="connsiteY0-374" fmla="*/ 2175617 h 3221116"/>
              <a:gd name="connsiteX1-375" fmla="*/ 2658205 w 3221102"/>
              <a:gd name="connsiteY1-376" fmla="*/ 2178566 h 3221116"/>
              <a:gd name="connsiteX2-377" fmla="*/ 2664630 w 3221102"/>
              <a:gd name="connsiteY2-378" fmla="*/ 2175617 h 3221116"/>
              <a:gd name="connsiteX3-379" fmla="*/ 1477043 w 3221102"/>
              <a:gd name="connsiteY3-380" fmla="*/ 1144372 h 3221116"/>
              <a:gd name="connsiteX4-381" fmla="*/ 1409070 w 3221102"/>
              <a:gd name="connsiteY4-382" fmla="*/ 1159393 h 3221116"/>
              <a:gd name="connsiteX5-383" fmla="*/ 1152384 w 3221102"/>
              <a:gd name="connsiteY5-384" fmla="*/ 1703728 h 3221116"/>
              <a:gd name="connsiteX6-385" fmla="*/ 1514013 w 3221102"/>
              <a:gd name="connsiteY6-386" fmla="*/ 2152290 h 3221116"/>
              <a:gd name="connsiteX7-387" fmla="*/ 1850815 w 3221102"/>
              <a:gd name="connsiteY7-388" fmla="*/ 1654259 h 3221116"/>
              <a:gd name="connsiteX8-389" fmla="*/ 1830467 w 3221102"/>
              <a:gd name="connsiteY8-390" fmla="*/ 1515986 h 3221116"/>
              <a:gd name="connsiteX9-391" fmla="*/ 1477043 w 3221102"/>
              <a:gd name="connsiteY9-392" fmla="*/ 1144372 h 3221116"/>
              <a:gd name="connsiteX10-393" fmla="*/ 1651152 w 3221102"/>
              <a:gd name="connsiteY10-394" fmla="*/ 501 h 3221116"/>
              <a:gd name="connsiteX11-395" fmla="*/ 2580395 w 3221102"/>
              <a:gd name="connsiteY11-396" fmla="*/ 324821 h 3221116"/>
              <a:gd name="connsiteX12-397" fmla="*/ 3030464 w 3221102"/>
              <a:gd name="connsiteY12-398" fmla="*/ 2370314 h 3221116"/>
              <a:gd name="connsiteX13-399" fmla="*/ 3004976 w 3221102"/>
              <a:gd name="connsiteY13-400" fmla="*/ 2356675 h 3221116"/>
              <a:gd name="connsiteX14-401" fmla="*/ 2585849 w 3221102"/>
              <a:gd name="connsiteY14-402" fmla="*/ 2588887 h 3221116"/>
              <a:gd name="connsiteX15-403" fmla="*/ 1973374 w 3221102"/>
              <a:gd name="connsiteY15-404" fmla="*/ 2195096 h 3221116"/>
              <a:gd name="connsiteX16-405" fmla="*/ 1390827 w 3221102"/>
              <a:gd name="connsiteY16-406" fmla="*/ 2527630 h 3221116"/>
              <a:gd name="connsiteX17-407" fmla="*/ 783896 w 3221102"/>
              <a:gd name="connsiteY17-408" fmla="*/ 1665044 h 3221116"/>
              <a:gd name="connsiteX18-409" fmla="*/ 1268509 w 3221102"/>
              <a:gd name="connsiteY18-410" fmla="*/ 819983 h 3221116"/>
              <a:gd name="connsiteX19-411" fmla="*/ 1328805 w 3221102"/>
              <a:gd name="connsiteY19-412" fmla="*/ 807930 h 3221116"/>
              <a:gd name="connsiteX20-413" fmla="*/ 1390827 w 3221102"/>
              <a:gd name="connsiteY20-414" fmla="*/ 802457 h 3221116"/>
              <a:gd name="connsiteX21-415" fmla="*/ 1462242 w 3221102"/>
              <a:gd name="connsiteY21-416" fmla="*/ 801708 h 3221116"/>
              <a:gd name="connsiteX22-417" fmla="*/ 1956122 w 3221102"/>
              <a:gd name="connsiteY22-418" fmla="*/ 1110076 h 3221116"/>
              <a:gd name="connsiteX23-419" fmla="*/ 1973374 w 3221102"/>
              <a:gd name="connsiteY23-420" fmla="*/ 875315 h 3221116"/>
              <a:gd name="connsiteX24-421" fmla="*/ 2333414 w 3221102"/>
              <a:gd name="connsiteY24-422" fmla="*/ 875315 h 3221116"/>
              <a:gd name="connsiteX25-423" fmla="*/ 2324788 w 3221102"/>
              <a:gd name="connsiteY25-424" fmla="*/ 2054049 h 3221116"/>
              <a:gd name="connsiteX26-425" fmla="*/ 2661746 w 3221102"/>
              <a:gd name="connsiteY26-426" fmla="*/ 2179658 h 3221116"/>
              <a:gd name="connsiteX27-427" fmla="*/ 2691046 w 3221102"/>
              <a:gd name="connsiteY27-428" fmla="*/ 2188689 h 3221116"/>
              <a:gd name="connsiteX28-429" fmla="*/ 2667011 w 3221102"/>
              <a:gd name="connsiteY28-430" fmla="*/ 2175828 h 3221116"/>
              <a:gd name="connsiteX29-431" fmla="*/ 2332141 w 3221102"/>
              <a:gd name="connsiteY29-432" fmla="*/ 653899 h 3221116"/>
              <a:gd name="connsiteX30-433" fmla="*/ 776764 w 3221102"/>
              <a:gd name="connsiteY30-434" fmla="*/ 749845 h 3221116"/>
              <a:gd name="connsiteX31-435" fmla="*/ 631487 w 3221102"/>
              <a:gd name="connsiteY31-436" fmla="*/ 2301392 h 3221116"/>
              <a:gd name="connsiteX32-437" fmla="*/ 2142017 w 3221102"/>
              <a:gd name="connsiteY32-438" fmla="*/ 2684410 h 3221116"/>
              <a:gd name="connsiteX33-439" fmla="*/ 2324866 w 3221102"/>
              <a:gd name="connsiteY33-440" fmla="*/ 3053856 h 3221116"/>
              <a:gd name="connsiteX34-441" fmla="*/ 294693 w 3221102"/>
              <a:gd name="connsiteY34-442" fmla="*/ 2539075 h 3221116"/>
              <a:gd name="connsiteX35-443" fmla="*/ 489947 w 3221102"/>
              <a:gd name="connsiteY35-444" fmla="*/ 453774 h 3221116"/>
              <a:gd name="connsiteX36-445" fmla="*/ 1651152 w 3221102"/>
              <a:gd name="connsiteY36-446" fmla="*/ 501 h 3221116"/>
              <a:gd name="connsiteX0-447" fmla="*/ 2664630 w 3221102"/>
              <a:gd name="connsiteY0-448" fmla="*/ 2175617 h 3221116"/>
              <a:gd name="connsiteX1-449" fmla="*/ 2658205 w 3221102"/>
              <a:gd name="connsiteY1-450" fmla="*/ 2178566 h 3221116"/>
              <a:gd name="connsiteX2-451" fmla="*/ 2664630 w 3221102"/>
              <a:gd name="connsiteY2-452" fmla="*/ 2175617 h 3221116"/>
              <a:gd name="connsiteX3-453" fmla="*/ 1477043 w 3221102"/>
              <a:gd name="connsiteY3-454" fmla="*/ 1144372 h 3221116"/>
              <a:gd name="connsiteX4-455" fmla="*/ 1409070 w 3221102"/>
              <a:gd name="connsiteY4-456" fmla="*/ 1159393 h 3221116"/>
              <a:gd name="connsiteX5-457" fmla="*/ 1152384 w 3221102"/>
              <a:gd name="connsiteY5-458" fmla="*/ 1703728 h 3221116"/>
              <a:gd name="connsiteX6-459" fmla="*/ 1514013 w 3221102"/>
              <a:gd name="connsiteY6-460" fmla="*/ 2152290 h 3221116"/>
              <a:gd name="connsiteX7-461" fmla="*/ 1850815 w 3221102"/>
              <a:gd name="connsiteY7-462" fmla="*/ 1654259 h 3221116"/>
              <a:gd name="connsiteX8-463" fmla="*/ 1830467 w 3221102"/>
              <a:gd name="connsiteY8-464" fmla="*/ 1515986 h 3221116"/>
              <a:gd name="connsiteX9-465" fmla="*/ 1477043 w 3221102"/>
              <a:gd name="connsiteY9-466" fmla="*/ 1144372 h 3221116"/>
              <a:gd name="connsiteX10-467" fmla="*/ 1651152 w 3221102"/>
              <a:gd name="connsiteY10-468" fmla="*/ 501 h 3221116"/>
              <a:gd name="connsiteX11-469" fmla="*/ 2580395 w 3221102"/>
              <a:gd name="connsiteY11-470" fmla="*/ 324821 h 3221116"/>
              <a:gd name="connsiteX12-471" fmla="*/ 3030464 w 3221102"/>
              <a:gd name="connsiteY12-472" fmla="*/ 2370314 h 3221116"/>
              <a:gd name="connsiteX13-473" fmla="*/ 2585849 w 3221102"/>
              <a:gd name="connsiteY13-474" fmla="*/ 2588887 h 3221116"/>
              <a:gd name="connsiteX14-475" fmla="*/ 1973374 w 3221102"/>
              <a:gd name="connsiteY14-476" fmla="*/ 2195096 h 3221116"/>
              <a:gd name="connsiteX15-477" fmla="*/ 1390827 w 3221102"/>
              <a:gd name="connsiteY15-478" fmla="*/ 2527630 h 3221116"/>
              <a:gd name="connsiteX16-479" fmla="*/ 783896 w 3221102"/>
              <a:gd name="connsiteY16-480" fmla="*/ 1665044 h 3221116"/>
              <a:gd name="connsiteX17-481" fmla="*/ 1268509 w 3221102"/>
              <a:gd name="connsiteY17-482" fmla="*/ 819983 h 3221116"/>
              <a:gd name="connsiteX18-483" fmla="*/ 1328805 w 3221102"/>
              <a:gd name="connsiteY18-484" fmla="*/ 807930 h 3221116"/>
              <a:gd name="connsiteX19-485" fmla="*/ 1390827 w 3221102"/>
              <a:gd name="connsiteY19-486" fmla="*/ 802457 h 3221116"/>
              <a:gd name="connsiteX20-487" fmla="*/ 1462242 w 3221102"/>
              <a:gd name="connsiteY20-488" fmla="*/ 801708 h 3221116"/>
              <a:gd name="connsiteX21-489" fmla="*/ 1956122 w 3221102"/>
              <a:gd name="connsiteY21-490" fmla="*/ 1110076 h 3221116"/>
              <a:gd name="connsiteX22-491" fmla="*/ 1973374 w 3221102"/>
              <a:gd name="connsiteY22-492" fmla="*/ 875315 h 3221116"/>
              <a:gd name="connsiteX23-493" fmla="*/ 2333414 w 3221102"/>
              <a:gd name="connsiteY23-494" fmla="*/ 875315 h 3221116"/>
              <a:gd name="connsiteX24-495" fmla="*/ 2324788 w 3221102"/>
              <a:gd name="connsiteY24-496" fmla="*/ 2054049 h 3221116"/>
              <a:gd name="connsiteX25-497" fmla="*/ 2661746 w 3221102"/>
              <a:gd name="connsiteY25-498" fmla="*/ 2179658 h 3221116"/>
              <a:gd name="connsiteX26-499" fmla="*/ 2691046 w 3221102"/>
              <a:gd name="connsiteY26-500" fmla="*/ 2188689 h 3221116"/>
              <a:gd name="connsiteX27-501" fmla="*/ 2667011 w 3221102"/>
              <a:gd name="connsiteY27-502" fmla="*/ 2175828 h 3221116"/>
              <a:gd name="connsiteX28-503" fmla="*/ 2332141 w 3221102"/>
              <a:gd name="connsiteY28-504" fmla="*/ 653899 h 3221116"/>
              <a:gd name="connsiteX29-505" fmla="*/ 776764 w 3221102"/>
              <a:gd name="connsiteY29-506" fmla="*/ 749845 h 3221116"/>
              <a:gd name="connsiteX30-507" fmla="*/ 631487 w 3221102"/>
              <a:gd name="connsiteY30-508" fmla="*/ 2301392 h 3221116"/>
              <a:gd name="connsiteX31-509" fmla="*/ 2142017 w 3221102"/>
              <a:gd name="connsiteY31-510" fmla="*/ 2684410 h 3221116"/>
              <a:gd name="connsiteX32-511" fmla="*/ 2324866 w 3221102"/>
              <a:gd name="connsiteY32-512" fmla="*/ 3053856 h 3221116"/>
              <a:gd name="connsiteX33-513" fmla="*/ 294693 w 3221102"/>
              <a:gd name="connsiteY33-514" fmla="*/ 2539075 h 3221116"/>
              <a:gd name="connsiteX34-515" fmla="*/ 489947 w 3221102"/>
              <a:gd name="connsiteY34-516" fmla="*/ 453774 h 3221116"/>
              <a:gd name="connsiteX35-517" fmla="*/ 1651152 w 3221102"/>
              <a:gd name="connsiteY35-518" fmla="*/ 501 h 3221116"/>
              <a:gd name="connsiteX0-519" fmla="*/ 2664630 w 3221102"/>
              <a:gd name="connsiteY0-520" fmla="*/ 2175617 h 3221116"/>
              <a:gd name="connsiteX1-521" fmla="*/ 2658205 w 3221102"/>
              <a:gd name="connsiteY1-522" fmla="*/ 2178566 h 3221116"/>
              <a:gd name="connsiteX2-523" fmla="*/ 2664630 w 3221102"/>
              <a:gd name="connsiteY2-524" fmla="*/ 2175617 h 3221116"/>
              <a:gd name="connsiteX3-525" fmla="*/ 1477043 w 3221102"/>
              <a:gd name="connsiteY3-526" fmla="*/ 1144372 h 3221116"/>
              <a:gd name="connsiteX4-527" fmla="*/ 1409070 w 3221102"/>
              <a:gd name="connsiteY4-528" fmla="*/ 1159393 h 3221116"/>
              <a:gd name="connsiteX5-529" fmla="*/ 1152384 w 3221102"/>
              <a:gd name="connsiteY5-530" fmla="*/ 1703728 h 3221116"/>
              <a:gd name="connsiteX6-531" fmla="*/ 1514013 w 3221102"/>
              <a:gd name="connsiteY6-532" fmla="*/ 2152290 h 3221116"/>
              <a:gd name="connsiteX7-533" fmla="*/ 1850815 w 3221102"/>
              <a:gd name="connsiteY7-534" fmla="*/ 1654259 h 3221116"/>
              <a:gd name="connsiteX8-535" fmla="*/ 1830467 w 3221102"/>
              <a:gd name="connsiteY8-536" fmla="*/ 1515986 h 3221116"/>
              <a:gd name="connsiteX9-537" fmla="*/ 1477043 w 3221102"/>
              <a:gd name="connsiteY9-538" fmla="*/ 1144372 h 3221116"/>
              <a:gd name="connsiteX10-539" fmla="*/ 1651152 w 3221102"/>
              <a:gd name="connsiteY10-540" fmla="*/ 501 h 3221116"/>
              <a:gd name="connsiteX11-541" fmla="*/ 2580395 w 3221102"/>
              <a:gd name="connsiteY11-542" fmla="*/ 324821 h 3221116"/>
              <a:gd name="connsiteX12-543" fmla="*/ 3030464 w 3221102"/>
              <a:gd name="connsiteY12-544" fmla="*/ 2370314 h 3221116"/>
              <a:gd name="connsiteX13-545" fmla="*/ 2585849 w 3221102"/>
              <a:gd name="connsiteY13-546" fmla="*/ 2588887 h 3221116"/>
              <a:gd name="connsiteX14-547" fmla="*/ 1973374 w 3221102"/>
              <a:gd name="connsiteY14-548" fmla="*/ 2195096 h 3221116"/>
              <a:gd name="connsiteX15-549" fmla="*/ 1390827 w 3221102"/>
              <a:gd name="connsiteY15-550" fmla="*/ 2527630 h 3221116"/>
              <a:gd name="connsiteX16-551" fmla="*/ 783896 w 3221102"/>
              <a:gd name="connsiteY16-552" fmla="*/ 1665044 h 3221116"/>
              <a:gd name="connsiteX17-553" fmla="*/ 1268509 w 3221102"/>
              <a:gd name="connsiteY17-554" fmla="*/ 819983 h 3221116"/>
              <a:gd name="connsiteX18-555" fmla="*/ 1328805 w 3221102"/>
              <a:gd name="connsiteY18-556" fmla="*/ 807930 h 3221116"/>
              <a:gd name="connsiteX19-557" fmla="*/ 1390827 w 3221102"/>
              <a:gd name="connsiteY19-558" fmla="*/ 802457 h 3221116"/>
              <a:gd name="connsiteX20-559" fmla="*/ 1462242 w 3221102"/>
              <a:gd name="connsiteY20-560" fmla="*/ 801708 h 3221116"/>
              <a:gd name="connsiteX21-561" fmla="*/ 1956122 w 3221102"/>
              <a:gd name="connsiteY21-562" fmla="*/ 1110076 h 3221116"/>
              <a:gd name="connsiteX22-563" fmla="*/ 1973374 w 3221102"/>
              <a:gd name="connsiteY22-564" fmla="*/ 875315 h 3221116"/>
              <a:gd name="connsiteX23-565" fmla="*/ 2333414 w 3221102"/>
              <a:gd name="connsiteY23-566" fmla="*/ 875315 h 3221116"/>
              <a:gd name="connsiteX24-567" fmla="*/ 2324788 w 3221102"/>
              <a:gd name="connsiteY24-568" fmla="*/ 2054049 h 3221116"/>
              <a:gd name="connsiteX25-569" fmla="*/ 2661746 w 3221102"/>
              <a:gd name="connsiteY25-570" fmla="*/ 2179658 h 3221116"/>
              <a:gd name="connsiteX26-571" fmla="*/ 2691046 w 3221102"/>
              <a:gd name="connsiteY26-572" fmla="*/ 2188689 h 3221116"/>
              <a:gd name="connsiteX27-573" fmla="*/ 2667011 w 3221102"/>
              <a:gd name="connsiteY27-574" fmla="*/ 2175828 h 3221116"/>
              <a:gd name="connsiteX28-575" fmla="*/ 2332141 w 3221102"/>
              <a:gd name="connsiteY28-576" fmla="*/ 653899 h 3221116"/>
              <a:gd name="connsiteX29-577" fmla="*/ 776764 w 3221102"/>
              <a:gd name="connsiteY29-578" fmla="*/ 749845 h 3221116"/>
              <a:gd name="connsiteX30-579" fmla="*/ 631487 w 3221102"/>
              <a:gd name="connsiteY30-580" fmla="*/ 2301392 h 3221116"/>
              <a:gd name="connsiteX31-581" fmla="*/ 2142017 w 3221102"/>
              <a:gd name="connsiteY31-582" fmla="*/ 2684410 h 3221116"/>
              <a:gd name="connsiteX32-583" fmla="*/ 2324866 w 3221102"/>
              <a:gd name="connsiteY32-584" fmla="*/ 3053856 h 3221116"/>
              <a:gd name="connsiteX33-585" fmla="*/ 294693 w 3221102"/>
              <a:gd name="connsiteY33-586" fmla="*/ 2539075 h 3221116"/>
              <a:gd name="connsiteX34-587" fmla="*/ 489947 w 3221102"/>
              <a:gd name="connsiteY34-588" fmla="*/ 453774 h 3221116"/>
              <a:gd name="connsiteX35-589" fmla="*/ 1651152 w 3221102"/>
              <a:gd name="connsiteY35-590" fmla="*/ 501 h 3221116"/>
              <a:gd name="connsiteX0-591" fmla="*/ 2664630 w 3221102"/>
              <a:gd name="connsiteY0-592" fmla="*/ 2175617 h 3221116"/>
              <a:gd name="connsiteX1-593" fmla="*/ 2658205 w 3221102"/>
              <a:gd name="connsiteY1-594" fmla="*/ 2178566 h 3221116"/>
              <a:gd name="connsiteX2-595" fmla="*/ 2664630 w 3221102"/>
              <a:gd name="connsiteY2-596" fmla="*/ 2175617 h 3221116"/>
              <a:gd name="connsiteX3-597" fmla="*/ 1477043 w 3221102"/>
              <a:gd name="connsiteY3-598" fmla="*/ 1144372 h 3221116"/>
              <a:gd name="connsiteX4-599" fmla="*/ 1409070 w 3221102"/>
              <a:gd name="connsiteY4-600" fmla="*/ 1159393 h 3221116"/>
              <a:gd name="connsiteX5-601" fmla="*/ 1152384 w 3221102"/>
              <a:gd name="connsiteY5-602" fmla="*/ 1703728 h 3221116"/>
              <a:gd name="connsiteX6-603" fmla="*/ 1514013 w 3221102"/>
              <a:gd name="connsiteY6-604" fmla="*/ 2152290 h 3221116"/>
              <a:gd name="connsiteX7-605" fmla="*/ 1850815 w 3221102"/>
              <a:gd name="connsiteY7-606" fmla="*/ 1654259 h 3221116"/>
              <a:gd name="connsiteX8-607" fmla="*/ 1830467 w 3221102"/>
              <a:gd name="connsiteY8-608" fmla="*/ 1515986 h 3221116"/>
              <a:gd name="connsiteX9-609" fmla="*/ 1477043 w 3221102"/>
              <a:gd name="connsiteY9-610" fmla="*/ 1144372 h 3221116"/>
              <a:gd name="connsiteX10-611" fmla="*/ 1651152 w 3221102"/>
              <a:gd name="connsiteY10-612" fmla="*/ 501 h 3221116"/>
              <a:gd name="connsiteX11-613" fmla="*/ 2580395 w 3221102"/>
              <a:gd name="connsiteY11-614" fmla="*/ 324821 h 3221116"/>
              <a:gd name="connsiteX12-615" fmla="*/ 3030464 w 3221102"/>
              <a:gd name="connsiteY12-616" fmla="*/ 2370314 h 3221116"/>
              <a:gd name="connsiteX13-617" fmla="*/ 2585849 w 3221102"/>
              <a:gd name="connsiteY13-618" fmla="*/ 2588887 h 3221116"/>
              <a:gd name="connsiteX14-619" fmla="*/ 1973374 w 3221102"/>
              <a:gd name="connsiteY14-620" fmla="*/ 2195096 h 3221116"/>
              <a:gd name="connsiteX15-621" fmla="*/ 1390827 w 3221102"/>
              <a:gd name="connsiteY15-622" fmla="*/ 2527630 h 3221116"/>
              <a:gd name="connsiteX16-623" fmla="*/ 783896 w 3221102"/>
              <a:gd name="connsiteY16-624" fmla="*/ 1665044 h 3221116"/>
              <a:gd name="connsiteX17-625" fmla="*/ 1268509 w 3221102"/>
              <a:gd name="connsiteY17-626" fmla="*/ 819983 h 3221116"/>
              <a:gd name="connsiteX18-627" fmla="*/ 1328805 w 3221102"/>
              <a:gd name="connsiteY18-628" fmla="*/ 807930 h 3221116"/>
              <a:gd name="connsiteX19-629" fmla="*/ 1390827 w 3221102"/>
              <a:gd name="connsiteY19-630" fmla="*/ 802457 h 3221116"/>
              <a:gd name="connsiteX20-631" fmla="*/ 1462242 w 3221102"/>
              <a:gd name="connsiteY20-632" fmla="*/ 801708 h 3221116"/>
              <a:gd name="connsiteX21-633" fmla="*/ 1956122 w 3221102"/>
              <a:gd name="connsiteY21-634" fmla="*/ 1110076 h 3221116"/>
              <a:gd name="connsiteX22-635" fmla="*/ 1973374 w 3221102"/>
              <a:gd name="connsiteY22-636" fmla="*/ 875315 h 3221116"/>
              <a:gd name="connsiteX23-637" fmla="*/ 2333414 w 3221102"/>
              <a:gd name="connsiteY23-638" fmla="*/ 875315 h 3221116"/>
              <a:gd name="connsiteX24-639" fmla="*/ 2324788 w 3221102"/>
              <a:gd name="connsiteY24-640" fmla="*/ 2054049 h 3221116"/>
              <a:gd name="connsiteX25-641" fmla="*/ 2661746 w 3221102"/>
              <a:gd name="connsiteY25-642" fmla="*/ 2179658 h 3221116"/>
              <a:gd name="connsiteX26-643" fmla="*/ 2691046 w 3221102"/>
              <a:gd name="connsiteY26-644" fmla="*/ 2188689 h 3221116"/>
              <a:gd name="connsiteX27-645" fmla="*/ 2667011 w 3221102"/>
              <a:gd name="connsiteY27-646" fmla="*/ 2175828 h 3221116"/>
              <a:gd name="connsiteX28-647" fmla="*/ 2332141 w 3221102"/>
              <a:gd name="connsiteY28-648" fmla="*/ 653899 h 3221116"/>
              <a:gd name="connsiteX29-649" fmla="*/ 776764 w 3221102"/>
              <a:gd name="connsiteY29-650" fmla="*/ 749845 h 3221116"/>
              <a:gd name="connsiteX30-651" fmla="*/ 631487 w 3221102"/>
              <a:gd name="connsiteY30-652" fmla="*/ 2301392 h 3221116"/>
              <a:gd name="connsiteX31-653" fmla="*/ 2142017 w 3221102"/>
              <a:gd name="connsiteY31-654" fmla="*/ 2684410 h 3221116"/>
              <a:gd name="connsiteX32-655" fmla="*/ 2324866 w 3221102"/>
              <a:gd name="connsiteY32-656" fmla="*/ 3053856 h 3221116"/>
              <a:gd name="connsiteX33-657" fmla="*/ 294693 w 3221102"/>
              <a:gd name="connsiteY33-658" fmla="*/ 2539075 h 3221116"/>
              <a:gd name="connsiteX34-659" fmla="*/ 489947 w 3221102"/>
              <a:gd name="connsiteY34-660" fmla="*/ 453774 h 3221116"/>
              <a:gd name="connsiteX35-661" fmla="*/ 1651152 w 3221102"/>
              <a:gd name="connsiteY35-662" fmla="*/ 501 h 3221116"/>
              <a:gd name="connsiteX0-663" fmla="*/ 2664630 w 3221102"/>
              <a:gd name="connsiteY0-664" fmla="*/ 2175617 h 3221116"/>
              <a:gd name="connsiteX1-665" fmla="*/ 2658205 w 3221102"/>
              <a:gd name="connsiteY1-666" fmla="*/ 2178566 h 3221116"/>
              <a:gd name="connsiteX2-667" fmla="*/ 2664630 w 3221102"/>
              <a:gd name="connsiteY2-668" fmla="*/ 2175617 h 3221116"/>
              <a:gd name="connsiteX3-669" fmla="*/ 1477043 w 3221102"/>
              <a:gd name="connsiteY3-670" fmla="*/ 1144372 h 3221116"/>
              <a:gd name="connsiteX4-671" fmla="*/ 1409070 w 3221102"/>
              <a:gd name="connsiteY4-672" fmla="*/ 1159393 h 3221116"/>
              <a:gd name="connsiteX5-673" fmla="*/ 1152384 w 3221102"/>
              <a:gd name="connsiteY5-674" fmla="*/ 1703728 h 3221116"/>
              <a:gd name="connsiteX6-675" fmla="*/ 1514013 w 3221102"/>
              <a:gd name="connsiteY6-676" fmla="*/ 2152290 h 3221116"/>
              <a:gd name="connsiteX7-677" fmla="*/ 1850815 w 3221102"/>
              <a:gd name="connsiteY7-678" fmla="*/ 1654259 h 3221116"/>
              <a:gd name="connsiteX8-679" fmla="*/ 1830467 w 3221102"/>
              <a:gd name="connsiteY8-680" fmla="*/ 1515986 h 3221116"/>
              <a:gd name="connsiteX9-681" fmla="*/ 1477043 w 3221102"/>
              <a:gd name="connsiteY9-682" fmla="*/ 1144372 h 3221116"/>
              <a:gd name="connsiteX10-683" fmla="*/ 1651152 w 3221102"/>
              <a:gd name="connsiteY10-684" fmla="*/ 501 h 3221116"/>
              <a:gd name="connsiteX11-685" fmla="*/ 2580395 w 3221102"/>
              <a:gd name="connsiteY11-686" fmla="*/ 324821 h 3221116"/>
              <a:gd name="connsiteX12-687" fmla="*/ 3030464 w 3221102"/>
              <a:gd name="connsiteY12-688" fmla="*/ 2370314 h 3221116"/>
              <a:gd name="connsiteX13-689" fmla="*/ 2585849 w 3221102"/>
              <a:gd name="connsiteY13-690" fmla="*/ 2588887 h 3221116"/>
              <a:gd name="connsiteX14-691" fmla="*/ 1973374 w 3221102"/>
              <a:gd name="connsiteY14-692" fmla="*/ 2195096 h 3221116"/>
              <a:gd name="connsiteX15-693" fmla="*/ 1390827 w 3221102"/>
              <a:gd name="connsiteY15-694" fmla="*/ 2527630 h 3221116"/>
              <a:gd name="connsiteX16-695" fmla="*/ 783896 w 3221102"/>
              <a:gd name="connsiteY16-696" fmla="*/ 1665044 h 3221116"/>
              <a:gd name="connsiteX17-697" fmla="*/ 1268509 w 3221102"/>
              <a:gd name="connsiteY17-698" fmla="*/ 819983 h 3221116"/>
              <a:gd name="connsiteX18-699" fmla="*/ 1328805 w 3221102"/>
              <a:gd name="connsiteY18-700" fmla="*/ 807930 h 3221116"/>
              <a:gd name="connsiteX19-701" fmla="*/ 1390827 w 3221102"/>
              <a:gd name="connsiteY19-702" fmla="*/ 802457 h 3221116"/>
              <a:gd name="connsiteX20-703" fmla="*/ 1462242 w 3221102"/>
              <a:gd name="connsiteY20-704" fmla="*/ 801708 h 3221116"/>
              <a:gd name="connsiteX21-705" fmla="*/ 1956122 w 3221102"/>
              <a:gd name="connsiteY21-706" fmla="*/ 1110076 h 3221116"/>
              <a:gd name="connsiteX22-707" fmla="*/ 1973374 w 3221102"/>
              <a:gd name="connsiteY22-708" fmla="*/ 875315 h 3221116"/>
              <a:gd name="connsiteX23-709" fmla="*/ 2333414 w 3221102"/>
              <a:gd name="connsiteY23-710" fmla="*/ 875315 h 3221116"/>
              <a:gd name="connsiteX24-711" fmla="*/ 2324788 w 3221102"/>
              <a:gd name="connsiteY24-712" fmla="*/ 2054049 h 3221116"/>
              <a:gd name="connsiteX25-713" fmla="*/ 2661746 w 3221102"/>
              <a:gd name="connsiteY25-714" fmla="*/ 2179658 h 3221116"/>
              <a:gd name="connsiteX26-715" fmla="*/ 2691046 w 3221102"/>
              <a:gd name="connsiteY26-716" fmla="*/ 2188689 h 3221116"/>
              <a:gd name="connsiteX27-717" fmla="*/ 2667011 w 3221102"/>
              <a:gd name="connsiteY27-718" fmla="*/ 2175828 h 3221116"/>
              <a:gd name="connsiteX28-719" fmla="*/ 2332141 w 3221102"/>
              <a:gd name="connsiteY28-720" fmla="*/ 653899 h 3221116"/>
              <a:gd name="connsiteX29-721" fmla="*/ 776764 w 3221102"/>
              <a:gd name="connsiteY29-722" fmla="*/ 749845 h 3221116"/>
              <a:gd name="connsiteX30-723" fmla="*/ 631487 w 3221102"/>
              <a:gd name="connsiteY30-724" fmla="*/ 2301392 h 3221116"/>
              <a:gd name="connsiteX31-725" fmla="*/ 2142017 w 3221102"/>
              <a:gd name="connsiteY31-726" fmla="*/ 2684410 h 3221116"/>
              <a:gd name="connsiteX32-727" fmla="*/ 2324866 w 3221102"/>
              <a:gd name="connsiteY32-728" fmla="*/ 3053856 h 3221116"/>
              <a:gd name="connsiteX33-729" fmla="*/ 294693 w 3221102"/>
              <a:gd name="connsiteY33-730" fmla="*/ 2539075 h 3221116"/>
              <a:gd name="connsiteX34-731" fmla="*/ 489947 w 3221102"/>
              <a:gd name="connsiteY34-732" fmla="*/ 453774 h 3221116"/>
              <a:gd name="connsiteX35-733" fmla="*/ 1651152 w 3221102"/>
              <a:gd name="connsiteY35-734" fmla="*/ 501 h 3221116"/>
              <a:gd name="connsiteX0-735" fmla="*/ 2664630 w 3221102"/>
              <a:gd name="connsiteY0-736" fmla="*/ 2175617 h 3221116"/>
              <a:gd name="connsiteX1-737" fmla="*/ 2658205 w 3221102"/>
              <a:gd name="connsiteY1-738" fmla="*/ 2178566 h 3221116"/>
              <a:gd name="connsiteX2-739" fmla="*/ 2664630 w 3221102"/>
              <a:gd name="connsiteY2-740" fmla="*/ 2175617 h 3221116"/>
              <a:gd name="connsiteX3-741" fmla="*/ 1477043 w 3221102"/>
              <a:gd name="connsiteY3-742" fmla="*/ 1144372 h 3221116"/>
              <a:gd name="connsiteX4-743" fmla="*/ 1409070 w 3221102"/>
              <a:gd name="connsiteY4-744" fmla="*/ 1159393 h 3221116"/>
              <a:gd name="connsiteX5-745" fmla="*/ 1152384 w 3221102"/>
              <a:gd name="connsiteY5-746" fmla="*/ 1703728 h 3221116"/>
              <a:gd name="connsiteX6-747" fmla="*/ 1514013 w 3221102"/>
              <a:gd name="connsiteY6-748" fmla="*/ 2152290 h 3221116"/>
              <a:gd name="connsiteX7-749" fmla="*/ 1850815 w 3221102"/>
              <a:gd name="connsiteY7-750" fmla="*/ 1654259 h 3221116"/>
              <a:gd name="connsiteX8-751" fmla="*/ 1830467 w 3221102"/>
              <a:gd name="connsiteY8-752" fmla="*/ 1515986 h 3221116"/>
              <a:gd name="connsiteX9-753" fmla="*/ 1477043 w 3221102"/>
              <a:gd name="connsiteY9-754" fmla="*/ 1144372 h 3221116"/>
              <a:gd name="connsiteX10-755" fmla="*/ 1651152 w 3221102"/>
              <a:gd name="connsiteY10-756" fmla="*/ 501 h 3221116"/>
              <a:gd name="connsiteX11-757" fmla="*/ 2580395 w 3221102"/>
              <a:gd name="connsiteY11-758" fmla="*/ 324821 h 3221116"/>
              <a:gd name="connsiteX12-759" fmla="*/ 3030464 w 3221102"/>
              <a:gd name="connsiteY12-760" fmla="*/ 2370314 h 3221116"/>
              <a:gd name="connsiteX13-761" fmla="*/ 2585849 w 3221102"/>
              <a:gd name="connsiteY13-762" fmla="*/ 2588887 h 3221116"/>
              <a:gd name="connsiteX14-763" fmla="*/ 1973374 w 3221102"/>
              <a:gd name="connsiteY14-764" fmla="*/ 2195096 h 3221116"/>
              <a:gd name="connsiteX15-765" fmla="*/ 1390827 w 3221102"/>
              <a:gd name="connsiteY15-766" fmla="*/ 2527630 h 3221116"/>
              <a:gd name="connsiteX16-767" fmla="*/ 783896 w 3221102"/>
              <a:gd name="connsiteY16-768" fmla="*/ 1665044 h 3221116"/>
              <a:gd name="connsiteX17-769" fmla="*/ 1268509 w 3221102"/>
              <a:gd name="connsiteY17-770" fmla="*/ 819983 h 3221116"/>
              <a:gd name="connsiteX18-771" fmla="*/ 1328805 w 3221102"/>
              <a:gd name="connsiteY18-772" fmla="*/ 807930 h 3221116"/>
              <a:gd name="connsiteX19-773" fmla="*/ 1390827 w 3221102"/>
              <a:gd name="connsiteY19-774" fmla="*/ 802457 h 3221116"/>
              <a:gd name="connsiteX20-775" fmla="*/ 1462242 w 3221102"/>
              <a:gd name="connsiteY20-776" fmla="*/ 801708 h 3221116"/>
              <a:gd name="connsiteX21-777" fmla="*/ 1956122 w 3221102"/>
              <a:gd name="connsiteY21-778" fmla="*/ 1110076 h 3221116"/>
              <a:gd name="connsiteX22-779" fmla="*/ 1973374 w 3221102"/>
              <a:gd name="connsiteY22-780" fmla="*/ 875315 h 3221116"/>
              <a:gd name="connsiteX23-781" fmla="*/ 2333414 w 3221102"/>
              <a:gd name="connsiteY23-782" fmla="*/ 875315 h 3221116"/>
              <a:gd name="connsiteX24-783" fmla="*/ 2324788 w 3221102"/>
              <a:gd name="connsiteY24-784" fmla="*/ 2054049 h 3221116"/>
              <a:gd name="connsiteX25-785" fmla="*/ 2661746 w 3221102"/>
              <a:gd name="connsiteY25-786" fmla="*/ 2179658 h 3221116"/>
              <a:gd name="connsiteX26-787" fmla="*/ 2691046 w 3221102"/>
              <a:gd name="connsiteY26-788" fmla="*/ 2188689 h 3221116"/>
              <a:gd name="connsiteX27-789" fmla="*/ 2667011 w 3221102"/>
              <a:gd name="connsiteY27-790" fmla="*/ 2175828 h 3221116"/>
              <a:gd name="connsiteX28-791" fmla="*/ 2332141 w 3221102"/>
              <a:gd name="connsiteY28-792" fmla="*/ 653899 h 3221116"/>
              <a:gd name="connsiteX29-793" fmla="*/ 776764 w 3221102"/>
              <a:gd name="connsiteY29-794" fmla="*/ 749845 h 3221116"/>
              <a:gd name="connsiteX30-795" fmla="*/ 631487 w 3221102"/>
              <a:gd name="connsiteY30-796" fmla="*/ 2301392 h 3221116"/>
              <a:gd name="connsiteX31-797" fmla="*/ 2142017 w 3221102"/>
              <a:gd name="connsiteY31-798" fmla="*/ 2684410 h 3221116"/>
              <a:gd name="connsiteX32-799" fmla="*/ 2324866 w 3221102"/>
              <a:gd name="connsiteY32-800" fmla="*/ 3053856 h 3221116"/>
              <a:gd name="connsiteX33-801" fmla="*/ 294693 w 3221102"/>
              <a:gd name="connsiteY33-802" fmla="*/ 2539075 h 3221116"/>
              <a:gd name="connsiteX34-803" fmla="*/ 489947 w 3221102"/>
              <a:gd name="connsiteY34-804" fmla="*/ 453774 h 3221116"/>
              <a:gd name="connsiteX35-805" fmla="*/ 1651152 w 3221102"/>
              <a:gd name="connsiteY35-806" fmla="*/ 501 h 3221116"/>
              <a:gd name="connsiteX0-807" fmla="*/ 2664630 w 3151233"/>
              <a:gd name="connsiteY0-808" fmla="*/ 2175617 h 3221116"/>
              <a:gd name="connsiteX1-809" fmla="*/ 2658205 w 3151233"/>
              <a:gd name="connsiteY1-810" fmla="*/ 2178566 h 3221116"/>
              <a:gd name="connsiteX2-811" fmla="*/ 2664630 w 3151233"/>
              <a:gd name="connsiteY2-812" fmla="*/ 2175617 h 3221116"/>
              <a:gd name="connsiteX3-813" fmla="*/ 1477043 w 3151233"/>
              <a:gd name="connsiteY3-814" fmla="*/ 1144372 h 3221116"/>
              <a:gd name="connsiteX4-815" fmla="*/ 1409070 w 3151233"/>
              <a:gd name="connsiteY4-816" fmla="*/ 1159393 h 3221116"/>
              <a:gd name="connsiteX5-817" fmla="*/ 1152384 w 3151233"/>
              <a:gd name="connsiteY5-818" fmla="*/ 1703728 h 3221116"/>
              <a:gd name="connsiteX6-819" fmla="*/ 1514013 w 3151233"/>
              <a:gd name="connsiteY6-820" fmla="*/ 2152290 h 3221116"/>
              <a:gd name="connsiteX7-821" fmla="*/ 1850815 w 3151233"/>
              <a:gd name="connsiteY7-822" fmla="*/ 1654259 h 3221116"/>
              <a:gd name="connsiteX8-823" fmla="*/ 1830467 w 3151233"/>
              <a:gd name="connsiteY8-824" fmla="*/ 1515986 h 3221116"/>
              <a:gd name="connsiteX9-825" fmla="*/ 1477043 w 3151233"/>
              <a:gd name="connsiteY9-826" fmla="*/ 1144372 h 3221116"/>
              <a:gd name="connsiteX10-827" fmla="*/ 1651152 w 3151233"/>
              <a:gd name="connsiteY10-828" fmla="*/ 501 h 3221116"/>
              <a:gd name="connsiteX11-829" fmla="*/ 2580395 w 3151233"/>
              <a:gd name="connsiteY11-830" fmla="*/ 324821 h 3221116"/>
              <a:gd name="connsiteX12-831" fmla="*/ 3030464 w 3151233"/>
              <a:gd name="connsiteY12-832" fmla="*/ 2249544 h 3221116"/>
              <a:gd name="connsiteX13-833" fmla="*/ 2585849 w 3151233"/>
              <a:gd name="connsiteY13-834" fmla="*/ 2588887 h 3221116"/>
              <a:gd name="connsiteX14-835" fmla="*/ 1973374 w 3151233"/>
              <a:gd name="connsiteY14-836" fmla="*/ 2195096 h 3221116"/>
              <a:gd name="connsiteX15-837" fmla="*/ 1390827 w 3151233"/>
              <a:gd name="connsiteY15-838" fmla="*/ 2527630 h 3221116"/>
              <a:gd name="connsiteX16-839" fmla="*/ 783896 w 3151233"/>
              <a:gd name="connsiteY16-840" fmla="*/ 1665044 h 3221116"/>
              <a:gd name="connsiteX17-841" fmla="*/ 1268509 w 3151233"/>
              <a:gd name="connsiteY17-842" fmla="*/ 819983 h 3221116"/>
              <a:gd name="connsiteX18-843" fmla="*/ 1328805 w 3151233"/>
              <a:gd name="connsiteY18-844" fmla="*/ 807930 h 3221116"/>
              <a:gd name="connsiteX19-845" fmla="*/ 1390827 w 3151233"/>
              <a:gd name="connsiteY19-846" fmla="*/ 802457 h 3221116"/>
              <a:gd name="connsiteX20-847" fmla="*/ 1462242 w 3151233"/>
              <a:gd name="connsiteY20-848" fmla="*/ 801708 h 3221116"/>
              <a:gd name="connsiteX21-849" fmla="*/ 1956122 w 3151233"/>
              <a:gd name="connsiteY21-850" fmla="*/ 1110076 h 3221116"/>
              <a:gd name="connsiteX22-851" fmla="*/ 1973374 w 3151233"/>
              <a:gd name="connsiteY22-852" fmla="*/ 875315 h 3221116"/>
              <a:gd name="connsiteX23-853" fmla="*/ 2333414 w 3151233"/>
              <a:gd name="connsiteY23-854" fmla="*/ 875315 h 3221116"/>
              <a:gd name="connsiteX24-855" fmla="*/ 2324788 w 3151233"/>
              <a:gd name="connsiteY24-856" fmla="*/ 2054049 h 3221116"/>
              <a:gd name="connsiteX25-857" fmla="*/ 2661746 w 3151233"/>
              <a:gd name="connsiteY25-858" fmla="*/ 2179658 h 3221116"/>
              <a:gd name="connsiteX26-859" fmla="*/ 2691046 w 3151233"/>
              <a:gd name="connsiteY26-860" fmla="*/ 2188689 h 3221116"/>
              <a:gd name="connsiteX27-861" fmla="*/ 2667011 w 3151233"/>
              <a:gd name="connsiteY27-862" fmla="*/ 2175828 h 3221116"/>
              <a:gd name="connsiteX28-863" fmla="*/ 2332141 w 3151233"/>
              <a:gd name="connsiteY28-864" fmla="*/ 653899 h 3221116"/>
              <a:gd name="connsiteX29-865" fmla="*/ 776764 w 3151233"/>
              <a:gd name="connsiteY29-866" fmla="*/ 749845 h 3221116"/>
              <a:gd name="connsiteX30-867" fmla="*/ 631487 w 3151233"/>
              <a:gd name="connsiteY30-868" fmla="*/ 2301392 h 3221116"/>
              <a:gd name="connsiteX31-869" fmla="*/ 2142017 w 3151233"/>
              <a:gd name="connsiteY31-870" fmla="*/ 2684410 h 3221116"/>
              <a:gd name="connsiteX32-871" fmla="*/ 2324866 w 3151233"/>
              <a:gd name="connsiteY32-872" fmla="*/ 3053856 h 3221116"/>
              <a:gd name="connsiteX33-873" fmla="*/ 294693 w 3151233"/>
              <a:gd name="connsiteY33-874" fmla="*/ 2539075 h 3221116"/>
              <a:gd name="connsiteX34-875" fmla="*/ 489947 w 3151233"/>
              <a:gd name="connsiteY34-876" fmla="*/ 453774 h 3221116"/>
              <a:gd name="connsiteX35-877" fmla="*/ 1651152 w 3151233"/>
              <a:gd name="connsiteY35-878" fmla="*/ 501 h 3221116"/>
              <a:gd name="connsiteX0-879" fmla="*/ 2664630 w 3161851"/>
              <a:gd name="connsiteY0-880" fmla="*/ 2175617 h 3221116"/>
              <a:gd name="connsiteX1-881" fmla="*/ 2658205 w 3161851"/>
              <a:gd name="connsiteY1-882" fmla="*/ 2178566 h 3221116"/>
              <a:gd name="connsiteX2-883" fmla="*/ 2664630 w 3161851"/>
              <a:gd name="connsiteY2-884" fmla="*/ 2175617 h 3221116"/>
              <a:gd name="connsiteX3-885" fmla="*/ 1477043 w 3161851"/>
              <a:gd name="connsiteY3-886" fmla="*/ 1144372 h 3221116"/>
              <a:gd name="connsiteX4-887" fmla="*/ 1409070 w 3161851"/>
              <a:gd name="connsiteY4-888" fmla="*/ 1159393 h 3221116"/>
              <a:gd name="connsiteX5-889" fmla="*/ 1152384 w 3161851"/>
              <a:gd name="connsiteY5-890" fmla="*/ 1703728 h 3221116"/>
              <a:gd name="connsiteX6-891" fmla="*/ 1514013 w 3161851"/>
              <a:gd name="connsiteY6-892" fmla="*/ 2152290 h 3221116"/>
              <a:gd name="connsiteX7-893" fmla="*/ 1850815 w 3161851"/>
              <a:gd name="connsiteY7-894" fmla="*/ 1654259 h 3221116"/>
              <a:gd name="connsiteX8-895" fmla="*/ 1830467 w 3161851"/>
              <a:gd name="connsiteY8-896" fmla="*/ 1515986 h 3221116"/>
              <a:gd name="connsiteX9-897" fmla="*/ 1477043 w 3161851"/>
              <a:gd name="connsiteY9-898" fmla="*/ 1144372 h 3221116"/>
              <a:gd name="connsiteX10-899" fmla="*/ 1651152 w 3161851"/>
              <a:gd name="connsiteY10-900" fmla="*/ 501 h 3221116"/>
              <a:gd name="connsiteX11-901" fmla="*/ 2580395 w 3161851"/>
              <a:gd name="connsiteY11-902" fmla="*/ 324821 h 3221116"/>
              <a:gd name="connsiteX12-903" fmla="*/ 3030464 w 3161851"/>
              <a:gd name="connsiteY12-904" fmla="*/ 2249544 h 3221116"/>
              <a:gd name="connsiteX13-905" fmla="*/ 2585849 w 3161851"/>
              <a:gd name="connsiteY13-906" fmla="*/ 2588887 h 3221116"/>
              <a:gd name="connsiteX14-907" fmla="*/ 1973374 w 3161851"/>
              <a:gd name="connsiteY14-908" fmla="*/ 2195096 h 3221116"/>
              <a:gd name="connsiteX15-909" fmla="*/ 1390827 w 3161851"/>
              <a:gd name="connsiteY15-910" fmla="*/ 2527630 h 3221116"/>
              <a:gd name="connsiteX16-911" fmla="*/ 783896 w 3161851"/>
              <a:gd name="connsiteY16-912" fmla="*/ 1665044 h 3221116"/>
              <a:gd name="connsiteX17-913" fmla="*/ 1268509 w 3161851"/>
              <a:gd name="connsiteY17-914" fmla="*/ 819983 h 3221116"/>
              <a:gd name="connsiteX18-915" fmla="*/ 1328805 w 3161851"/>
              <a:gd name="connsiteY18-916" fmla="*/ 807930 h 3221116"/>
              <a:gd name="connsiteX19-917" fmla="*/ 1390827 w 3161851"/>
              <a:gd name="connsiteY19-918" fmla="*/ 802457 h 3221116"/>
              <a:gd name="connsiteX20-919" fmla="*/ 1462242 w 3161851"/>
              <a:gd name="connsiteY20-920" fmla="*/ 801708 h 3221116"/>
              <a:gd name="connsiteX21-921" fmla="*/ 1956122 w 3161851"/>
              <a:gd name="connsiteY21-922" fmla="*/ 1110076 h 3221116"/>
              <a:gd name="connsiteX22-923" fmla="*/ 1973374 w 3161851"/>
              <a:gd name="connsiteY22-924" fmla="*/ 875315 h 3221116"/>
              <a:gd name="connsiteX23-925" fmla="*/ 2333414 w 3161851"/>
              <a:gd name="connsiteY23-926" fmla="*/ 875315 h 3221116"/>
              <a:gd name="connsiteX24-927" fmla="*/ 2324788 w 3161851"/>
              <a:gd name="connsiteY24-928" fmla="*/ 2054049 h 3221116"/>
              <a:gd name="connsiteX25-929" fmla="*/ 2661746 w 3161851"/>
              <a:gd name="connsiteY25-930" fmla="*/ 2179658 h 3221116"/>
              <a:gd name="connsiteX26-931" fmla="*/ 2691046 w 3161851"/>
              <a:gd name="connsiteY26-932" fmla="*/ 2188689 h 3221116"/>
              <a:gd name="connsiteX27-933" fmla="*/ 2667011 w 3161851"/>
              <a:gd name="connsiteY27-934" fmla="*/ 2175828 h 3221116"/>
              <a:gd name="connsiteX28-935" fmla="*/ 2332141 w 3161851"/>
              <a:gd name="connsiteY28-936" fmla="*/ 653899 h 3221116"/>
              <a:gd name="connsiteX29-937" fmla="*/ 776764 w 3161851"/>
              <a:gd name="connsiteY29-938" fmla="*/ 749845 h 3221116"/>
              <a:gd name="connsiteX30-939" fmla="*/ 631487 w 3161851"/>
              <a:gd name="connsiteY30-940" fmla="*/ 2301392 h 3221116"/>
              <a:gd name="connsiteX31-941" fmla="*/ 2142017 w 3161851"/>
              <a:gd name="connsiteY31-942" fmla="*/ 2684410 h 3221116"/>
              <a:gd name="connsiteX32-943" fmla="*/ 2324866 w 3161851"/>
              <a:gd name="connsiteY32-944" fmla="*/ 3053856 h 3221116"/>
              <a:gd name="connsiteX33-945" fmla="*/ 294693 w 3161851"/>
              <a:gd name="connsiteY33-946" fmla="*/ 2539075 h 3221116"/>
              <a:gd name="connsiteX34-947" fmla="*/ 489947 w 3161851"/>
              <a:gd name="connsiteY34-948" fmla="*/ 453774 h 3221116"/>
              <a:gd name="connsiteX35-949" fmla="*/ 1651152 w 3161851"/>
              <a:gd name="connsiteY35-950" fmla="*/ 501 h 3221116"/>
              <a:gd name="connsiteX0-951" fmla="*/ 2664630 w 3182629"/>
              <a:gd name="connsiteY0-952" fmla="*/ 2175617 h 3221116"/>
              <a:gd name="connsiteX1-953" fmla="*/ 2658205 w 3182629"/>
              <a:gd name="connsiteY1-954" fmla="*/ 2178566 h 3221116"/>
              <a:gd name="connsiteX2-955" fmla="*/ 2664630 w 3182629"/>
              <a:gd name="connsiteY2-956" fmla="*/ 2175617 h 3221116"/>
              <a:gd name="connsiteX3-957" fmla="*/ 1477043 w 3182629"/>
              <a:gd name="connsiteY3-958" fmla="*/ 1144372 h 3221116"/>
              <a:gd name="connsiteX4-959" fmla="*/ 1409070 w 3182629"/>
              <a:gd name="connsiteY4-960" fmla="*/ 1159393 h 3221116"/>
              <a:gd name="connsiteX5-961" fmla="*/ 1152384 w 3182629"/>
              <a:gd name="connsiteY5-962" fmla="*/ 1703728 h 3221116"/>
              <a:gd name="connsiteX6-963" fmla="*/ 1514013 w 3182629"/>
              <a:gd name="connsiteY6-964" fmla="*/ 2152290 h 3221116"/>
              <a:gd name="connsiteX7-965" fmla="*/ 1850815 w 3182629"/>
              <a:gd name="connsiteY7-966" fmla="*/ 1654259 h 3221116"/>
              <a:gd name="connsiteX8-967" fmla="*/ 1830467 w 3182629"/>
              <a:gd name="connsiteY8-968" fmla="*/ 1515986 h 3221116"/>
              <a:gd name="connsiteX9-969" fmla="*/ 1477043 w 3182629"/>
              <a:gd name="connsiteY9-970" fmla="*/ 1144372 h 3221116"/>
              <a:gd name="connsiteX10-971" fmla="*/ 1651152 w 3182629"/>
              <a:gd name="connsiteY10-972" fmla="*/ 501 h 3221116"/>
              <a:gd name="connsiteX11-973" fmla="*/ 2580395 w 3182629"/>
              <a:gd name="connsiteY11-974" fmla="*/ 324821 h 3221116"/>
              <a:gd name="connsiteX12-975" fmla="*/ 3030464 w 3182629"/>
              <a:gd name="connsiteY12-976" fmla="*/ 2249544 h 3221116"/>
              <a:gd name="connsiteX13-977" fmla="*/ 2585849 w 3182629"/>
              <a:gd name="connsiteY13-978" fmla="*/ 2588887 h 3221116"/>
              <a:gd name="connsiteX14-979" fmla="*/ 1973374 w 3182629"/>
              <a:gd name="connsiteY14-980" fmla="*/ 2195096 h 3221116"/>
              <a:gd name="connsiteX15-981" fmla="*/ 1390827 w 3182629"/>
              <a:gd name="connsiteY15-982" fmla="*/ 2527630 h 3221116"/>
              <a:gd name="connsiteX16-983" fmla="*/ 783896 w 3182629"/>
              <a:gd name="connsiteY16-984" fmla="*/ 1665044 h 3221116"/>
              <a:gd name="connsiteX17-985" fmla="*/ 1268509 w 3182629"/>
              <a:gd name="connsiteY17-986" fmla="*/ 819983 h 3221116"/>
              <a:gd name="connsiteX18-987" fmla="*/ 1328805 w 3182629"/>
              <a:gd name="connsiteY18-988" fmla="*/ 807930 h 3221116"/>
              <a:gd name="connsiteX19-989" fmla="*/ 1390827 w 3182629"/>
              <a:gd name="connsiteY19-990" fmla="*/ 802457 h 3221116"/>
              <a:gd name="connsiteX20-991" fmla="*/ 1462242 w 3182629"/>
              <a:gd name="connsiteY20-992" fmla="*/ 801708 h 3221116"/>
              <a:gd name="connsiteX21-993" fmla="*/ 1956122 w 3182629"/>
              <a:gd name="connsiteY21-994" fmla="*/ 1110076 h 3221116"/>
              <a:gd name="connsiteX22-995" fmla="*/ 1973374 w 3182629"/>
              <a:gd name="connsiteY22-996" fmla="*/ 875315 h 3221116"/>
              <a:gd name="connsiteX23-997" fmla="*/ 2333414 w 3182629"/>
              <a:gd name="connsiteY23-998" fmla="*/ 875315 h 3221116"/>
              <a:gd name="connsiteX24-999" fmla="*/ 2324788 w 3182629"/>
              <a:gd name="connsiteY24-1000" fmla="*/ 2054049 h 3221116"/>
              <a:gd name="connsiteX25-1001" fmla="*/ 2661746 w 3182629"/>
              <a:gd name="connsiteY25-1002" fmla="*/ 2179658 h 3221116"/>
              <a:gd name="connsiteX26-1003" fmla="*/ 2691046 w 3182629"/>
              <a:gd name="connsiteY26-1004" fmla="*/ 2188689 h 3221116"/>
              <a:gd name="connsiteX27-1005" fmla="*/ 2667011 w 3182629"/>
              <a:gd name="connsiteY27-1006" fmla="*/ 2175828 h 3221116"/>
              <a:gd name="connsiteX28-1007" fmla="*/ 2332141 w 3182629"/>
              <a:gd name="connsiteY28-1008" fmla="*/ 653899 h 3221116"/>
              <a:gd name="connsiteX29-1009" fmla="*/ 776764 w 3182629"/>
              <a:gd name="connsiteY29-1010" fmla="*/ 749845 h 3221116"/>
              <a:gd name="connsiteX30-1011" fmla="*/ 631487 w 3182629"/>
              <a:gd name="connsiteY30-1012" fmla="*/ 2301392 h 3221116"/>
              <a:gd name="connsiteX31-1013" fmla="*/ 2142017 w 3182629"/>
              <a:gd name="connsiteY31-1014" fmla="*/ 2684410 h 3221116"/>
              <a:gd name="connsiteX32-1015" fmla="*/ 2324866 w 3182629"/>
              <a:gd name="connsiteY32-1016" fmla="*/ 3053856 h 3221116"/>
              <a:gd name="connsiteX33-1017" fmla="*/ 294693 w 3182629"/>
              <a:gd name="connsiteY33-1018" fmla="*/ 2539075 h 3221116"/>
              <a:gd name="connsiteX34-1019" fmla="*/ 489947 w 3182629"/>
              <a:gd name="connsiteY34-1020" fmla="*/ 453774 h 3221116"/>
              <a:gd name="connsiteX35-1021" fmla="*/ 1651152 w 3182629"/>
              <a:gd name="connsiteY35-1022" fmla="*/ 501 h 3221116"/>
              <a:gd name="connsiteX0-1023" fmla="*/ 2664630 w 3189723"/>
              <a:gd name="connsiteY0-1024" fmla="*/ 2175617 h 3221116"/>
              <a:gd name="connsiteX1-1025" fmla="*/ 2658205 w 3189723"/>
              <a:gd name="connsiteY1-1026" fmla="*/ 2178566 h 3221116"/>
              <a:gd name="connsiteX2-1027" fmla="*/ 2664630 w 3189723"/>
              <a:gd name="connsiteY2-1028" fmla="*/ 2175617 h 3221116"/>
              <a:gd name="connsiteX3-1029" fmla="*/ 1477043 w 3189723"/>
              <a:gd name="connsiteY3-1030" fmla="*/ 1144372 h 3221116"/>
              <a:gd name="connsiteX4-1031" fmla="*/ 1409070 w 3189723"/>
              <a:gd name="connsiteY4-1032" fmla="*/ 1159393 h 3221116"/>
              <a:gd name="connsiteX5-1033" fmla="*/ 1152384 w 3189723"/>
              <a:gd name="connsiteY5-1034" fmla="*/ 1703728 h 3221116"/>
              <a:gd name="connsiteX6-1035" fmla="*/ 1514013 w 3189723"/>
              <a:gd name="connsiteY6-1036" fmla="*/ 2152290 h 3221116"/>
              <a:gd name="connsiteX7-1037" fmla="*/ 1850815 w 3189723"/>
              <a:gd name="connsiteY7-1038" fmla="*/ 1654259 h 3221116"/>
              <a:gd name="connsiteX8-1039" fmla="*/ 1830467 w 3189723"/>
              <a:gd name="connsiteY8-1040" fmla="*/ 1515986 h 3221116"/>
              <a:gd name="connsiteX9-1041" fmla="*/ 1477043 w 3189723"/>
              <a:gd name="connsiteY9-1042" fmla="*/ 1144372 h 3221116"/>
              <a:gd name="connsiteX10-1043" fmla="*/ 1651152 w 3189723"/>
              <a:gd name="connsiteY10-1044" fmla="*/ 501 h 3221116"/>
              <a:gd name="connsiteX11-1045" fmla="*/ 2580395 w 3189723"/>
              <a:gd name="connsiteY11-1046" fmla="*/ 324821 h 3221116"/>
              <a:gd name="connsiteX12-1047" fmla="*/ 3030464 w 3189723"/>
              <a:gd name="connsiteY12-1048" fmla="*/ 2249544 h 3221116"/>
              <a:gd name="connsiteX13-1049" fmla="*/ 2585849 w 3189723"/>
              <a:gd name="connsiteY13-1050" fmla="*/ 2588887 h 3221116"/>
              <a:gd name="connsiteX14-1051" fmla="*/ 1973374 w 3189723"/>
              <a:gd name="connsiteY14-1052" fmla="*/ 2195096 h 3221116"/>
              <a:gd name="connsiteX15-1053" fmla="*/ 1390827 w 3189723"/>
              <a:gd name="connsiteY15-1054" fmla="*/ 2527630 h 3221116"/>
              <a:gd name="connsiteX16-1055" fmla="*/ 783896 w 3189723"/>
              <a:gd name="connsiteY16-1056" fmla="*/ 1665044 h 3221116"/>
              <a:gd name="connsiteX17-1057" fmla="*/ 1268509 w 3189723"/>
              <a:gd name="connsiteY17-1058" fmla="*/ 819983 h 3221116"/>
              <a:gd name="connsiteX18-1059" fmla="*/ 1328805 w 3189723"/>
              <a:gd name="connsiteY18-1060" fmla="*/ 807930 h 3221116"/>
              <a:gd name="connsiteX19-1061" fmla="*/ 1390827 w 3189723"/>
              <a:gd name="connsiteY19-1062" fmla="*/ 802457 h 3221116"/>
              <a:gd name="connsiteX20-1063" fmla="*/ 1462242 w 3189723"/>
              <a:gd name="connsiteY20-1064" fmla="*/ 801708 h 3221116"/>
              <a:gd name="connsiteX21-1065" fmla="*/ 1956122 w 3189723"/>
              <a:gd name="connsiteY21-1066" fmla="*/ 1110076 h 3221116"/>
              <a:gd name="connsiteX22-1067" fmla="*/ 1973374 w 3189723"/>
              <a:gd name="connsiteY22-1068" fmla="*/ 875315 h 3221116"/>
              <a:gd name="connsiteX23-1069" fmla="*/ 2333414 w 3189723"/>
              <a:gd name="connsiteY23-1070" fmla="*/ 875315 h 3221116"/>
              <a:gd name="connsiteX24-1071" fmla="*/ 2324788 w 3189723"/>
              <a:gd name="connsiteY24-1072" fmla="*/ 2054049 h 3221116"/>
              <a:gd name="connsiteX25-1073" fmla="*/ 2661746 w 3189723"/>
              <a:gd name="connsiteY25-1074" fmla="*/ 2179658 h 3221116"/>
              <a:gd name="connsiteX26-1075" fmla="*/ 2691046 w 3189723"/>
              <a:gd name="connsiteY26-1076" fmla="*/ 2188689 h 3221116"/>
              <a:gd name="connsiteX27-1077" fmla="*/ 2667011 w 3189723"/>
              <a:gd name="connsiteY27-1078" fmla="*/ 2175828 h 3221116"/>
              <a:gd name="connsiteX28-1079" fmla="*/ 2332141 w 3189723"/>
              <a:gd name="connsiteY28-1080" fmla="*/ 653899 h 3221116"/>
              <a:gd name="connsiteX29-1081" fmla="*/ 776764 w 3189723"/>
              <a:gd name="connsiteY29-1082" fmla="*/ 749845 h 3221116"/>
              <a:gd name="connsiteX30-1083" fmla="*/ 631487 w 3189723"/>
              <a:gd name="connsiteY30-1084" fmla="*/ 2301392 h 3221116"/>
              <a:gd name="connsiteX31-1085" fmla="*/ 2142017 w 3189723"/>
              <a:gd name="connsiteY31-1086" fmla="*/ 2684410 h 3221116"/>
              <a:gd name="connsiteX32-1087" fmla="*/ 2324866 w 3189723"/>
              <a:gd name="connsiteY32-1088" fmla="*/ 3053856 h 3221116"/>
              <a:gd name="connsiteX33-1089" fmla="*/ 294693 w 3189723"/>
              <a:gd name="connsiteY33-1090" fmla="*/ 2539075 h 3221116"/>
              <a:gd name="connsiteX34-1091" fmla="*/ 489947 w 3189723"/>
              <a:gd name="connsiteY34-1092" fmla="*/ 453774 h 3221116"/>
              <a:gd name="connsiteX35-1093" fmla="*/ 1651152 w 3189723"/>
              <a:gd name="connsiteY35-1094" fmla="*/ 501 h 322111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/>
          <p:cNvSpPr>
            <a:spLocks noChangeAspect="1"/>
          </p:cNvSpPr>
          <p:nvPr/>
        </p:nvSpPr>
        <p:spPr>
          <a:xfrm>
            <a:off x="9339693" y="5783234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/>
          <p:cNvSpPr/>
          <p:nvPr/>
        </p:nvSpPr>
        <p:spPr>
          <a:xfrm>
            <a:off x="8609908" y="5784301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509588"/>
            <a:ext cx="11572875" cy="72390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600" dirty="0"/>
              <a:t>Fully Editable Icon Sets: C</a:t>
            </a:r>
          </a:p>
        </p:txBody>
      </p:sp>
      <p:sp>
        <p:nvSpPr>
          <p:cNvPr id="54" name="Isosceles Triangle 68"/>
          <p:cNvSpPr/>
          <p:nvPr/>
        </p:nvSpPr>
        <p:spPr>
          <a:xfrm rot="10800000">
            <a:off x="6175655" y="4809022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/>
          <p:cNvSpPr/>
          <p:nvPr/>
        </p:nvSpPr>
        <p:spPr>
          <a:xfrm>
            <a:off x="6739261" y="4888376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/>
          <p:cNvSpPr/>
          <p:nvPr/>
        </p:nvSpPr>
        <p:spPr>
          <a:xfrm rot="16200000">
            <a:off x="2663029" y="3833153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/>
          <p:cNvSpPr/>
          <p:nvPr/>
        </p:nvSpPr>
        <p:spPr>
          <a:xfrm>
            <a:off x="7778855" y="3807330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/>
          <p:cNvSpPr/>
          <p:nvPr/>
        </p:nvSpPr>
        <p:spPr>
          <a:xfrm>
            <a:off x="8408661" y="4946341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/>
          <p:cNvSpPr/>
          <p:nvPr/>
        </p:nvSpPr>
        <p:spPr>
          <a:xfrm>
            <a:off x="8555992" y="3840671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/>
          <p:cNvSpPr/>
          <p:nvPr/>
        </p:nvSpPr>
        <p:spPr>
          <a:xfrm>
            <a:off x="9301938" y="5851554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/>
          <p:cNvSpPr/>
          <p:nvPr/>
        </p:nvSpPr>
        <p:spPr>
          <a:xfrm>
            <a:off x="9276660" y="2839601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/>
          <p:cNvSpPr/>
          <p:nvPr/>
        </p:nvSpPr>
        <p:spPr>
          <a:xfrm>
            <a:off x="7757806" y="5852973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/>
          <p:cNvSpPr/>
          <p:nvPr/>
        </p:nvSpPr>
        <p:spPr>
          <a:xfrm rot="9900000">
            <a:off x="8512631" y="1733769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/>
          <p:cNvSpPr/>
          <p:nvPr/>
        </p:nvSpPr>
        <p:spPr>
          <a:xfrm>
            <a:off x="2550022" y="4864910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/>
          <p:cNvSpPr/>
          <p:nvPr/>
        </p:nvSpPr>
        <p:spPr>
          <a:xfrm>
            <a:off x="7070079" y="3839388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/>
          <p:cNvSpPr/>
          <p:nvPr/>
        </p:nvSpPr>
        <p:spPr>
          <a:xfrm>
            <a:off x="3468461" y="4907697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/>
          <p:cNvSpPr/>
          <p:nvPr/>
        </p:nvSpPr>
        <p:spPr>
          <a:xfrm>
            <a:off x="6620176" y="1747528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/>
          <p:cNvSpPr/>
          <p:nvPr/>
        </p:nvSpPr>
        <p:spPr>
          <a:xfrm>
            <a:off x="7561352" y="1714462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/>
          <p:cNvSpPr/>
          <p:nvPr/>
        </p:nvSpPr>
        <p:spPr>
          <a:xfrm>
            <a:off x="9428361" y="1670870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/>
          <p:cNvSpPr/>
          <p:nvPr/>
        </p:nvSpPr>
        <p:spPr>
          <a:xfrm>
            <a:off x="4397501" y="4950448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/>
          <p:cNvSpPr/>
          <p:nvPr/>
        </p:nvSpPr>
        <p:spPr>
          <a:xfrm>
            <a:off x="3440793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/>
          <p:cNvSpPr/>
          <p:nvPr/>
        </p:nvSpPr>
        <p:spPr>
          <a:xfrm>
            <a:off x="4348115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/>
          <p:cNvSpPr/>
          <p:nvPr/>
        </p:nvSpPr>
        <p:spPr>
          <a:xfrm>
            <a:off x="525543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/>
          <p:cNvSpPr/>
          <p:nvPr/>
        </p:nvSpPr>
        <p:spPr>
          <a:xfrm>
            <a:off x="6162757" y="3949472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/>
          <p:cNvSpPr/>
          <p:nvPr/>
        </p:nvSpPr>
        <p:spPr>
          <a:xfrm rot="8100000">
            <a:off x="9361414" y="3889184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/>
          <p:cNvSpPr/>
          <p:nvPr/>
        </p:nvSpPr>
        <p:spPr>
          <a:xfrm>
            <a:off x="4077325" y="2743417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/>
          <p:cNvSpPr/>
          <p:nvPr/>
        </p:nvSpPr>
        <p:spPr>
          <a:xfrm>
            <a:off x="5037169" y="2742890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/>
          <p:cNvSpPr/>
          <p:nvPr/>
        </p:nvSpPr>
        <p:spPr>
          <a:xfrm>
            <a:off x="5740038" y="1707874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/>
          <p:cNvSpPr/>
          <p:nvPr/>
        </p:nvSpPr>
        <p:spPr>
          <a:xfrm>
            <a:off x="8605681" y="5883866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/>
          <p:cNvSpPr/>
          <p:nvPr/>
        </p:nvSpPr>
        <p:spPr>
          <a:xfrm>
            <a:off x="2546051" y="5938764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/>
          <p:cNvSpPr/>
          <p:nvPr/>
        </p:nvSpPr>
        <p:spPr>
          <a:xfrm>
            <a:off x="6968751" y="5883576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/>
          <p:cNvSpPr/>
          <p:nvPr/>
        </p:nvSpPr>
        <p:spPr>
          <a:xfrm>
            <a:off x="4266895" y="5915256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/>
          <p:cNvSpPr/>
          <p:nvPr/>
        </p:nvSpPr>
        <p:spPr>
          <a:xfrm>
            <a:off x="5243327" y="5852162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/>
          <p:cNvSpPr/>
          <p:nvPr/>
        </p:nvSpPr>
        <p:spPr>
          <a:xfrm rot="18900000">
            <a:off x="3508703" y="5897662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/>
          <p:cNvSpPr/>
          <p:nvPr/>
        </p:nvSpPr>
        <p:spPr>
          <a:xfrm>
            <a:off x="6107751" y="5848274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/>
          <p:cNvSpPr/>
          <p:nvPr/>
        </p:nvSpPr>
        <p:spPr>
          <a:xfrm>
            <a:off x="2759451" y="1649077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/>
          <p:cNvSpPr/>
          <p:nvPr/>
        </p:nvSpPr>
        <p:spPr>
          <a:xfrm rot="10800000">
            <a:off x="3346614" y="1646021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/>
          <p:cNvSpPr/>
          <p:nvPr/>
        </p:nvSpPr>
        <p:spPr>
          <a:xfrm>
            <a:off x="3995614" y="1738724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/>
          <p:cNvSpPr/>
          <p:nvPr/>
        </p:nvSpPr>
        <p:spPr>
          <a:xfrm>
            <a:off x="4872123" y="1700659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/>
          <p:cNvSpPr/>
          <p:nvPr/>
        </p:nvSpPr>
        <p:spPr>
          <a:xfrm>
            <a:off x="5864431" y="2803365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/>
          <p:cNvSpPr/>
          <p:nvPr/>
        </p:nvSpPr>
        <p:spPr>
          <a:xfrm>
            <a:off x="3385518" y="2802242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/>
          <p:cNvSpPr/>
          <p:nvPr/>
        </p:nvSpPr>
        <p:spPr>
          <a:xfrm>
            <a:off x="6714726" y="2802242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/>
          <p:cNvSpPr/>
          <p:nvPr/>
        </p:nvSpPr>
        <p:spPr>
          <a:xfrm>
            <a:off x="8434660" y="2798530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/>
          <p:cNvSpPr/>
          <p:nvPr/>
        </p:nvSpPr>
        <p:spPr>
          <a:xfrm>
            <a:off x="9262889" y="4944556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/>
          <p:cNvSpPr/>
          <p:nvPr/>
        </p:nvSpPr>
        <p:spPr>
          <a:xfrm>
            <a:off x="2727021" y="2667332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/>
          <p:cNvSpPr/>
          <p:nvPr/>
        </p:nvSpPr>
        <p:spPr>
          <a:xfrm>
            <a:off x="7513021" y="2825680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/>
          <p:cNvSpPr>
            <a:spLocks noChangeAspect="1"/>
          </p:cNvSpPr>
          <p:nvPr/>
        </p:nvSpPr>
        <p:spPr>
          <a:xfrm>
            <a:off x="5355821" y="4912220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/>
          <p:cNvSpPr/>
          <p:nvPr/>
        </p:nvSpPr>
        <p:spPr>
          <a:xfrm>
            <a:off x="7611629" y="4879515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solidFill>
                <a:schemeClr val="accent4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accent4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chemeClr val="accent4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chemeClr val="accent4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chemeClr val="accent4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accent4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chemeClr val="accent4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chemeClr val="accent4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chemeClr val="accent4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chemeClr val="accent4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chemeClr val="accent4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chemeClr val="accent4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4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4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4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4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chemeClr val="accent4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4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4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4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chemeClr val="accent4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chemeClr val="accent4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chemeClr val="accent4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chemeClr val="accent4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accent4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solidFill>
                    <a:schemeClr val="accent4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  <a:solidFill>
            <a:schemeClr val="accent2">
              <a:lumMod val="60000"/>
              <a:lumOff val="40000"/>
            </a:schemeClr>
          </a:solidFill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  <a:grpFill/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  <a:grpFill/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  <a:grpFill/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grpFill/>
            <a:ln>
              <a:solidFill>
                <a:schemeClr val="accent2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  <a:grpFill/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  <a:solidFill>
            <a:schemeClr val="accent2">
              <a:lumMod val="60000"/>
              <a:lumOff val="40000"/>
            </a:schemeClr>
          </a:solidFill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  <a:grpFill/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grpFill/>
              <a:ln w="1825" cap="flat" cmpd="sng">
                <a:solidFill>
                  <a:schemeClr val="accent2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  <a:grpFill/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  <a:grpFill/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  <a:grpFill/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  <a:grpFill/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  <a:grpFill/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  <a:grpFill/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  <a:grpFill/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  <a:grpFill/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  <a:grpFill/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  <a:grpFill/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  <a:grpFill/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  <a:grpFill/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  <a:grpFill/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  <a:grpFill/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  <a:grpFill/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  <a:grpFill/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  <a:grpFill/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  <a:grpFill/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  <a:grpFill/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  <a:grpFill/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  <a:grpFill/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  <a:grpFill/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  <a:grpFill/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  <a:grpFill/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  <a:grpFill/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  <a:grpFill/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  <a:grpFill/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  <a:grpFill/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  <a:grpFill/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  <a:grpFill/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  <a:grpFill/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  <a:grpFill/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grpFill/>
              <a:ln w="1825" cap="flat" cmpd="sng">
                <a:solidFill>
                  <a:schemeClr val="accent2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  <a:grpFill/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  <a:grpFill/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  <a:grpFill/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  <a:grpFill/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  <a:grpFill/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  <a:grpFill/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  <a:grpFill/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  <a:grpFill/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  <a:grpFill/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  <a:grpFill/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  <a:grpFill/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  <a:grpFill/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  <a:grpFill/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  <a:grpFill/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  <a:grpFill/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  <a:grpFill/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  <a:grpFill/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  <a:grpFill/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  <a:grpFill/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  <a:grpFill/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  <a:grpFill/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  <a:grpFill/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  <a:grpFill/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  <a:grpFill/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  <a:grpFill/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  <a:grpFill/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  <a:grpFill/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  <a:grpFill/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  <a:grpFill/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1825" cap="flat" cmpd="sng">
                <a:solidFill>
                  <a:schemeClr val="accent2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  <a:grpFill/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  <a:grpFill/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chemeClr val="accent2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chemeClr val="accent2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  <a:grpFill/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chemeClr val="accent2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  <a:grpFill/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chemeClr val="accent2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  <a:grpFill/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  <a:grpFill/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grpFill/>
                          <a:ln w="1825" cap="flat" cmpd="sng">
                            <a:solidFill>
                              <a:schemeClr val="accent2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  <a:grpFill/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  <a:grpFill/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chemeClr val="accent2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  <a:grpFill/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chemeClr val="accent2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  <a:grpFill/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accent2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accent2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accent2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accent2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chemeClr val="accent2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  <a:grpFill/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accent2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accent2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accent2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chemeClr val="accent2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chemeClr val="accent2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chemeClr val="accent2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  <a:grpFill/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  <a:grpFill/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  <a:grpFill/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  <a:grpFill/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  <a:grpFill/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  <a:grpFill/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  <a:grpFill/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  <a:grpFill/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  <a:grpFill/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  <a:grpFill/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  <a:grpFill/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  <a:grpFill/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  <a:grpFill/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  <a:grpFill/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  <a:grpFill/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  <a:grpFill/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  <a:grpFill/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  <a:grpFill/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  <a:grpFill/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  <a:grpFill/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  <a:grpFill/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  <a:grpFill/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  <a:grpFill/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  <a:grpFill/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  <a:grpFill/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  <a:grpFill/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  <a:grpFill/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  <a:grpFill/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  <a:grpFill/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  <a:grpFill/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  <a:grpFill/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  <a:grpFill/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  <a:grpFill/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  <a:grpFill/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  <a:grpFill/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  <a:grpFill/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  <a:grpFill/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  <a:grpFill/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  <a:grpFill/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  <a:grpFill/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  <a:grpFill/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  <a:grpFill/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  <a:grpFill/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  <a:grpFill/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  <a:grpFill/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  <a:grpFill/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  <a:grpFill/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  <a:grpFill/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  <a:grpFill/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  <a:grpFill/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  <a:grpFill/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  <a:grpFill/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  <a:grpFill/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  <a:grpFill/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  <a:grpFill/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  <a:grpFill/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  <a:grpFill/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  <a:grpFill/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  <a:grpFill/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  <a:grpFill/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  <a:grpFill/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  <a:grpFill/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  <a:grpFill/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  <a:grpFill/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  <a:grpFill/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  <a:grpFill/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  <a:grpFill/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  <a:grpFill/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  <a:grpFill/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  <a:grpFill/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  <a:grpFill/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  <a:grpFill/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  <a:grpFill/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  <a:grpFill/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  <a:grpFill/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  <a:grpFill/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  <a:grpFill/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  <a:grpFill/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  <a:grpFill/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  <a:grpFill/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  <a:grpFill/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  <a:grpFill/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  <a:grpFill/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  <a:grpFill/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  <a:grpFill/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  <a:grpFill/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  <a:grpFill/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  <a:grpFill/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  <a:grpFill/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  <a:grpFill/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  <a:grpFill/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  <a:grpFill/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  <a:grpFill/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  <a:grpFill/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  <a:grpFill/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  <a:grpFill/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  <a:grpFill/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  <a:grpFill/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  <a:grpFill/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  <a:grpFill/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  <a:grpFill/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  <a:grpFill/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  <a:grpFill/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  <a:grpFill/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  <a:grpFill/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grpFill/>
                <a:ln w="1825" cap="flat" cmpd="sng">
                  <a:solidFill>
                    <a:schemeClr val="accent2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  <a:grpFill/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  <a:grpFill/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  <a:grpFill/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  <a:grpFill/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  <a:grpFill/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  <a:grpFill/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  <a:grpFill/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  <a:grpFill/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  <a:grpFill/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  <a:grpFill/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  <a:grpFill/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grpFill/>
              <a:ln>
                <a:solidFill>
                  <a:schemeClr val="accent2"/>
                </a:solidFill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  <a:grpFill/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  <a:grpFill/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  <a:grpFill/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  <a:grpFill/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  <a:grpFill/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  <a:grpFill/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  <a:grpFill/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  <a:grpFill/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  <a:grpFill/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  <a:grpFill/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  <a:grpFill/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  <a:grpFill/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  <a:grpFill/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  <a:grpFill/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  <a:grpFill/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  <a:grpFill/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  <a:grpFill/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  <a:grpFill/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  <a:grpFill/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  <a:grpFill/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  <a:grpFill/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  <a:grpFill/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  <a:grpFill/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  <a:grpFill/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  <a:grpFill/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  <a:grpFill/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  <a:grpFill/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  <a:grpFill/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  <a:grpFill/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  <a:grpFill/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  <a:grpFill/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  <a:grpFill/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  <a:grpFill/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  <a:grpFill/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solidFill>
                    <a:schemeClr val="accent2"/>
                  </a:solidFill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 flipH="1">
            <a:off x="-3836060" y="-4730046"/>
            <a:ext cx="19863491" cy="16444111"/>
            <a:chOff x="-3836060" y="-4730046"/>
            <a:chExt cx="19863491" cy="16444111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6686" y="-2667314"/>
              <a:ext cx="6858000" cy="12192628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-3836060" y="2905358"/>
              <a:ext cx="8423320" cy="8808707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7604112" y="-4730046"/>
              <a:ext cx="8423320" cy="8808707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586265" y="619207"/>
              <a:ext cx="367887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YOUR LOGO</a:t>
              </a:r>
              <a:endPara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0330249" y="5901628"/>
              <a:ext cx="1188651" cy="311823"/>
              <a:chOff x="8000243" y="4552382"/>
              <a:chExt cx="1820013" cy="477450"/>
            </a:xfrm>
          </p:grpSpPr>
          <p:sp>
            <p:nvSpPr>
              <p:cNvPr id="10" name="Freeform 5"/>
              <p:cNvSpPr/>
              <p:nvPr/>
            </p:nvSpPr>
            <p:spPr bwMode="auto">
              <a:xfrm rot="5400000" flipH="1">
                <a:off x="8864510" y="3881101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1" name="Freeform 5"/>
              <p:cNvSpPr/>
              <p:nvPr/>
            </p:nvSpPr>
            <p:spPr bwMode="auto">
              <a:xfrm rot="5400000" flipH="1">
                <a:off x="8864510" y="3688115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5" name="Freeform 5"/>
              <p:cNvSpPr/>
              <p:nvPr/>
            </p:nvSpPr>
            <p:spPr bwMode="auto">
              <a:xfrm rot="5400000" flipH="1">
                <a:off x="8864510" y="4074086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</p:grpSp>
      </p:grpSp>
      <p:sp>
        <p:nvSpPr>
          <p:cNvPr id="13" name="文本框 20"/>
          <p:cNvSpPr txBox="1"/>
          <p:nvPr/>
        </p:nvSpPr>
        <p:spPr>
          <a:xfrm>
            <a:off x="3118757" y="2778597"/>
            <a:ext cx="56605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Add title text</a:t>
            </a:r>
            <a:endParaRPr lang="zh-CN" altLang="en-US" sz="60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4" name="Rectangle 44"/>
          <p:cNvSpPr/>
          <p:nvPr/>
        </p:nvSpPr>
        <p:spPr>
          <a:xfrm>
            <a:off x="3269970" y="3900806"/>
            <a:ext cx="5614988" cy="5384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5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A wonderful serenity has taken possession of my entire soul, like these sweet mornings of spring which I enjoy with my whole heart. 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739255" y="2148831"/>
            <a:ext cx="2676419" cy="523220"/>
            <a:chOff x="7901940" y="2470109"/>
            <a:chExt cx="2676419" cy="523220"/>
          </a:xfrm>
        </p:grpSpPr>
        <p:sp>
          <p:nvSpPr>
            <p:cNvPr id="12" name="文本框 11"/>
            <p:cNvSpPr txBox="1"/>
            <p:nvPr/>
          </p:nvSpPr>
          <p:spPr>
            <a:xfrm>
              <a:off x="7901940" y="2470109"/>
              <a:ext cx="22011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2000">
                  <a:solidFill>
                    <a:schemeClr val="accent1"/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</a:defRPr>
              </a:lvl1pPr>
            </a:lstStyle>
            <a:p>
              <a:r>
                <a:rPr lang="en-US" altLang="zh-CN" sz="2800"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PART 01</a:t>
              </a:r>
              <a:endParaRPr lang="zh-CN" altLang="en-US" sz="2800"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  <p:sp>
          <p:nvSpPr>
            <p:cNvPr id="3" name="iconfont-1191-866891"/>
            <p:cNvSpPr/>
            <p:nvPr/>
          </p:nvSpPr>
          <p:spPr>
            <a:xfrm>
              <a:off x="10297485" y="2563999"/>
              <a:ext cx="280874" cy="2807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6"/>
          <p:cNvSpPr/>
          <p:nvPr/>
        </p:nvSpPr>
        <p:spPr>
          <a:xfrm>
            <a:off x="717379" y="3719479"/>
            <a:ext cx="10704599" cy="1989218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F7F7F7"/>
              </a:solidFill>
              <a:effectLst/>
              <a:uLnTx/>
              <a:uFillTx/>
              <a:latin typeface="思源宋体 CN" panose="02020400000000000000" pitchFamily="18" charset="-122"/>
              <a:ea typeface="思源宋体 CN" panose="02020400000000000000" pitchFamily="18" charset="-122"/>
              <a:cs typeface="+mn-cs"/>
              <a:sym typeface="思源黑体" panose="020B0500000000000000" pitchFamily="34" charset="-122"/>
            </a:endParaRPr>
          </a:p>
        </p:txBody>
      </p:sp>
      <p:grpSp>
        <p:nvGrpSpPr>
          <p:cNvPr id="51" name="组合 50"/>
          <p:cNvGrpSpPr/>
          <p:nvPr/>
        </p:nvGrpSpPr>
        <p:grpSpPr>
          <a:xfrm>
            <a:off x="7587909" y="1531799"/>
            <a:ext cx="3821530" cy="2093717"/>
            <a:chOff x="7696702" y="1662428"/>
            <a:chExt cx="3821530" cy="2093717"/>
          </a:xfrm>
          <a:effectLst/>
        </p:grpSpPr>
        <p:sp>
          <p:nvSpPr>
            <p:cNvPr id="52" name="Rectangle 6"/>
            <p:cNvSpPr/>
            <p:nvPr/>
          </p:nvSpPr>
          <p:spPr>
            <a:xfrm>
              <a:off x="7696702" y="1662428"/>
              <a:ext cx="3821530" cy="2093717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noFill/>
              <a:prstDash val="solid"/>
              <a:miter lim="800000"/>
            </a:ln>
            <a:effectLst>
              <a:outerShdw blurRad="762000" algn="ctr" rotWithShape="0">
                <a:schemeClr val="bg1">
                  <a:lumMod val="50000"/>
                  <a:alpha val="10000"/>
                </a:scheme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思源宋体 CN" panose="02020400000000000000" pitchFamily="18" charset="-122"/>
                <a:ea typeface="思源宋体 CN" panose="02020400000000000000" pitchFamily="18" charset="-122"/>
                <a:cs typeface="+mn-cs"/>
                <a:sym typeface="思源黑体" panose="020B0500000000000000" pitchFamily="34" charset="-122"/>
              </a:endParaRPr>
            </a:p>
          </p:txBody>
        </p:sp>
        <p:sp>
          <p:nvSpPr>
            <p:cNvPr id="56" name="矩形: 圆角 55"/>
            <p:cNvSpPr/>
            <p:nvPr/>
          </p:nvSpPr>
          <p:spPr>
            <a:xfrm>
              <a:off x="8886787" y="2127006"/>
              <a:ext cx="1475681" cy="388184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 defTabSz="457200">
                <a:lnSpc>
                  <a:spcPct val="130000"/>
                </a:lnSpc>
                <a:defRPr/>
              </a:pPr>
              <a:r>
                <a:rPr kumimoji="1" lang="en-US" altLang="zh-CN" sz="2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</a:t>
              </a:r>
              <a:endParaRPr kumimoji="1" lang="zh-CN" altLang="en-US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8256629" y="2774686"/>
            <a:ext cx="2518410" cy="460704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305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2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3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240" indent="-17907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9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1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7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49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914400">
              <a:lnSpc>
                <a:spcPct val="130000"/>
              </a:lnSpc>
              <a:spcAft>
                <a:spcPct val="0"/>
              </a:spcAft>
              <a:buFont typeface="Wingdings" panose="05000000000000000000" pitchFamily="2" charset="2"/>
              <a:buNone/>
            </a:pPr>
            <a:r>
              <a:rPr lang="en-US" altLang="zh-CN" sz="1200" kern="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142124" y="4243671"/>
            <a:ext cx="2518410" cy="94083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305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2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3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240" indent="-17907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9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1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7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49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457200" hangingPunct="0">
              <a:lnSpc>
                <a:spcPct val="130000"/>
              </a:lnSpc>
              <a:spcAft>
                <a:spcPct val="0"/>
              </a:spcAft>
              <a:buNone/>
              <a:defRPr/>
            </a:pPr>
            <a:r>
              <a:rPr lang="en-US" altLang="zh-CN" sz="2400" b="1" dirty="0">
                <a:latin typeface="时尚中黑简体" panose="01010104010101010101" pitchFamily="2" charset="-122"/>
                <a:ea typeface="时尚中黑简体" panose="01010104010101010101" pitchFamily="2" charset="-122"/>
                <a:sym typeface="思源宋体 CN Heavy" panose="02020900000000000000" charset="-122"/>
              </a:rPr>
              <a:t>Add title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思源宋体 CN Heavy" panose="02020900000000000000" charset="-122"/>
            </a:endParaRPr>
          </a:p>
          <a:p>
            <a:pPr marL="0" indent="0" defTabSz="914400">
              <a:lnSpc>
                <a:spcPct val="130000"/>
              </a:lnSpc>
              <a:spcAft>
                <a:spcPct val="0"/>
              </a:spcAft>
              <a:buFont typeface="Wingdings" panose="05000000000000000000" pitchFamily="2" charset="2"/>
              <a:buNone/>
            </a:pPr>
            <a:r>
              <a:rPr lang="en-US" altLang="zh-CN" sz="1200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4580118" y="4243671"/>
            <a:ext cx="2518410" cy="94083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305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2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3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240" indent="-17907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9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1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7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49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457200" hangingPunct="0">
              <a:lnSpc>
                <a:spcPct val="130000"/>
              </a:lnSpc>
              <a:spcAft>
                <a:spcPct val="0"/>
              </a:spcAft>
              <a:buNone/>
              <a:defRPr/>
            </a:pPr>
            <a:r>
              <a:rPr lang="en-US" altLang="zh-CN" sz="2400" b="1" dirty="0">
                <a:latin typeface="时尚中黑简体" panose="01010104010101010101" pitchFamily="2" charset="-122"/>
                <a:ea typeface="时尚中黑简体" panose="01010104010101010101" pitchFamily="2" charset="-122"/>
                <a:sym typeface="思源宋体 CN Heavy" panose="02020900000000000000" charset="-122"/>
              </a:rPr>
              <a:t>Add title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思源宋体 CN Heavy" panose="02020900000000000000" charset="-122"/>
            </a:endParaRPr>
          </a:p>
          <a:p>
            <a:pPr marL="0" indent="0" defTabSz="914400">
              <a:lnSpc>
                <a:spcPct val="130000"/>
              </a:lnSpc>
              <a:spcAft>
                <a:spcPct val="0"/>
              </a:spcAft>
              <a:buFont typeface="Wingdings" panose="05000000000000000000" pitchFamily="2" charset="2"/>
              <a:buNone/>
            </a:pPr>
            <a:r>
              <a:rPr lang="en-US" altLang="zh-CN" sz="1200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8018112" y="4243671"/>
            <a:ext cx="2518410" cy="940835"/>
          </a:xfrm>
          <a:prstGeom prst="rect">
            <a:avLst/>
          </a:prstGeom>
        </p:spPr>
        <p:txBody>
          <a:bodyPr wrap="square" lIns="0" tIns="0" rIns="0" bIns="0" anchor="ctr">
            <a:spAutoFit/>
          </a:bodyPr>
          <a:lstStyle>
            <a:lvl1pPr marL="27305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Wingdings" panose="05000000000000000000" pitchFamily="2" charset="2"/>
              <a:buChar char="§"/>
              <a:defRPr sz="23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1pPr>
            <a:lvl2pPr marL="807720" indent="-27305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20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2pPr>
            <a:lvl3pPr marL="10807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9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3pPr>
            <a:lvl4pPr marL="1436370" indent="-17780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4pPr>
            <a:lvl5pPr marL="1793240" indent="-179070" algn="l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1000"/>
              </a:spcAft>
              <a:buFont typeface="Symbol" panose="05050102010706020507" pitchFamily="18" charset="2"/>
              <a:buChar char="-"/>
              <a:defRPr sz="1600" kern="1200">
                <a:solidFill>
                  <a:schemeClr val="bg1"/>
                </a:solidFill>
                <a:latin typeface="Calibri Light" panose="020F0302020204030204" pitchFamily="34" charset="0"/>
                <a:ea typeface="+mn-ea"/>
                <a:cs typeface="+mn-cs"/>
              </a:defRPr>
            </a:lvl5pPr>
            <a:lvl6pPr marL="25139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165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77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493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defTabSz="457200" hangingPunct="0">
              <a:lnSpc>
                <a:spcPct val="130000"/>
              </a:lnSpc>
              <a:spcAft>
                <a:spcPct val="0"/>
              </a:spcAft>
              <a:buNone/>
              <a:defRPr/>
            </a:pPr>
            <a:r>
              <a:rPr lang="en-US" altLang="zh-CN" sz="2400" b="1" dirty="0">
                <a:latin typeface="时尚中黑简体" panose="01010104010101010101" pitchFamily="2" charset="-122"/>
                <a:ea typeface="时尚中黑简体" panose="01010104010101010101" pitchFamily="2" charset="-122"/>
                <a:sym typeface="思源宋体 CN Heavy" panose="02020900000000000000" charset="-122"/>
              </a:rPr>
              <a:t>Add title</a:t>
            </a:r>
            <a:endParaRPr lang="zh-CN" altLang="en-US" sz="2400" dirty="0">
              <a:latin typeface="时尚中黑简体" panose="01010104010101010101" pitchFamily="2" charset="-122"/>
              <a:ea typeface="时尚中黑简体" panose="01010104010101010101" pitchFamily="2" charset="-122"/>
              <a:sym typeface="思源宋体 CN Heavy" panose="02020900000000000000" charset="-122"/>
            </a:endParaRPr>
          </a:p>
          <a:p>
            <a:pPr marL="0" indent="0" defTabSz="914400">
              <a:lnSpc>
                <a:spcPct val="130000"/>
              </a:lnSpc>
              <a:spcAft>
                <a:spcPct val="0"/>
              </a:spcAft>
              <a:buFont typeface="Wingdings" panose="05000000000000000000" pitchFamily="2" charset="2"/>
              <a:buNone/>
            </a:pPr>
            <a:r>
              <a:rPr lang="en-US" altLang="zh-CN" sz="1200" kern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4265295" y="1537335"/>
            <a:ext cx="3322320" cy="208788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30000"/>
              </a:lnSpc>
            </a:pPr>
            <a:endParaRPr kumimoji="1" lang="zh-CN" altLang="en-US" sz="1800">
              <a:latin typeface="微软雅黑" panose="020B0503020204020204" pitchFamily="34" charset="-122"/>
              <a:ea typeface="微软雅黑" panose="020B0503020204020204" pitchFamily="34" charset="-122"/>
              <a:cs typeface="+mn-ea"/>
              <a:sym typeface="思源黑体 CN Regular" panose="020B0500000000000000" pitchFamily="3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3126" y="1531620"/>
            <a:ext cx="3109912" cy="2073275"/>
          </a:xfrm>
          <a:prstGeom prst="rect">
            <a:avLst/>
          </a:prstGeom>
        </p:spPr>
      </p:pic>
      <p:grpSp>
        <p:nvGrpSpPr>
          <p:cNvPr id="19" name="组合 18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18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Tm="2000"/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Tm="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ur="150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dur="1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dur="1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2" presetClass="entr" presetSubtype="0" dur="1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42" presetClass="entr" presetSubtype="0" dur="1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" presetClass="entr" presetSubtype="10" dur="5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949534" y="1982302"/>
            <a:ext cx="4292932" cy="2893394"/>
            <a:chOff x="3394786" y="1594200"/>
            <a:chExt cx="5402429" cy="3641185"/>
          </a:xfrm>
        </p:grpSpPr>
        <p:sp>
          <p:nvSpPr>
            <p:cNvPr id="5" name="Arc 47"/>
            <p:cNvSpPr/>
            <p:nvPr/>
          </p:nvSpPr>
          <p:spPr>
            <a:xfrm rot="2537090">
              <a:off x="5109519" y="1594200"/>
              <a:ext cx="1844229" cy="1844229"/>
            </a:xfrm>
            <a:prstGeom prst="arc">
              <a:avLst/>
            </a:prstGeom>
            <a:ln w="28575">
              <a:solidFill>
                <a:schemeClr val="bg1">
                  <a:lumMod val="65000"/>
                </a:schemeClr>
              </a:solidFill>
              <a:prstDash val="sysDot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defTabSz="1375410">
                <a:lnSpc>
                  <a:spcPct val="130000"/>
                </a:lnSpc>
              </a:pPr>
              <a:endParaRPr lang="en-US" sz="2665">
                <a:solidFill>
                  <a:srgbClr val="262626"/>
                </a:solidFill>
                <a:latin typeface="时尚中黑简体" panose="01010104010101010101" pitchFamily="2" charset="-122"/>
                <a:cs typeface="+mn-ea"/>
                <a:sym typeface="+mn-lt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3394786" y="1728599"/>
              <a:ext cx="5402429" cy="3506786"/>
              <a:chOff x="3394786" y="1728599"/>
              <a:chExt cx="5402429" cy="3506786"/>
            </a:xfrm>
          </p:grpSpPr>
          <p:sp>
            <p:nvSpPr>
              <p:cNvPr id="7" name="Oval 59"/>
              <p:cNvSpPr>
                <a:spLocks noChangeAspect="1"/>
              </p:cNvSpPr>
              <p:nvPr/>
            </p:nvSpPr>
            <p:spPr>
              <a:xfrm>
                <a:off x="7040587" y="2730597"/>
                <a:ext cx="1636140" cy="163613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>
                  <a:latin typeface="时尚中黑简体" panose="01010104010101010101" pitchFamily="2" charset="-122"/>
                  <a:sym typeface="+mn-lt"/>
                </a:endParaRPr>
              </a:p>
            </p:txBody>
          </p:sp>
          <p:sp>
            <p:nvSpPr>
              <p:cNvPr id="8" name="Oval 28"/>
              <p:cNvSpPr>
                <a:spLocks noChangeAspect="1"/>
              </p:cNvSpPr>
              <p:nvPr/>
            </p:nvSpPr>
            <p:spPr>
              <a:xfrm>
                <a:off x="3531224" y="2646306"/>
                <a:ext cx="1636139" cy="163614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>
                  <a:latin typeface="时尚中黑简体" panose="01010104010101010101" pitchFamily="2" charset="-122"/>
                  <a:sym typeface="+mn-lt"/>
                </a:endParaRPr>
              </a:p>
            </p:txBody>
          </p:sp>
          <p:sp>
            <p:nvSpPr>
              <p:cNvPr id="9" name="Oval 60"/>
              <p:cNvSpPr>
                <a:spLocks noChangeAspect="1"/>
              </p:cNvSpPr>
              <p:nvPr/>
            </p:nvSpPr>
            <p:spPr>
              <a:xfrm>
                <a:off x="5035339" y="1728599"/>
                <a:ext cx="1636139" cy="163613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>
                  <a:latin typeface="时尚中黑简体" panose="01010104010101010101" pitchFamily="2" charset="-122"/>
                  <a:sym typeface="+mn-lt"/>
                </a:endParaRPr>
              </a:p>
            </p:txBody>
          </p:sp>
          <p:sp>
            <p:nvSpPr>
              <p:cNvPr id="10" name="Oval 58"/>
              <p:cNvSpPr>
                <a:spLocks noChangeAspect="1"/>
              </p:cNvSpPr>
              <p:nvPr/>
            </p:nvSpPr>
            <p:spPr>
              <a:xfrm>
                <a:off x="5428550" y="3420003"/>
                <a:ext cx="1636139" cy="163613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30000"/>
                  </a:lnSpc>
                </a:pPr>
                <a:endParaRPr lang="en-US">
                  <a:latin typeface="时尚中黑简体" panose="01010104010101010101" pitchFamily="2" charset="-122"/>
                  <a:sym typeface="+mn-lt"/>
                </a:endParaRPr>
              </a:p>
            </p:txBody>
          </p:sp>
          <p:sp>
            <p:nvSpPr>
              <p:cNvPr id="11" name="Arc 46"/>
              <p:cNvSpPr/>
              <p:nvPr/>
            </p:nvSpPr>
            <p:spPr>
              <a:xfrm rot="18536431">
                <a:off x="3394786" y="2396050"/>
                <a:ext cx="1844229" cy="1844229"/>
              </a:xfrm>
              <a:prstGeom prst="arc">
                <a:avLst/>
              </a:prstGeom>
              <a:ln w="28575">
                <a:solidFill>
                  <a:schemeClr val="bg1">
                    <a:lumMod val="65000"/>
                  </a:schemeClr>
                </a:solidFill>
                <a:prstDash val="sysDot"/>
                <a:tail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2" name="Arc 48"/>
              <p:cNvSpPr/>
              <p:nvPr/>
            </p:nvSpPr>
            <p:spPr>
              <a:xfrm rot="16951465" flipH="1">
                <a:off x="5214848" y="3391156"/>
                <a:ext cx="1844229" cy="1844229"/>
              </a:xfrm>
              <a:prstGeom prst="arc">
                <a:avLst/>
              </a:prstGeom>
              <a:ln w="28575">
                <a:solidFill>
                  <a:schemeClr val="bg1">
                    <a:lumMod val="65000"/>
                  </a:schemeClr>
                </a:solidFill>
                <a:prstDash val="sysDot"/>
                <a:tail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3" name="Arc 49"/>
              <p:cNvSpPr/>
              <p:nvPr/>
            </p:nvSpPr>
            <p:spPr>
              <a:xfrm rot="12440065" flipH="1">
                <a:off x="6952986" y="2771719"/>
                <a:ext cx="1844229" cy="1844229"/>
              </a:xfrm>
              <a:prstGeom prst="arc">
                <a:avLst/>
              </a:prstGeom>
              <a:ln w="28575">
                <a:solidFill>
                  <a:schemeClr val="bg1">
                    <a:lumMod val="65000"/>
                  </a:schemeClr>
                </a:solidFill>
                <a:prstDash val="sysDot"/>
                <a:tail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4" name="Freeform 66"/>
              <p:cNvSpPr>
                <a:spLocks noEditPoints="1"/>
              </p:cNvSpPr>
              <p:nvPr/>
            </p:nvSpPr>
            <p:spPr bwMode="auto">
              <a:xfrm>
                <a:off x="4027873" y="3246991"/>
                <a:ext cx="642842" cy="498616"/>
              </a:xfrm>
              <a:custGeom>
                <a:avLst/>
                <a:gdLst/>
                <a:ahLst/>
                <a:cxnLst>
                  <a:cxn ang="0">
                    <a:pos x="29" y="41"/>
                  </a:cxn>
                  <a:cxn ang="0">
                    <a:pos x="22" y="40"/>
                  </a:cxn>
                  <a:cxn ang="0">
                    <a:pos x="11" y="45"/>
                  </a:cxn>
                  <a:cxn ang="0">
                    <a:pos x="7" y="46"/>
                  </a:cxn>
                  <a:cxn ang="0">
                    <a:pos x="7" y="46"/>
                  </a:cxn>
                  <a:cxn ang="0">
                    <a:pos x="6" y="45"/>
                  </a:cxn>
                  <a:cxn ang="0">
                    <a:pos x="6" y="43"/>
                  </a:cxn>
                  <a:cxn ang="0">
                    <a:pos x="11" y="36"/>
                  </a:cxn>
                  <a:cxn ang="0">
                    <a:pos x="0" y="20"/>
                  </a:cxn>
                  <a:cxn ang="0">
                    <a:pos x="29" y="0"/>
                  </a:cxn>
                  <a:cxn ang="0">
                    <a:pos x="57" y="20"/>
                  </a:cxn>
                  <a:cxn ang="0">
                    <a:pos x="29" y="41"/>
                  </a:cxn>
                  <a:cxn ang="0">
                    <a:pos x="62" y="47"/>
                  </a:cxn>
                  <a:cxn ang="0">
                    <a:pos x="66" y="53"/>
                  </a:cxn>
                  <a:cxn ang="0">
                    <a:pos x="67" y="55"/>
                  </a:cxn>
                  <a:cxn ang="0">
                    <a:pos x="66" y="56"/>
                  </a:cxn>
                  <a:cxn ang="0">
                    <a:pos x="62" y="55"/>
                  </a:cxn>
                  <a:cxn ang="0">
                    <a:pos x="51" y="50"/>
                  </a:cxn>
                  <a:cxn ang="0">
                    <a:pos x="44" y="51"/>
                  </a:cxn>
                  <a:cxn ang="0">
                    <a:pos x="25" y="46"/>
                  </a:cxn>
                  <a:cxn ang="0">
                    <a:pos x="29" y="46"/>
                  </a:cxn>
                  <a:cxn ang="0">
                    <a:pos x="52" y="39"/>
                  </a:cxn>
                  <a:cxn ang="0">
                    <a:pos x="62" y="20"/>
                  </a:cxn>
                  <a:cxn ang="0">
                    <a:pos x="61" y="14"/>
                  </a:cxn>
                  <a:cxn ang="0">
                    <a:pos x="72" y="30"/>
                  </a:cxn>
                  <a:cxn ang="0">
                    <a:pos x="62" y="47"/>
                  </a:cxn>
                </a:cxnLst>
                <a:rect l="0" t="0" r="r" b="b"/>
                <a:pathLst>
                  <a:path w="72" h="56">
                    <a:moveTo>
                      <a:pt x="29" y="41"/>
                    </a:moveTo>
                    <a:cubicBezTo>
                      <a:pt x="26" y="41"/>
                      <a:pt x="24" y="40"/>
                      <a:pt x="22" y="40"/>
                    </a:cubicBezTo>
                    <a:cubicBezTo>
                      <a:pt x="18" y="42"/>
                      <a:pt x="15" y="44"/>
                      <a:pt x="11" y="45"/>
                    </a:cubicBezTo>
                    <a:cubicBezTo>
                      <a:pt x="9" y="45"/>
                      <a:pt x="8" y="46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6" y="46"/>
                      <a:pt x="6" y="45"/>
                      <a:pt x="6" y="45"/>
                    </a:cubicBezTo>
                    <a:cubicBezTo>
                      <a:pt x="5" y="44"/>
                      <a:pt x="6" y="43"/>
                      <a:pt x="6" y="43"/>
                    </a:cubicBezTo>
                    <a:cubicBezTo>
                      <a:pt x="8" y="41"/>
                      <a:pt x="10" y="40"/>
                      <a:pt x="11" y="36"/>
                    </a:cubicBezTo>
                    <a:cubicBezTo>
                      <a:pt x="5" y="32"/>
                      <a:pt x="0" y="27"/>
                      <a:pt x="0" y="20"/>
                    </a:cubicBezTo>
                    <a:cubicBezTo>
                      <a:pt x="0" y="9"/>
                      <a:pt x="13" y="0"/>
                      <a:pt x="29" y="0"/>
                    </a:cubicBezTo>
                    <a:cubicBezTo>
                      <a:pt x="44" y="0"/>
                      <a:pt x="57" y="9"/>
                      <a:pt x="57" y="20"/>
                    </a:cubicBezTo>
                    <a:cubicBezTo>
                      <a:pt x="57" y="32"/>
                      <a:pt x="44" y="41"/>
                      <a:pt x="29" y="41"/>
                    </a:cubicBezTo>
                    <a:close/>
                    <a:moveTo>
                      <a:pt x="62" y="47"/>
                    </a:moveTo>
                    <a:cubicBezTo>
                      <a:pt x="63" y="50"/>
                      <a:pt x="65" y="51"/>
                      <a:pt x="66" y="53"/>
                    </a:cubicBezTo>
                    <a:cubicBezTo>
                      <a:pt x="67" y="54"/>
                      <a:pt x="67" y="54"/>
                      <a:pt x="67" y="55"/>
                    </a:cubicBezTo>
                    <a:cubicBezTo>
                      <a:pt x="67" y="56"/>
                      <a:pt x="67" y="56"/>
                      <a:pt x="66" y="56"/>
                    </a:cubicBezTo>
                    <a:cubicBezTo>
                      <a:pt x="65" y="56"/>
                      <a:pt x="63" y="56"/>
                      <a:pt x="62" y="55"/>
                    </a:cubicBezTo>
                    <a:cubicBezTo>
                      <a:pt x="58" y="54"/>
                      <a:pt x="55" y="53"/>
                      <a:pt x="51" y="50"/>
                    </a:cubicBezTo>
                    <a:cubicBezTo>
                      <a:pt x="49" y="51"/>
                      <a:pt x="47" y="51"/>
                      <a:pt x="44" y="51"/>
                    </a:cubicBezTo>
                    <a:cubicBezTo>
                      <a:pt x="37" y="51"/>
                      <a:pt x="30" y="49"/>
                      <a:pt x="25" y="46"/>
                    </a:cubicBezTo>
                    <a:cubicBezTo>
                      <a:pt x="26" y="46"/>
                      <a:pt x="28" y="46"/>
                      <a:pt x="29" y="46"/>
                    </a:cubicBezTo>
                    <a:cubicBezTo>
                      <a:pt x="37" y="46"/>
                      <a:pt x="46" y="43"/>
                      <a:pt x="52" y="39"/>
                    </a:cubicBezTo>
                    <a:cubicBezTo>
                      <a:pt x="58" y="34"/>
                      <a:pt x="62" y="27"/>
                      <a:pt x="62" y="20"/>
                    </a:cubicBezTo>
                    <a:cubicBezTo>
                      <a:pt x="62" y="18"/>
                      <a:pt x="62" y="16"/>
                      <a:pt x="61" y="14"/>
                    </a:cubicBezTo>
                    <a:cubicBezTo>
                      <a:pt x="68" y="18"/>
                      <a:pt x="72" y="24"/>
                      <a:pt x="72" y="30"/>
                    </a:cubicBezTo>
                    <a:cubicBezTo>
                      <a:pt x="72" y="37"/>
                      <a:pt x="68" y="43"/>
                      <a:pt x="62" y="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121856" tIns="60928" rIns="121856" bIns="60928" numCol="1" anchor="t" anchorCtr="0" compatLnSpc="1"/>
              <a:lstStyle/>
              <a:p>
                <a:pPr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5" name="Freeform 52"/>
              <p:cNvSpPr>
                <a:spLocks noEditPoints="1"/>
              </p:cNvSpPr>
              <p:nvPr/>
            </p:nvSpPr>
            <p:spPr bwMode="auto">
              <a:xfrm>
                <a:off x="5611990" y="2176743"/>
                <a:ext cx="514802" cy="553854"/>
              </a:xfrm>
              <a:custGeom>
                <a:avLst/>
                <a:gdLst/>
                <a:ahLst/>
                <a:cxnLst>
                  <a:cxn ang="0">
                    <a:pos x="67" y="67"/>
                  </a:cxn>
                  <a:cxn ang="0">
                    <a:pos x="61" y="72"/>
                  </a:cxn>
                  <a:cxn ang="0">
                    <a:pos x="5" y="72"/>
                  </a:cxn>
                  <a:cxn ang="0">
                    <a:pos x="0" y="67"/>
                  </a:cxn>
                  <a:cxn ang="0">
                    <a:pos x="0" y="16"/>
                  </a:cxn>
                  <a:cxn ang="0">
                    <a:pos x="5" y="11"/>
                  </a:cxn>
                  <a:cxn ang="0">
                    <a:pos x="10" y="11"/>
                  </a:cxn>
                  <a:cxn ang="0">
                    <a:pos x="10" y="7"/>
                  </a:cxn>
                  <a:cxn ang="0">
                    <a:pos x="16" y="0"/>
                  </a:cxn>
                  <a:cxn ang="0">
                    <a:pos x="19" y="0"/>
                  </a:cxn>
                  <a:cxn ang="0">
                    <a:pos x="25" y="7"/>
                  </a:cxn>
                  <a:cxn ang="0">
                    <a:pos x="25" y="11"/>
                  </a:cxn>
                  <a:cxn ang="0">
                    <a:pos x="41" y="11"/>
                  </a:cxn>
                  <a:cxn ang="0">
                    <a:pos x="41" y="7"/>
                  </a:cxn>
                  <a:cxn ang="0">
                    <a:pos x="47" y="0"/>
                  </a:cxn>
                  <a:cxn ang="0">
                    <a:pos x="50" y="0"/>
                  </a:cxn>
                  <a:cxn ang="0">
                    <a:pos x="56" y="7"/>
                  </a:cxn>
                  <a:cxn ang="0">
                    <a:pos x="56" y="11"/>
                  </a:cxn>
                  <a:cxn ang="0">
                    <a:pos x="61" y="11"/>
                  </a:cxn>
                  <a:cxn ang="0">
                    <a:pos x="67" y="16"/>
                  </a:cxn>
                  <a:cxn ang="0">
                    <a:pos x="67" y="67"/>
                  </a:cxn>
                  <a:cxn ang="0">
                    <a:pos x="61" y="67"/>
                  </a:cxn>
                  <a:cxn ang="0">
                    <a:pos x="61" y="26"/>
                  </a:cxn>
                  <a:cxn ang="0">
                    <a:pos x="5" y="26"/>
                  </a:cxn>
                  <a:cxn ang="0">
                    <a:pos x="5" y="67"/>
                  </a:cxn>
                  <a:cxn ang="0">
                    <a:pos x="61" y="67"/>
                  </a:cxn>
                  <a:cxn ang="0">
                    <a:pos x="20" y="7"/>
                  </a:cxn>
                  <a:cxn ang="0">
                    <a:pos x="19" y="5"/>
                  </a:cxn>
                  <a:cxn ang="0">
                    <a:pos x="16" y="5"/>
                  </a:cxn>
                  <a:cxn ang="0">
                    <a:pos x="15" y="7"/>
                  </a:cxn>
                  <a:cxn ang="0">
                    <a:pos x="15" y="18"/>
                  </a:cxn>
                  <a:cxn ang="0">
                    <a:pos x="16" y="20"/>
                  </a:cxn>
                  <a:cxn ang="0">
                    <a:pos x="19" y="20"/>
                  </a:cxn>
                  <a:cxn ang="0">
                    <a:pos x="20" y="18"/>
                  </a:cxn>
                  <a:cxn ang="0">
                    <a:pos x="20" y="7"/>
                  </a:cxn>
                  <a:cxn ang="0">
                    <a:pos x="51" y="7"/>
                  </a:cxn>
                  <a:cxn ang="0">
                    <a:pos x="50" y="5"/>
                  </a:cxn>
                  <a:cxn ang="0">
                    <a:pos x="47" y="5"/>
                  </a:cxn>
                  <a:cxn ang="0">
                    <a:pos x="46" y="7"/>
                  </a:cxn>
                  <a:cxn ang="0">
                    <a:pos x="46" y="18"/>
                  </a:cxn>
                  <a:cxn ang="0">
                    <a:pos x="47" y="20"/>
                  </a:cxn>
                  <a:cxn ang="0">
                    <a:pos x="50" y="20"/>
                  </a:cxn>
                  <a:cxn ang="0">
                    <a:pos x="51" y="18"/>
                  </a:cxn>
                  <a:cxn ang="0">
                    <a:pos x="51" y="7"/>
                  </a:cxn>
                </a:cxnLst>
                <a:rect l="0" t="0" r="r" b="b"/>
                <a:pathLst>
                  <a:path w="67" h="72">
                    <a:moveTo>
                      <a:pt x="67" y="67"/>
                    </a:moveTo>
                    <a:cubicBezTo>
                      <a:pt x="67" y="70"/>
                      <a:pt x="64" y="72"/>
                      <a:pt x="61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2" y="72"/>
                      <a:pt x="0" y="70"/>
                      <a:pt x="0" y="6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3"/>
                      <a:pt x="2" y="11"/>
                      <a:pt x="5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3"/>
                      <a:pt x="13" y="0"/>
                      <a:pt x="1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3" y="0"/>
                      <a:pt x="25" y="3"/>
                      <a:pt x="25" y="7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3"/>
                      <a:pt x="44" y="0"/>
                      <a:pt x="47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3" y="0"/>
                      <a:pt x="56" y="3"/>
                      <a:pt x="56" y="7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4" y="11"/>
                      <a:pt x="67" y="13"/>
                      <a:pt x="67" y="16"/>
                    </a:cubicBezTo>
                    <a:lnTo>
                      <a:pt x="67" y="67"/>
                    </a:lnTo>
                    <a:close/>
                    <a:moveTo>
                      <a:pt x="61" y="67"/>
                    </a:moveTo>
                    <a:cubicBezTo>
                      <a:pt x="61" y="26"/>
                      <a:pt x="61" y="26"/>
                      <a:pt x="61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67"/>
                      <a:pt x="5" y="67"/>
                      <a:pt x="5" y="67"/>
                    </a:cubicBezTo>
                    <a:lnTo>
                      <a:pt x="61" y="67"/>
                    </a:lnTo>
                    <a:close/>
                    <a:moveTo>
                      <a:pt x="20" y="7"/>
                    </a:moveTo>
                    <a:cubicBezTo>
                      <a:pt x="20" y="6"/>
                      <a:pt x="20" y="5"/>
                      <a:pt x="19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5" y="6"/>
                      <a:pt x="15" y="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6" y="20"/>
                      <a:pt x="16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0" y="19"/>
                      <a:pt x="20" y="18"/>
                    </a:cubicBezTo>
                    <a:lnTo>
                      <a:pt x="20" y="7"/>
                    </a:lnTo>
                    <a:close/>
                    <a:moveTo>
                      <a:pt x="51" y="7"/>
                    </a:moveTo>
                    <a:cubicBezTo>
                      <a:pt x="51" y="6"/>
                      <a:pt x="51" y="5"/>
                      <a:pt x="50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6" y="6"/>
                      <a:pt x="46" y="7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9"/>
                      <a:pt x="47" y="20"/>
                      <a:pt x="47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1" y="20"/>
                      <a:pt x="51" y="19"/>
                      <a:pt x="51" y="18"/>
                    </a:cubicBezTo>
                    <a:lnTo>
                      <a:pt x="51" y="7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121856" tIns="60928" rIns="121856" bIns="60928" numCol="1" anchor="t" anchorCtr="0" compatLnSpc="1"/>
              <a:lstStyle/>
              <a:p>
                <a:pPr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6" name="Freeform 131"/>
              <p:cNvSpPr/>
              <p:nvPr/>
            </p:nvSpPr>
            <p:spPr bwMode="auto">
              <a:xfrm>
                <a:off x="6024421" y="3963283"/>
                <a:ext cx="476361" cy="483578"/>
              </a:xfrm>
              <a:custGeom>
                <a:avLst/>
                <a:gdLst/>
                <a:ahLst/>
                <a:cxnLst>
                  <a:cxn ang="0">
                    <a:pos x="61" y="49"/>
                  </a:cxn>
                  <a:cxn ang="0">
                    <a:pos x="49" y="62"/>
                  </a:cxn>
                  <a:cxn ang="0">
                    <a:pos x="36" y="49"/>
                  </a:cxn>
                  <a:cxn ang="0">
                    <a:pos x="36" y="48"/>
                  </a:cxn>
                  <a:cxn ang="0">
                    <a:pos x="21" y="41"/>
                  </a:cxn>
                  <a:cxn ang="0">
                    <a:pos x="13" y="44"/>
                  </a:cxn>
                  <a:cxn ang="0">
                    <a:pos x="0" y="31"/>
                  </a:cxn>
                  <a:cxn ang="0">
                    <a:pos x="13" y="18"/>
                  </a:cxn>
                  <a:cxn ang="0">
                    <a:pos x="21" y="22"/>
                  </a:cxn>
                  <a:cxn ang="0">
                    <a:pos x="36" y="15"/>
                  </a:cxn>
                  <a:cxn ang="0">
                    <a:pos x="36" y="13"/>
                  </a:cxn>
                  <a:cxn ang="0">
                    <a:pos x="49" y="0"/>
                  </a:cxn>
                  <a:cxn ang="0">
                    <a:pos x="61" y="13"/>
                  </a:cxn>
                  <a:cxn ang="0">
                    <a:pos x="49" y="26"/>
                  </a:cxn>
                  <a:cxn ang="0">
                    <a:pos x="40" y="23"/>
                  </a:cxn>
                  <a:cxn ang="0">
                    <a:pos x="25" y="30"/>
                  </a:cxn>
                  <a:cxn ang="0">
                    <a:pos x="25" y="31"/>
                  </a:cxn>
                  <a:cxn ang="0">
                    <a:pos x="25" y="33"/>
                  </a:cxn>
                  <a:cxn ang="0">
                    <a:pos x="40" y="40"/>
                  </a:cxn>
                  <a:cxn ang="0">
                    <a:pos x="49" y="36"/>
                  </a:cxn>
                  <a:cxn ang="0">
                    <a:pos x="61" y="49"/>
                  </a:cxn>
                </a:cxnLst>
                <a:rect l="0" t="0" r="r" b="b"/>
                <a:pathLst>
                  <a:path w="61" h="62">
                    <a:moveTo>
                      <a:pt x="61" y="49"/>
                    </a:moveTo>
                    <a:cubicBezTo>
                      <a:pt x="61" y="56"/>
                      <a:pt x="56" y="62"/>
                      <a:pt x="49" y="62"/>
                    </a:cubicBezTo>
                    <a:cubicBezTo>
                      <a:pt x="41" y="62"/>
                      <a:pt x="36" y="56"/>
                      <a:pt x="36" y="49"/>
                    </a:cubicBezTo>
                    <a:cubicBezTo>
                      <a:pt x="36" y="49"/>
                      <a:pt x="36" y="48"/>
                      <a:pt x="36" y="48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9" y="43"/>
                      <a:pt x="16" y="44"/>
                      <a:pt x="13" y="44"/>
                    </a:cubicBezTo>
                    <a:cubicBezTo>
                      <a:pt x="6" y="44"/>
                      <a:pt x="0" y="38"/>
                      <a:pt x="0" y="31"/>
                    </a:cubicBezTo>
                    <a:cubicBezTo>
                      <a:pt x="0" y="24"/>
                      <a:pt x="6" y="18"/>
                      <a:pt x="13" y="18"/>
                    </a:cubicBezTo>
                    <a:cubicBezTo>
                      <a:pt x="16" y="18"/>
                      <a:pt x="19" y="20"/>
                      <a:pt x="21" y="22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6" y="6"/>
                      <a:pt x="41" y="0"/>
                      <a:pt x="49" y="0"/>
                    </a:cubicBezTo>
                    <a:cubicBezTo>
                      <a:pt x="56" y="0"/>
                      <a:pt x="61" y="6"/>
                      <a:pt x="61" y="13"/>
                    </a:cubicBezTo>
                    <a:cubicBezTo>
                      <a:pt x="61" y="20"/>
                      <a:pt x="56" y="26"/>
                      <a:pt x="49" y="26"/>
                    </a:cubicBezTo>
                    <a:cubicBezTo>
                      <a:pt x="45" y="26"/>
                      <a:pt x="42" y="25"/>
                      <a:pt x="40" y="23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1"/>
                      <a:pt x="25" y="31"/>
                    </a:cubicBezTo>
                    <a:cubicBezTo>
                      <a:pt x="25" y="32"/>
                      <a:pt x="25" y="32"/>
                      <a:pt x="25" y="33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2" y="38"/>
                      <a:pt x="45" y="36"/>
                      <a:pt x="49" y="36"/>
                    </a:cubicBezTo>
                    <a:cubicBezTo>
                      <a:pt x="56" y="36"/>
                      <a:pt x="61" y="42"/>
                      <a:pt x="61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121856" tIns="60928" rIns="121856" bIns="60928" numCol="1" anchor="t" anchorCtr="0" compatLnSpc="1"/>
              <a:lstStyle/>
              <a:p>
                <a:pPr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  <p:sp>
            <p:nvSpPr>
              <p:cNvPr id="17" name="Freeform 57"/>
              <p:cNvSpPr>
                <a:spLocks noEditPoints="1"/>
              </p:cNvSpPr>
              <p:nvPr/>
            </p:nvSpPr>
            <p:spPr bwMode="auto">
              <a:xfrm>
                <a:off x="7597670" y="3192558"/>
                <a:ext cx="516256" cy="509036"/>
              </a:xfrm>
              <a:custGeom>
                <a:avLst/>
                <a:gdLst/>
                <a:ahLst/>
                <a:cxnLst>
                  <a:cxn ang="0">
                    <a:pos x="62" y="56"/>
                  </a:cxn>
                  <a:cxn ang="0">
                    <a:pos x="56" y="62"/>
                  </a:cxn>
                  <a:cxn ang="0">
                    <a:pos x="48" y="65"/>
                  </a:cxn>
                  <a:cxn ang="0">
                    <a:pos x="40" y="62"/>
                  </a:cxn>
                  <a:cxn ang="0">
                    <a:pos x="32" y="54"/>
                  </a:cxn>
                  <a:cxn ang="0">
                    <a:pos x="28" y="46"/>
                  </a:cxn>
                  <a:cxn ang="0">
                    <a:pos x="32" y="37"/>
                  </a:cxn>
                  <a:cxn ang="0">
                    <a:pos x="28" y="34"/>
                  </a:cxn>
                  <a:cxn ang="0">
                    <a:pos x="20" y="37"/>
                  </a:cxn>
                  <a:cxn ang="0">
                    <a:pos x="12" y="34"/>
                  </a:cxn>
                  <a:cxn ang="0">
                    <a:pos x="3" y="25"/>
                  </a:cxn>
                  <a:cxn ang="0">
                    <a:pos x="0" y="17"/>
                  </a:cxn>
                  <a:cxn ang="0">
                    <a:pos x="4" y="9"/>
                  </a:cxn>
                  <a:cxn ang="0">
                    <a:pos x="9" y="3"/>
                  </a:cxn>
                  <a:cxn ang="0">
                    <a:pos x="18" y="0"/>
                  </a:cxn>
                  <a:cxn ang="0">
                    <a:pos x="26" y="3"/>
                  </a:cxn>
                  <a:cxn ang="0">
                    <a:pos x="34" y="12"/>
                  </a:cxn>
                  <a:cxn ang="0">
                    <a:pos x="37" y="20"/>
                  </a:cxn>
                  <a:cxn ang="0">
                    <a:pos x="34" y="28"/>
                  </a:cxn>
                  <a:cxn ang="0">
                    <a:pos x="37" y="32"/>
                  </a:cxn>
                  <a:cxn ang="0">
                    <a:pos x="46" y="28"/>
                  </a:cxn>
                  <a:cxn ang="0">
                    <a:pos x="54" y="32"/>
                  </a:cxn>
                  <a:cxn ang="0">
                    <a:pos x="62" y="40"/>
                  </a:cxn>
                  <a:cxn ang="0">
                    <a:pos x="66" y="48"/>
                  </a:cxn>
                  <a:cxn ang="0">
                    <a:pos x="62" y="56"/>
                  </a:cxn>
                  <a:cxn ang="0">
                    <a:pos x="29" y="17"/>
                  </a:cxn>
                  <a:cxn ang="0">
                    <a:pos x="20" y="9"/>
                  </a:cxn>
                  <a:cxn ang="0">
                    <a:pos x="18" y="8"/>
                  </a:cxn>
                  <a:cxn ang="0">
                    <a:pos x="15" y="9"/>
                  </a:cxn>
                  <a:cxn ang="0">
                    <a:pos x="9" y="15"/>
                  </a:cxn>
                  <a:cxn ang="0">
                    <a:pos x="8" y="17"/>
                  </a:cxn>
                  <a:cxn ang="0">
                    <a:pos x="9" y="20"/>
                  </a:cxn>
                  <a:cxn ang="0">
                    <a:pos x="17" y="28"/>
                  </a:cxn>
                  <a:cxn ang="0">
                    <a:pos x="20" y="29"/>
                  </a:cxn>
                  <a:cxn ang="0">
                    <a:pos x="23" y="28"/>
                  </a:cxn>
                  <a:cxn ang="0">
                    <a:pos x="20" y="24"/>
                  </a:cxn>
                  <a:cxn ang="0">
                    <a:pos x="24" y="20"/>
                  </a:cxn>
                  <a:cxn ang="0">
                    <a:pos x="28" y="23"/>
                  </a:cxn>
                  <a:cxn ang="0">
                    <a:pos x="30" y="20"/>
                  </a:cxn>
                  <a:cxn ang="0">
                    <a:pos x="29" y="17"/>
                  </a:cxn>
                  <a:cxn ang="0">
                    <a:pos x="57" y="45"/>
                  </a:cxn>
                  <a:cxn ang="0">
                    <a:pos x="48" y="37"/>
                  </a:cxn>
                  <a:cxn ang="0">
                    <a:pos x="46" y="36"/>
                  </a:cxn>
                  <a:cxn ang="0">
                    <a:pos x="43" y="37"/>
                  </a:cxn>
                  <a:cxn ang="0">
                    <a:pos x="46" y="42"/>
                  </a:cxn>
                  <a:cxn ang="0">
                    <a:pos x="42" y="46"/>
                  </a:cxn>
                  <a:cxn ang="0">
                    <a:pos x="37" y="43"/>
                  </a:cxn>
                  <a:cxn ang="0">
                    <a:pos x="36" y="46"/>
                  </a:cxn>
                  <a:cxn ang="0">
                    <a:pos x="37" y="48"/>
                  </a:cxn>
                  <a:cxn ang="0">
                    <a:pos x="45" y="57"/>
                  </a:cxn>
                  <a:cxn ang="0">
                    <a:pos x="48" y="58"/>
                  </a:cxn>
                  <a:cxn ang="0">
                    <a:pos x="51" y="57"/>
                  </a:cxn>
                  <a:cxn ang="0">
                    <a:pos x="57" y="51"/>
                  </a:cxn>
                  <a:cxn ang="0">
                    <a:pos x="58" y="48"/>
                  </a:cxn>
                  <a:cxn ang="0">
                    <a:pos x="57" y="45"/>
                  </a:cxn>
                </a:cxnLst>
                <a:rect l="0" t="0" r="r" b="b"/>
                <a:pathLst>
                  <a:path w="66" h="65">
                    <a:moveTo>
                      <a:pt x="62" y="56"/>
                    </a:moveTo>
                    <a:cubicBezTo>
                      <a:pt x="56" y="62"/>
                      <a:pt x="56" y="62"/>
                      <a:pt x="56" y="62"/>
                    </a:cubicBezTo>
                    <a:cubicBezTo>
                      <a:pt x="54" y="64"/>
                      <a:pt x="51" y="65"/>
                      <a:pt x="48" y="65"/>
                    </a:cubicBezTo>
                    <a:cubicBezTo>
                      <a:pt x="45" y="65"/>
                      <a:pt x="42" y="64"/>
                      <a:pt x="40" y="62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0" y="52"/>
                      <a:pt x="28" y="49"/>
                      <a:pt x="28" y="46"/>
                    </a:cubicBezTo>
                    <a:cubicBezTo>
                      <a:pt x="28" y="42"/>
                      <a:pt x="30" y="39"/>
                      <a:pt x="32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6"/>
                      <a:pt x="23" y="37"/>
                      <a:pt x="20" y="37"/>
                    </a:cubicBezTo>
                    <a:cubicBezTo>
                      <a:pt x="17" y="37"/>
                      <a:pt x="14" y="36"/>
                      <a:pt x="12" y="3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3"/>
                      <a:pt x="0" y="20"/>
                      <a:pt x="0" y="17"/>
                    </a:cubicBezTo>
                    <a:cubicBezTo>
                      <a:pt x="0" y="14"/>
                      <a:pt x="1" y="11"/>
                      <a:pt x="4" y="9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1"/>
                      <a:pt x="15" y="0"/>
                      <a:pt x="18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14"/>
                      <a:pt x="37" y="17"/>
                      <a:pt x="37" y="20"/>
                    </a:cubicBezTo>
                    <a:cubicBezTo>
                      <a:pt x="37" y="23"/>
                      <a:pt x="36" y="26"/>
                      <a:pt x="34" y="28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40" y="30"/>
                      <a:pt x="43" y="28"/>
                      <a:pt x="46" y="28"/>
                    </a:cubicBezTo>
                    <a:cubicBezTo>
                      <a:pt x="49" y="28"/>
                      <a:pt x="52" y="29"/>
                      <a:pt x="54" y="32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4" y="42"/>
                      <a:pt x="66" y="45"/>
                      <a:pt x="66" y="48"/>
                    </a:cubicBezTo>
                    <a:cubicBezTo>
                      <a:pt x="66" y="51"/>
                      <a:pt x="64" y="54"/>
                      <a:pt x="62" y="56"/>
                    </a:cubicBezTo>
                    <a:close/>
                    <a:moveTo>
                      <a:pt x="29" y="17"/>
                    </a:move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19" y="8"/>
                      <a:pt x="18" y="8"/>
                    </a:cubicBezTo>
                    <a:cubicBezTo>
                      <a:pt x="17" y="8"/>
                      <a:pt x="16" y="8"/>
                      <a:pt x="15" y="9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6"/>
                      <a:pt x="8" y="17"/>
                    </a:cubicBezTo>
                    <a:cubicBezTo>
                      <a:pt x="8" y="18"/>
                      <a:pt x="8" y="19"/>
                      <a:pt x="9" y="20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1" y="29"/>
                      <a:pt x="22" y="29"/>
                      <a:pt x="23" y="28"/>
                    </a:cubicBezTo>
                    <a:cubicBezTo>
                      <a:pt x="22" y="27"/>
                      <a:pt x="20" y="26"/>
                      <a:pt x="20" y="24"/>
                    </a:cubicBezTo>
                    <a:cubicBezTo>
                      <a:pt x="20" y="22"/>
                      <a:pt x="22" y="20"/>
                      <a:pt x="24" y="20"/>
                    </a:cubicBezTo>
                    <a:cubicBezTo>
                      <a:pt x="26" y="20"/>
                      <a:pt x="27" y="21"/>
                      <a:pt x="28" y="23"/>
                    </a:cubicBezTo>
                    <a:cubicBezTo>
                      <a:pt x="29" y="22"/>
                      <a:pt x="30" y="21"/>
                      <a:pt x="30" y="20"/>
                    </a:cubicBezTo>
                    <a:cubicBezTo>
                      <a:pt x="30" y="19"/>
                      <a:pt x="29" y="18"/>
                      <a:pt x="29" y="17"/>
                    </a:cubicBezTo>
                    <a:close/>
                    <a:moveTo>
                      <a:pt x="57" y="45"/>
                    </a:moveTo>
                    <a:cubicBezTo>
                      <a:pt x="48" y="37"/>
                      <a:pt x="48" y="37"/>
                      <a:pt x="48" y="37"/>
                    </a:cubicBezTo>
                    <a:cubicBezTo>
                      <a:pt x="48" y="36"/>
                      <a:pt x="47" y="36"/>
                      <a:pt x="46" y="36"/>
                    </a:cubicBezTo>
                    <a:cubicBezTo>
                      <a:pt x="45" y="36"/>
                      <a:pt x="44" y="36"/>
                      <a:pt x="43" y="37"/>
                    </a:cubicBezTo>
                    <a:cubicBezTo>
                      <a:pt x="44" y="39"/>
                      <a:pt x="46" y="40"/>
                      <a:pt x="46" y="42"/>
                    </a:cubicBezTo>
                    <a:cubicBezTo>
                      <a:pt x="46" y="44"/>
                      <a:pt x="44" y="46"/>
                      <a:pt x="42" y="46"/>
                    </a:cubicBezTo>
                    <a:cubicBezTo>
                      <a:pt x="40" y="46"/>
                      <a:pt x="39" y="44"/>
                      <a:pt x="37" y="43"/>
                    </a:cubicBezTo>
                    <a:cubicBezTo>
                      <a:pt x="37" y="43"/>
                      <a:pt x="36" y="44"/>
                      <a:pt x="36" y="46"/>
                    </a:cubicBezTo>
                    <a:cubicBezTo>
                      <a:pt x="36" y="47"/>
                      <a:pt x="36" y="48"/>
                      <a:pt x="37" y="4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6" y="57"/>
                      <a:pt x="47" y="58"/>
                      <a:pt x="48" y="58"/>
                    </a:cubicBezTo>
                    <a:cubicBezTo>
                      <a:pt x="49" y="58"/>
                      <a:pt x="50" y="57"/>
                      <a:pt x="51" y="57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8" y="50"/>
                      <a:pt x="58" y="49"/>
                      <a:pt x="58" y="48"/>
                    </a:cubicBezTo>
                    <a:cubicBezTo>
                      <a:pt x="58" y="47"/>
                      <a:pt x="58" y="46"/>
                      <a:pt x="57" y="4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</a:ln>
            </p:spPr>
            <p:txBody>
              <a:bodyPr vert="horz" wrap="square" lIns="121856" tIns="60928" rIns="121856" bIns="60928" numCol="1" anchor="t" anchorCtr="0" compatLnSpc="1"/>
              <a:lstStyle/>
              <a:p>
                <a:pPr defTabSz="1375410">
                  <a:lnSpc>
                    <a:spcPct val="130000"/>
                  </a:lnSpc>
                </a:pPr>
                <a:endParaRPr lang="en-US" sz="2665">
                  <a:solidFill>
                    <a:srgbClr val="262626"/>
                  </a:solidFill>
                  <a:latin typeface="时尚中黑简体" panose="01010104010101010101" pitchFamily="2" charset="-122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9" name="文本框 18"/>
          <p:cNvSpPr txBox="1"/>
          <p:nvPr/>
        </p:nvSpPr>
        <p:spPr>
          <a:xfrm>
            <a:off x="1184912" y="2201352"/>
            <a:ext cx="2663708" cy="10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l">
              <a:lnSpc>
                <a:spcPct val="130000"/>
              </a:lnSpc>
              <a:defRPr/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Add title</a:t>
            </a:r>
          </a:p>
          <a:p>
            <a:pPr lvl="0" algn="l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184912" y="4106684"/>
            <a:ext cx="2663708" cy="10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Add title</a:t>
            </a:r>
          </a:p>
          <a:p>
            <a:pPr lvl="0" algn="l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8461863" y="2235761"/>
            <a:ext cx="2663708" cy="10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  <a:defRPr/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Add title</a:t>
            </a:r>
          </a:p>
          <a:p>
            <a:pPr lvl="0" algn="r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8461863" y="4141093"/>
            <a:ext cx="2663708" cy="10331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  <a:defRPr/>
            </a:pPr>
            <a:r>
              <a:rPr lang="en-US" altLang="zh-CN" sz="2400" dirty="0">
                <a:latin typeface="时尚中黑简体" panose="01010104010101010101" pitchFamily="2" charset="-122"/>
                <a:ea typeface="时尚中黑简体" panose="01010104010101010101" pitchFamily="2" charset="-122"/>
              </a:rPr>
              <a:t>Add title</a:t>
            </a:r>
          </a:p>
          <a:p>
            <a:pPr lvl="0" algn="r">
              <a:lnSpc>
                <a:spcPct val="130000"/>
              </a:lnSpc>
              <a:defRPr/>
            </a:pPr>
            <a:r>
              <a:rPr lang="en-US" altLang="zh-CN" sz="12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200" kern="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18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Tm="2000"/>
    </mc:Choice>
    <mc:Fallback xmlns="" xmlns:m="http://schemas.openxmlformats.org/officeDocument/2006/math" xmlns:w="http://schemas.openxmlformats.org/wordprocessingml/2006/main" xmlns:wp="http://schemas.openxmlformats.org/drawingml/2006/wordprocessingDrawing" xmlns:a14="http://schemas.microsoft.com/office/drawing/2010/main" xmlns:p15="http://schemas.microsoft.com/office/powerpoint/2012/main" xmlns:p159="http://schemas.microsoft.com/office/powerpoint/2015/09/main">
      <p:transition spd="slow" advTm="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dur="5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04"/>
          <p:cNvSpPr/>
          <p:nvPr/>
        </p:nvSpPr>
        <p:spPr bwMode="auto">
          <a:xfrm>
            <a:off x="5892364" y="2922893"/>
            <a:ext cx="2018742" cy="908532"/>
          </a:xfrm>
          <a:custGeom>
            <a:avLst/>
            <a:gdLst/>
            <a:ahLst/>
            <a:cxnLst>
              <a:cxn ang="0">
                <a:pos x="621" y="54"/>
              </a:cxn>
              <a:cxn ang="0">
                <a:pos x="346" y="54"/>
              </a:cxn>
              <a:cxn ang="0">
                <a:pos x="255" y="91"/>
              </a:cxn>
              <a:cxn ang="0">
                <a:pos x="0" y="346"/>
              </a:cxn>
              <a:cxn ang="0">
                <a:pos x="91" y="309"/>
              </a:cxn>
              <a:cxn ang="0">
                <a:pos x="621" y="309"/>
              </a:cxn>
              <a:cxn ang="0">
                <a:pos x="621" y="351"/>
              </a:cxn>
              <a:cxn ang="0">
                <a:pos x="636" y="358"/>
              </a:cxn>
              <a:cxn ang="0">
                <a:pos x="797" y="196"/>
              </a:cxn>
              <a:cxn ang="0">
                <a:pos x="797" y="166"/>
              </a:cxn>
              <a:cxn ang="0">
                <a:pos x="636" y="5"/>
              </a:cxn>
              <a:cxn ang="0">
                <a:pos x="621" y="11"/>
              </a:cxn>
              <a:cxn ang="0">
                <a:pos x="621" y="54"/>
              </a:cxn>
            </a:cxnLst>
            <a:rect l="0" t="0" r="r" b="b"/>
            <a:pathLst>
              <a:path w="805" h="363">
                <a:moveTo>
                  <a:pt x="621" y="54"/>
                </a:moveTo>
                <a:cubicBezTo>
                  <a:pt x="346" y="54"/>
                  <a:pt x="346" y="54"/>
                  <a:pt x="346" y="54"/>
                </a:cubicBezTo>
                <a:cubicBezTo>
                  <a:pt x="310" y="54"/>
                  <a:pt x="279" y="68"/>
                  <a:pt x="255" y="91"/>
                </a:cubicBezTo>
                <a:cubicBezTo>
                  <a:pt x="0" y="346"/>
                  <a:pt x="0" y="346"/>
                  <a:pt x="0" y="346"/>
                </a:cubicBezTo>
                <a:cubicBezTo>
                  <a:pt x="23" y="323"/>
                  <a:pt x="55" y="309"/>
                  <a:pt x="91" y="309"/>
                </a:cubicBezTo>
                <a:cubicBezTo>
                  <a:pt x="621" y="309"/>
                  <a:pt x="621" y="309"/>
                  <a:pt x="621" y="309"/>
                </a:cubicBezTo>
                <a:cubicBezTo>
                  <a:pt x="621" y="351"/>
                  <a:pt x="621" y="351"/>
                  <a:pt x="621" y="351"/>
                </a:cubicBezTo>
                <a:cubicBezTo>
                  <a:pt x="621" y="359"/>
                  <a:pt x="630" y="363"/>
                  <a:pt x="636" y="358"/>
                </a:cubicBezTo>
                <a:cubicBezTo>
                  <a:pt x="797" y="196"/>
                  <a:pt x="797" y="196"/>
                  <a:pt x="797" y="196"/>
                </a:cubicBezTo>
                <a:cubicBezTo>
                  <a:pt x="805" y="188"/>
                  <a:pt x="805" y="175"/>
                  <a:pt x="797" y="166"/>
                </a:cubicBezTo>
                <a:cubicBezTo>
                  <a:pt x="636" y="5"/>
                  <a:pt x="636" y="5"/>
                  <a:pt x="636" y="5"/>
                </a:cubicBezTo>
                <a:cubicBezTo>
                  <a:pt x="630" y="0"/>
                  <a:pt x="621" y="3"/>
                  <a:pt x="621" y="11"/>
                </a:cubicBezTo>
                <a:lnTo>
                  <a:pt x="621" y="54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</a:ln>
        </p:spPr>
        <p:txBody>
          <a:bodyPr anchor="ctr"/>
          <a:lstStyle/>
          <a:p>
            <a:pPr algn="ctr">
              <a:lnSpc>
                <a:spcPct val="130000"/>
              </a:lnSpc>
            </a:pPr>
            <a:endParaRPr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" name="Freeform: Shape 107"/>
          <p:cNvSpPr/>
          <p:nvPr/>
        </p:nvSpPr>
        <p:spPr bwMode="auto">
          <a:xfrm>
            <a:off x="5377399" y="2110304"/>
            <a:ext cx="984896" cy="2050071"/>
          </a:xfrm>
          <a:custGeom>
            <a:avLst/>
            <a:gdLst/>
            <a:ahLst/>
            <a:cxnLst>
              <a:cxn ang="0">
                <a:pos x="95" y="138"/>
              </a:cxn>
              <a:cxn ang="0">
                <a:pos x="10" y="400"/>
              </a:cxn>
              <a:cxn ang="0">
                <a:pos x="18" y="497"/>
              </a:cxn>
              <a:cxn ang="0">
                <a:pos x="182" y="818"/>
              </a:cxn>
              <a:cxn ang="0">
                <a:pos x="174" y="721"/>
              </a:cxn>
              <a:cxn ang="0">
                <a:pos x="338" y="217"/>
              </a:cxn>
              <a:cxn ang="0">
                <a:pos x="379" y="230"/>
              </a:cxn>
              <a:cxn ang="0">
                <a:pos x="389" y="218"/>
              </a:cxn>
              <a:cxn ang="0">
                <a:pos x="286" y="14"/>
              </a:cxn>
              <a:cxn ang="0">
                <a:pos x="257" y="5"/>
              </a:cxn>
              <a:cxn ang="0">
                <a:pos x="54" y="109"/>
              </a:cxn>
              <a:cxn ang="0">
                <a:pos x="55" y="125"/>
              </a:cxn>
              <a:cxn ang="0">
                <a:pos x="95" y="138"/>
              </a:cxn>
            </a:cxnLst>
            <a:rect l="0" t="0" r="r" b="b"/>
            <a:pathLst>
              <a:path w="393" h="818">
                <a:moveTo>
                  <a:pt x="95" y="138"/>
                </a:moveTo>
                <a:cubicBezTo>
                  <a:pt x="10" y="400"/>
                  <a:pt x="10" y="400"/>
                  <a:pt x="10" y="400"/>
                </a:cubicBezTo>
                <a:cubicBezTo>
                  <a:pt x="0" y="433"/>
                  <a:pt x="3" y="468"/>
                  <a:pt x="18" y="497"/>
                </a:cubicBezTo>
                <a:cubicBezTo>
                  <a:pt x="182" y="818"/>
                  <a:pt x="182" y="818"/>
                  <a:pt x="182" y="818"/>
                </a:cubicBezTo>
                <a:cubicBezTo>
                  <a:pt x="167" y="789"/>
                  <a:pt x="163" y="755"/>
                  <a:pt x="174" y="721"/>
                </a:cubicBezTo>
                <a:cubicBezTo>
                  <a:pt x="338" y="217"/>
                  <a:pt x="338" y="217"/>
                  <a:pt x="338" y="217"/>
                </a:cubicBezTo>
                <a:cubicBezTo>
                  <a:pt x="379" y="230"/>
                  <a:pt x="379" y="230"/>
                  <a:pt x="379" y="230"/>
                </a:cubicBezTo>
                <a:cubicBezTo>
                  <a:pt x="386" y="232"/>
                  <a:pt x="393" y="225"/>
                  <a:pt x="389" y="218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0" y="4"/>
                  <a:pt x="267" y="0"/>
                  <a:pt x="257" y="5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47" y="112"/>
                  <a:pt x="48" y="122"/>
                  <a:pt x="55" y="125"/>
                </a:cubicBezTo>
                <a:lnTo>
                  <a:pt x="95" y="138"/>
                </a:lnTo>
                <a:close/>
              </a:path>
            </a:pathLst>
          </a:custGeom>
          <a:solidFill>
            <a:schemeClr val="accent2"/>
          </a:solidFill>
          <a:ln w="9525">
            <a:noFill/>
            <a:round/>
          </a:ln>
        </p:spPr>
        <p:txBody>
          <a:bodyPr anchor="ctr"/>
          <a:lstStyle/>
          <a:p>
            <a:pPr algn="ctr">
              <a:lnSpc>
                <a:spcPct val="130000"/>
              </a:lnSpc>
            </a:pPr>
            <a:endParaRPr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5" name="Freeform: Shape 110"/>
          <p:cNvSpPr/>
          <p:nvPr/>
        </p:nvSpPr>
        <p:spPr bwMode="auto">
          <a:xfrm>
            <a:off x="4280895" y="3371284"/>
            <a:ext cx="1885596" cy="1116084"/>
          </a:xfrm>
          <a:custGeom>
            <a:avLst/>
            <a:gdLst/>
            <a:ahLst/>
            <a:cxnLst>
              <a:cxn ang="0">
                <a:pos x="79" y="255"/>
              </a:cxn>
              <a:cxn ang="0">
                <a:pos x="301" y="417"/>
              </a:cxn>
              <a:cxn ang="0">
                <a:pos x="396" y="440"/>
              </a:cxn>
              <a:cxn ang="0">
                <a:pos x="752" y="383"/>
              </a:cxn>
              <a:cxn ang="0">
                <a:pos x="658" y="361"/>
              </a:cxn>
              <a:cxn ang="0">
                <a:pos x="229" y="49"/>
              </a:cxn>
              <a:cxn ang="0">
                <a:pos x="254" y="15"/>
              </a:cxn>
              <a:cxn ang="0">
                <a:pos x="245" y="1"/>
              </a:cxn>
              <a:cxn ang="0">
                <a:pos x="20" y="36"/>
              </a:cxn>
              <a:cxn ang="0">
                <a:pos x="2" y="61"/>
              </a:cxn>
              <a:cxn ang="0">
                <a:pos x="38" y="286"/>
              </a:cxn>
              <a:cxn ang="0">
                <a:pos x="54" y="290"/>
              </a:cxn>
              <a:cxn ang="0">
                <a:pos x="79" y="255"/>
              </a:cxn>
            </a:cxnLst>
            <a:rect l="0" t="0" r="r" b="b"/>
            <a:pathLst>
              <a:path w="752" h="445">
                <a:moveTo>
                  <a:pt x="79" y="255"/>
                </a:moveTo>
                <a:cubicBezTo>
                  <a:pt x="301" y="417"/>
                  <a:pt x="301" y="417"/>
                  <a:pt x="301" y="417"/>
                </a:cubicBezTo>
                <a:cubicBezTo>
                  <a:pt x="330" y="438"/>
                  <a:pt x="364" y="445"/>
                  <a:pt x="396" y="440"/>
                </a:cubicBezTo>
                <a:cubicBezTo>
                  <a:pt x="752" y="383"/>
                  <a:pt x="752" y="383"/>
                  <a:pt x="752" y="383"/>
                </a:cubicBezTo>
                <a:cubicBezTo>
                  <a:pt x="720" y="389"/>
                  <a:pt x="686" y="381"/>
                  <a:pt x="658" y="361"/>
                </a:cubicBezTo>
                <a:cubicBezTo>
                  <a:pt x="229" y="49"/>
                  <a:pt x="229" y="49"/>
                  <a:pt x="229" y="49"/>
                </a:cubicBezTo>
                <a:cubicBezTo>
                  <a:pt x="254" y="15"/>
                  <a:pt x="254" y="15"/>
                  <a:pt x="254" y="15"/>
                </a:cubicBezTo>
                <a:cubicBezTo>
                  <a:pt x="258" y="8"/>
                  <a:pt x="253" y="0"/>
                  <a:pt x="245" y="1"/>
                </a:cubicBezTo>
                <a:cubicBezTo>
                  <a:pt x="20" y="36"/>
                  <a:pt x="20" y="36"/>
                  <a:pt x="20" y="36"/>
                </a:cubicBezTo>
                <a:cubicBezTo>
                  <a:pt x="8" y="38"/>
                  <a:pt x="0" y="49"/>
                  <a:pt x="2" y="61"/>
                </a:cubicBezTo>
                <a:cubicBezTo>
                  <a:pt x="38" y="286"/>
                  <a:pt x="38" y="286"/>
                  <a:pt x="38" y="286"/>
                </a:cubicBezTo>
                <a:cubicBezTo>
                  <a:pt x="39" y="294"/>
                  <a:pt x="49" y="296"/>
                  <a:pt x="54" y="290"/>
                </a:cubicBezTo>
                <a:lnTo>
                  <a:pt x="79" y="255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</a:ln>
        </p:spPr>
        <p:txBody>
          <a:bodyPr anchor="ctr"/>
          <a:lstStyle/>
          <a:p>
            <a:pPr algn="ctr">
              <a:lnSpc>
                <a:spcPct val="130000"/>
              </a:lnSpc>
            </a:pPr>
            <a:endParaRPr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6" name="Freeform: Shape 113"/>
          <p:cNvSpPr/>
          <p:nvPr/>
        </p:nvSpPr>
        <p:spPr bwMode="auto">
          <a:xfrm>
            <a:off x="5034742" y="4066390"/>
            <a:ext cx="1401958" cy="1631049"/>
          </a:xfrm>
          <a:custGeom>
            <a:avLst/>
            <a:gdLst/>
            <a:ahLst/>
            <a:cxnLst>
              <a:cxn ang="0">
                <a:pos x="228" y="602"/>
              </a:cxn>
              <a:cxn ang="0">
                <a:pos x="451" y="440"/>
              </a:cxn>
              <a:cxn ang="0">
                <a:pos x="502" y="357"/>
              </a:cxn>
              <a:cxn ang="0">
                <a:pos x="559" y="0"/>
              </a:cxn>
              <a:cxn ang="0">
                <a:pos x="507" y="84"/>
              </a:cxn>
              <a:cxn ang="0">
                <a:pos x="79" y="395"/>
              </a:cxn>
              <a:cxn ang="0">
                <a:pos x="54" y="361"/>
              </a:cxn>
              <a:cxn ang="0">
                <a:pos x="38" y="365"/>
              </a:cxn>
              <a:cxn ang="0">
                <a:pos x="2" y="590"/>
              </a:cxn>
              <a:cxn ang="0">
                <a:pos x="20" y="614"/>
              </a:cxn>
              <a:cxn ang="0">
                <a:pos x="245" y="650"/>
              </a:cxn>
              <a:cxn ang="0">
                <a:pos x="253" y="636"/>
              </a:cxn>
              <a:cxn ang="0">
                <a:pos x="228" y="602"/>
              </a:cxn>
            </a:cxnLst>
            <a:rect l="0" t="0" r="r" b="b"/>
            <a:pathLst>
              <a:path w="559" h="651">
                <a:moveTo>
                  <a:pt x="228" y="602"/>
                </a:moveTo>
                <a:cubicBezTo>
                  <a:pt x="451" y="440"/>
                  <a:pt x="451" y="440"/>
                  <a:pt x="451" y="440"/>
                </a:cubicBezTo>
                <a:cubicBezTo>
                  <a:pt x="480" y="419"/>
                  <a:pt x="497" y="389"/>
                  <a:pt x="502" y="357"/>
                </a:cubicBezTo>
                <a:cubicBezTo>
                  <a:pt x="559" y="0"/>
                  <a:pt x="559" y="0"/>
                  <a:pt x="559" y="0"/>
                </a:cubicBezTo>
                <a:cubicBezTo>
                  <a:pt x="553" y="33"/>
                  <a:pt x="536" y="63"/>
                  <a:pt x="507" y="84"/>
                </a:cubicBezTo>
                <a:cubicBezTo>
                  <a:pt x="79" y="395"/>
                  <a:pt x="79" y="395"/>
                  <a:pt x="79" y="395"/>
                </a:cubicBezTo>
                <a:cubicBezTo>
                  <a:pt x="54" y="361"/>
                  <a:pt x="54" y="361"/>
                  <a:pt x="54" y="361"/>
                </a:cubicBezTo>
                <a:cubicBezTo>
                  <a:pt x="49" y="355"/>
                  <a:pt x="39" y="357"/>
                  <a:pt x="38" y="365"/>
                </a:cubicBezTo>
                <a:cubicBezTo>
                  <a:pt x="2" y="590"/>
                  <a:pt x="2" y="590"/>
                  <a:pt x="2" y="590"/>
                </a:cubicBezTo>
                <a:cubicBezTo>
                  <a:pt x="0" y="602"/>
                  <a:pt x="8" y="613"/>
                  <a:pt x="20" y="614"/>
                </a:cubicBezTo>
                <a:cubicBezTo>
                  <a:pt x="245" y="650"/>
                  <a:pt x="245" y="650"/>
                  <a:pt x="245" y="650"/>
                </a:cubicBezTo>
                <a:cubicBezTo>
                  <a:pt x="253" y="651"/>
                  <a:pt x="258" y="642"/>
                  <a:pt x="253" y="636"/>
                </a:cubicBezTo>
                <a:lnTo>
                  <a:pt x="228" y="602"/>
                </a:lnTo>
                <a:close/>
              </a:path>
            </a:pathLst>
          </a:custGeom>
          <a:solidFill>
            <a:schemeClr val="accent2"/>
          </a:solidFill>
          <a:ln w="9525">
            <a:noFill/>
            <a:round/>
          </a:ln>
        </p:spPr>
        <p:txBody>
          <a:bodyPr anchor="ctr"/>
          <a:lstStyle/>
          <a:p>
            <a:pPr algn="ctr">
              <a:lnSpc>
                <a:spcPct val="130000"/>
              </a:lnSpc>
            </a:pPr>
            <a:endParaRPr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7" name="Freeform: Shape 116"/>
          <p:cNvSpPr/>
          <p:nvPr/>
        </p:nvSpPr>
        <p:spPr bwMode="auto">
          <a:xfrm>
            <a:off x="6262434" y="3731563"/>
            <a:ext cx="1317763" cy="1797484"/>
          </a:xfrm>
          <a:custGeom>
            <a:avLst/>
            <a:gdLst/>
            <a:ahLst/>
            <a:cxnLst>
              <a:cxn ang="0">
                <a:pos x="470" y="500"/>
              </a:cxn>
              <a:cxn ang="0">
                <a:pos x="385" y="238"/>
              </a:cxn>
              <a:cxn ang="0">
                <a:pos x="322" y="164"/>
              </a:cxn>
              <a:cxn ang="0">
                <a:pos x="0" y="0"/>
              </a:cxn>
              <a:cxn ang="0">
                <a:pos x="64" y="74"/>
              </a:cxn>
              <a:cxn ang="0">
                <a:pos x="228" y="578"/>
              </a:cxn>
              <a:cxn ang="0">
                <a:pos x="187" y="592"/>
              </a:cxn>
              <a:cxn ang="0">
                <a:pos x="186" y="608"/>
              </a:cxn>
              <a:cxn ang="0">
                <a:pos x="389" y="711"/>
              </a:cxn>
              <a:cxn ang="0">
                <a:pos x="418" y="702"/>
              </a:cxn>
              <a:cxn ang="0">
                <a:pos x="521" y="499"/>
              </a:cxn>
              <a:cxn ang="0">
                <a:pos x="511" y="486"/>
              </a:cxn>
              <a:cxn ang="0">
                <a:pos x="470" y="500"/>
              </a:cxn>
            </a:cxnLst>
            <a:rect l="0" t="0" r="r" b="b"/>
            <a:pathLst>
              <a:path w="525" h="717">
                <a:moveTo>
                  <a:pt x="470" y="500"/>
                </a:moveTo>
                <a:cubicBezTo>
                  <a:pt x="385" y="238"/>
                  <a:pt x="385" y="238"/>
                  <a:pt x="385" y="238"/>
                </a:cubicBezTo>
                <a:cubicBezTo>
                  <a:pt x="374" y="204"/>
                  <a:pt x="351" y="178"/>
                  <a:pt x="322" y="164"/>
                </a:cubicBezTo>
                <a:cubicBezTo>
                  <a:pt x="0" y="0"/>
                  <a:pt x="0" y="0"/>
                  <a:pt x="0" y="0"/>
                </a:cubicBezTo>
                <a:cubicBezTo>
                  <a:pt x="30" y="15"/>
                  <a:pt x="53" y="41"/>
                  <a:pt x="64" y="74"/>
                </a:cubicBezTo>
                <a:cubicBezTo>
                  <a:pt x="228" y="578"/>
                  <a:pt x="228" y="578"/>
                  <a:pt x="228" y="578"/>
                </a:cubicBezTo>
                <a:cubicBezTo>
                  <a:pt x="187" y="592"/>
                  <a:pt x="187" y="592"/>
                  <a:pt x="187" y="592"/>
                </a:cubicBezTo>
                <a:cubicBezTo>
                  <a:pt x="180" y="594"/>
                  <a:pt x="179" y="604"/>
                  <a:pt x="186" y="608"/>
                </a:cubicBezTo>
                <a:cubicBezTo>
                  <a:pt x="389" y="711"/>
                  <a:pt x="389" y="711"/>
                  <a:pt x="389" y="711"/>
                </a:cubicBezTo>
                <a:cubicBezTo>
                  <a:pt x="400" y="717"/>
                  <a:pt x="412" y="712"/>
                  <a:pt x="418" y="702"/>
                </a:cubicBezTo>
                <a:cubicBezTo>
                  <a:pt x="521" y="499"/>
                  <a:pt x="521" y="499"/>
                  <a:pt x="521" y="499"/>
                </a:cubicBezTo>
                <a:cubicBezTo>
                  <a:pt x="525" y="492"/>
                  <a:pt x="518" y="484"/>
                  <a:pt x="511" y="486"/>
                </a:cubicBezTo>
                <a:lnTo>
                  <a:pt x="470" y="50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</a:ln>
        </p:spPr>
        <p:txBody>
          <a:bodyPr anchor="ctr"/>
          <a:lstStyle/>
          <a:p>
            <a:pPr algn="ctr">
              <a:lnSpc>
                <a:spcPct val="130000"/>
              </a:lnSpc>
            </a:pPr>
            <a:endParaRPr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8" name="Group 118"/>
          <p:cNvGrpSpPr/>
          <p:nvPr/>
        </p:nvGrpSpPr>
        <p:grpSpPr>
          <a:xfrm>
            <a:off x="5798378" y="3696318"/>
            <a:ext cx="640281" cy="640280"/>
            <a:chOff x="4330700" y="2847975"/>
            <a:chExt cx="519113" cy="519113"/>
          </a:xfrm>
        </p:grpSpPr>
        <p:sp>
          <p:nvSpPr>
            <p:cNvPr id="9" name="Oval 119"/>
            <p:cNvSpPr/>
            <p:nvPr/>
          </p:nvSpPr>
          <p:spPr bwMode="auto">
            <a:xfrm>
              <a:off x="4330700" y="2847975"/>
              <a:ext cx="519113" cy="51911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9525">
              <a:noFill/>
              <a:round/>
            </a:ln>
          </p:spPr>
          <p:txBody>
            <a:bodyPr anchor="ctr"/>
            <a:lstStyle/>
            <a:p>
              <a:pPr algn="ctr">
                <a:lnSpc>
                  <a:spcPct val="130000"/>
                </a:lnSpc>
              </a:pPr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0" name="Freeform: Shape 120"/>
            <p:cNvSpPr/>
            <p:nvPr/>
          </p:nvSpPr>
          <p:spPr bwMode="auto">
            <a:xfrm>
              <a:off x="4378325" y="2894013"/>
              <a:ext cx="427038" cy="428625"/>
            </a:xfrm>
            <a:custGeom>
              <a:avLst/>
              <a:gdLst/>
              <a:ahLst/>
              <a:cxnLst>
                <a:cxn ang="0">
                  <a:pos x="37" y="173"/>
                </a:cxn>
                <a:cxn ang="0">
                  <a:pos x="37" y="38"/>
                </a:cxn>
                <a:cxn ang="0">
                  <a:pos x="172" y="38"/>
                </a:cxn>
                <a:cxn ang="0">
                  <a:pos x="172" y="173"/>
                </a:cxn>
                <a:cxn ang="0">
                  <a:pos x="37" y="173"/>
                </a:cxn>
              </a:cxnLst>
              <a:rect l="0" t="0" r="r" b="b"/>
              <a:pathLst>
                <a:path w="210" h="211">
                  <a:moveTo>
                    <a:pt x="37" y="173"/>
                  </a:moveTo>
                  <a:cubicBezTo>
                    <a:pt x="0" y="136"/>
                    <a:pt x="0" y="75"/>
                    <a:pt x="37" y="38"/>
                  </a:cubicBezTo>
                  <a:cubicBezTo>
                    <a:pt x="74" y="0"/>
                    <a:pt x="135" y="0"/>
                    <a:pt x="172" y="38"/>
                  </a:cubicBezTo>
                  <a:cubicBezTo>
                    <a:pt x="210" y="75"/>
                    <a:pt x="210" y="136"/>
                    <a:pt x="172" y="173"/>
                  </a:cubicBezTo>
                  <a:cubicBezTo>
                    <a:pt x="135" y="211"/>
                    <a:pt x="74" y="211"/>
                    <a:pt x="37" y="1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</a:ln>
          </p:spPr>
          <p:txBody>
            <a:bodyPr anchor="ctr"/>
            <a:lstStyle/>
            <a:p>
              <a:pPr algn="ctr">
                <a:lnSpc>
                  <a:spcPct val="130000"/>
                </a:lnSpc>
              </a:pPr>
              <a:endParaRPr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 rot="17249511">
            <a:off x="5349296" y="2741780"/>
            <a:ext cx="955390" cy="358496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0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6577123" y="3271058"/>
            <a:ext cx="955390" cy="358496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0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3" name="文本框 12"/>
          <p:cNvSpPr txBox="1"/>
          <p:nvPr/>
        </p:nvSpPr>
        <p:spPr>
          <a:xfrm rot="4280640">
            <a:off x="6507273" y="4529044"/>
            <a:ext cx="955390" cy="358496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0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4" name="文本框 13"/>
          <p:cNvSpPr txBox="1"/>
          <p:nvPr/>
        </p:nvSpPr>
        <p:spPr>
          <a:xfrm rot="2092838">
            <a:off x="4511808" y="3793471"/>
            <a:ext cx="955390" cy="358496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0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文本框 14"/>
          <p:cNvSpPr txBox="1"/>
          <p:nvPr/>
        </p:nvSpPr>
        <p:spPr>
          <a:xfrm rot="19383721">
            <a:off x="5254012" y="4936637"/>
            <a:ext cx="955390" cy="358496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20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keyword</a:t>
            </a:r>
            <a:endParaRPr lang="zh-CN" altLang="en-US" sz="2000" dirty="0">
              <a:solidFill>
                <a:schemeClr val="bg1"/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4321556" y="1282813"/>
            <a:ext cx="3548889" cy="45954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8022208" y="3264743"/>
            <a:ext cx="3245362" cy="45518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237297" y="5614243"/>
            <a:ext cx="3245362" cy="45518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885815" y="3264743"/>
            <a:ext cx="3245362" cy="45518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711205" y="5614243"/>
            <a:ext cx="3245362" cy="455189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21" name="图片 2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22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1000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/>
          <p:cNvGrpSpPr/>
          <p:nvPr/>
        </p:nvGrpSpPr>
        <p:grpSpPr>
          <a:xfrm>
            <a:off x="602081" y="2302183"/>
            <a:ext cx="3516287" cy="856473"/>
            <a:chOff x="1034308" y="2087716"/>
            <a:chExt cx="3271839" cy="796933"/>
          </a:xfrm>
        </p:grpSpPr>
        <p:sp>
          <p:nvSpPr>
            <p:cNvPr id="11" name="文本框 25"/>
            <p:cNvSpPr txBox="1"/>
            <p:nvPr/>
          </p:nvSpPr>
          <p:spPr>
            <a:xfrm>
              <a:off x="3138548" y="2087716"/>
              <a:ext cx="1161333" cy="40320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24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</a:t>
              </a:r>
              <a:endPara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12" name="文本框 26"/>
            <p:cNvSpPr txBox="1"/>
            <p:nvPr/>
          </p:nvSpPr>
          <p:spPr>
            <a:xfrm>
              <a:off x="1034308" y="2457047"/>
              <a:ext cx="3271839" cy="42760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2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02081" y="3449134"/>
            <a:ext cx="3516287" cy="856474"/>
            <a:chOff x="1034308" y="2087715"/>
            <a:chExt cx="3271839" cy="796934"/>
          </a:xfrm>
        </p:grpSpPr>
        <p:sp>
          <p:nvSpPr>
            <p:cNvPr id="15" name="文本框 25"/>
            <p:cNvSpPr txBox="1"/>
            <p:nvPr/>
          </p:nvSpPr>
          <p:spPr>
            <a:xfrm>
              <a:off x="3138548" y="2087715"/>
              <a:ext cx="1161333" cy="40320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24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</a:t>
              </a:r>
              <a:endPara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16" name="文本框 26"/>
            <p:cNvSpPr txBox="1"/>
            <p:nvPr/>
          </p:nvSpPr>
          <p:spPr>
            <a:xfrm>
              <a:off x="1034308" y="2457047"/>
              <a:ext cx="3271839" cy="42760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2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602081" y="4596088"/>
            <a:ext cx="3516287" cy="856474"/>
            <a:chOff x="1034308" y="2087715"/>
            <a:chExt cx="3271839" cy="796934"/>
          </a:xfrm>
        </p:grpSpPr>
        <p:sp>
          <p:nvSpPr>
            <p:cNvPr id="18" name="文本框 25"/>
            <p:cNvSpPr txBox="1"/>
            <p:nvPr/>
          </p:nvSpPr>
          <p:spPr>
            <a:xfrm>
              <a:off x="3138548" y="2087715"/>
              <a:ext cx="1161333" cy="40320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24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</a:t>
              </a:r>
              <a:endPara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19" name="文本框 26"/>
            <p:cNvSpPr txBox="1"/>
            <p:nvPr/>
          </p:nvSpPr>
          <p:spPr>
            <a:xfrm>
              <a:off x="1034308" y="2457047"/>
              <a:ext cx="3271839" cy="42760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lnSpc>
                  <a:spcPct val="130000"/>
                </a:lnSpc>
              </a:pPr>
              <a:r>
                <a:rPr lang="en-US" altLang="zh-CN" sz="12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8073632" y="2302182"/>
            <a:ext cx="3516287" cy="856474"/>
            <a:chOff x="7836832" y="2087715"/>
            <a:chExt cx="3271839" cy="796934"/>
          </a:xfrm>
        </p:grpSpPr>
        <p:sp>
          <p:nvSpPr>
            <p:cNvPr id="21" name="文本框 25"/>
            <p:cNvSpPr txBox="1"/>
            <p:nvPr/>
          </p:nvSpPr>
          <p:spPr>
            <a:xfrm>
              <a:off x="7836832" y="2087715"/>
              <a:ext cx="1161333" cy="40320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24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</a:t>
              </a:r>
              <a:endPara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22" name="文本框 26"/>
            <p:cNvSpPr txBox="1"/>
            <p:nvPr/>
          </p:nvSpPr>
          <p:spPr>
            <a:xfrm>
              <a:off x="7836832" y="2457047"/>
              <a:ext cx="3271839" cy="42760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2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073632" y="4596088"/>
            <a:ext cx="3516287" cy="856474"/>
            <a:chOff x="7836832" y="2087715"/>
            <a:chExt cx="3271839" cy="796934"/>
          </a:xfrm>
        </p:grpSpPr>
        <p:sp>
          <p:nvSpPr>
            <p:cNvPr id="24" name="文本框 25"/>
            <p:cNvSpPr txBox="1"/>
            <p:nvPr/>
          </p:nvSpPr>
          <p:spPr>
            <a:xfrm>
              <a:off x="7836832" y="2087715"/>
              <a:ext cx="1161333" cy="40320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24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</a:t>
              </a:r>
              <a:endPara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25" name="文本框 26"/>
            <p:cNvSpPr txBox="1"/>
            <p:nvPr/>
          </p:nvSpPr>
          <p:spPr>
            <a:xfrm>
              <a:off x="7836832" y="2457047"/>
              <a:ext cx="3271839" cy="42760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2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4379125" y="2264312"/>
            <a:ext cx="3433750" cy="3269162"/>
            <a:chOff x="4222653" y="1954530"/>
            <a:chExt cx="3741698" cy="3562350"/>
          </a:xfrm>
        </p:grpSpPr>
        <p:sp>
          <p:nvSpPr>
            <p:cNvPr id="3" name="弧形 2"/>
            <p:cNvSpPr/>
            <p:nvPr/>
          </p:nvSpPr>
          <p:spPr>
            <a:xfrm>
              <a:off x="4312373" y="1954530"/>
              <a:ext cx="3562350" cy="3562350"/>
            </a:xfrm>
            <a:prstGeom prst="arc">
              <a:avLst>
                <a:gd name="adj1" fmla="val 6168660"/>
                <a:gd name="adj2" fmla="val 4674309"/>
              </a:avLst>
            </a:prstGeom>
            <a:noFill/>
            <a:ln w="38100" cap="flat" cmpd="sng" algn="ctr">
              <a:gradFill>
                <a:gsLst>
                  <a:gs pos="0">
                    <a:schemeClr val="accent1"/>
                  </a:gs>
                  <a:gs pos="94000">
                    <a:schemeClr val="accent1">
                      <a:alpha val="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4699363" y="2400939"/>
              <a:ext cx="179437" cy="179437"/>
            </a:xfrm>
            <a:prstGeom prst="ellipse">
              <a:avLst/>
            </a:prstGeom>
            <a:solidFill>
              <a:sysClr val="window" lastClr="FFFFFF"/>
            </a:solidFill>
            <a:ln w="38100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" name="椭圆 5"/>
            <p:cNvSpPr/>
            <p:nvPr/>
          </p:nvSpPr>
          <p:spPr>
            <a:xfrm>
              <a:off x="4222653" y="3710170"/>
              <a:ext cx="179437" cy="179437"/>
            </a:xfrm>
            <a:prstGeom prst="ellipse">
              <a:avLst/>
            </a:prstGeom>
            <a:solidFill>
              <a:sysClr val="window" lastClr="FFFFFF"/>
            </a:solidFill>
            <a:ln w="38100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7" name="椭圆 6"/>
            <p:cNvSpPr/>
            <p:nvPr/>
          </p:nvSpPr>
          <p:spPr>
            <a:xfrm>
              <a:off x="4699363" y="4854911"/>
              <a:ext cx="179437" cy="179437"/>
            </a:xfrm>
            <a:prstGeom prst="ellipse">
              <a:avLst/>
            </a:prstGeom>
            <a:solidFill>
              <a:sysClr val="window" lastClr="FFFFFF"/>
            </a:solidFill>
            <a:ln w="38100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8" name="椭圆 7"/>
            <p:cNvSpPr/>
            <p:nvPr/>
          </p:nvSpPr>
          <p:spPr>
            <a:xfrm>
              <a:off x="7310023" y="2400939"/>
              <a:ext cx="179437" cy="179437"/>
            </a:xfrm>
            <a:prstGeom prst="ellipse">
              <a:avLst/>
            </a:prstGeom>
            <a:solidFill>
              <a:sysClr val="window" lastClr="FFFFFF"/>
            </a:solidFill>
            <a:ln w="38100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9" name="椭圆 8"/>
            <p:cNvSpPr/>
            <p:nvPr/>
          </p:nvSpPr>
          <p:spPr>
            <a:xfrm>
              <a:off x="7310023" y="4854911"/>
              <a:ext cx="179437" cy="179437"/>
            </a:xfrm>
            <a:prstGeom prst="ellipse">
              <a:avLst/>
            </a:prstGeom>
            <a:solidFill>
              <a:sysClr val="window" lastClr="FFFFFF"/>
            </a:solidFill>
            <a:ln w="38100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4938218" y="2580376"/>
              <a:ext cx="2310660" cy="2310658"/>
              <a:chOff x="4938217" y="2580376"/>
              <a:chExt cx="2310660" cy="2310658"/>
            </a:xfrm>
          </p:grpSpPr>
          <p:sp>
            <p:nvSpPr>
              <p:cNvPr id="2" name="椭圆 1"/>
              <p:cNvSpPr/>
              <p:nvPr/>
            </p:nvSpPr>
            <p:spPr>
              <a:xfrm>
                <a:off x="4938217" y="2580376"/>
                <a:ext cx="2310660" cy="2310658"/>
              </a:xfrm>
              <a:prstGeom prst="ellipse">
                <a:avLst/>
              </a:prstGeom>
              <a:solidFill>
                <a:sysClr val="window" lastClr="FFFFFF"/>
              </a:solidFill>
              <a:ln w="12700" cap="flat" cmpd="sng" algn="ctr">
                <a:solidFill>
                  <a:schemeClr val="accent1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  <p:sp>
            <p:nvSpPr>
              <p:cNvPr id="13" name="任意多边形: 形状 12"/>
              <p:cNvSpPr/>
              <p:nvPr/>
            </p:nvSpPr>
            <p:spPr>
              <a:xfrm>
                <a:off x="5671628" y="3313788"/>
                <a:ext cx="843839" cy="843834"/>
              </a:xfrm>
              <a:custGeom>
                <a:avLst/>
                <a:gdLst>
                  <a:gd name="connsiteX0" fmla="*/ 16195 w 421450"/>
                  <a:gd name="connsiteY0" fmla="*/ 298232 h 421448"/>
                  <a:gd name="connsiteX1" fmla="*/ 73596 w 421450"/>
                  <a:gd name="connsiteY1" fmla="*/ 298232 h 421448"/>
                  <a:gd name="connsiteX2" fmla="*/ 73596 w 421450"/>
                  <a:gd name="connsiteY2" fmla="*/ 419421 h 421448"/>
                  <a:gd name="connsiteX3" fmla="*/ 16195 w 421450"/>
                  <a:gd name="connsiteY3" fmla="*/ 419421 h 421448"/>
                  <a:gd name="connsiteX4" fmla="*/ 114086 w 421450"/>
                  <a:gd name="connsiteY4" fmla="*/ 253232 h 421448"/>
                  <a:gd name="connsiteX5" fmla="*/ 171487 w 421450"/>
                  <a:gd name="connsiteY5" fmla="*/ 253232 h 421448"/>
                  <a:gd name="connsiteX6" fmla="*/ 171487 w 421450"/>
                  <a:gd name="connsiteY6" fmla="*/ 419421 h 421448"/>
                  <a:gd name="connsiteX7" fmla="*/ 114086 w 421450"/>
                  <a:gd name="connsiteY7" fmla="*/ 419421 h 421448"/>
                  <a:gd name="connsiteX8" fmla="*/ 213762 w 421450"/>
                  <a:gd name="connsiteY8" fmla="*/ 202126 h 421448"/>
                  <a:gd name="connsiteX9" fmla="*/ 270317 w 421450"/>
                  <a:gd name="connsiteY9" fmla="*/ 202126 h 421448"/>
                  <a:gd name="connsiteX10" fmla="*/ 270317 w 421450"/>
                  <a:gd name="connsiteY10" fmla="*/ 419421 h 421448"/>
                  <a:gd name="connsiteX11" fmla="*/ 213762 w 421450"/>
                  <a:gd name="connsiteY11" fmla="*/ 419421 h 421448"/>
                  <a:gd name="connsiteX12" fmla="*/ 351167 w 421450"/>
                  <a:gd name="connsiteY12" fmla="*/ 186387 h 421448"/>
                  <a:gd name="connsiteX13" fmla="*/ 353892 w 421450"/>
                  <a:gd name="connsiteY13" fmla="*/ 192681 h 421448"/>
                  <a:gd name="connsiteX14" fmla="*/ 346658 w 421450"/>
                  <a:gd name="connsiteY14" fmla="*/ 252806 h 421448"/>
                  <a:gd name="connsiteX15" fmla="*/ 356053 w 421450"/>
                  <a:gd name="connsiteY15" fmla="*/ 268964 h 421448"/>
                  <a:gd name="connsiteX16" fmla="*/ 365447 w 421450"/>
                  <a:gd name="connsiteY16" fmla="*/ 252806 h 421448"/>
                  <a:gd name="connsiteX17" fmla="*/ 358307 w 421450"/>
                  <a:gd name="connsiteY17" fmla="*/ 192681 h 421448"/>
                  <a:gd name="connsiteX18" fmla="*/ 361032 w 421450"/>
                  <a:gd name="connsiteY18" fmla="*/ 186387 h 421448"/>
                  <a:gd name="connsiteX19" fmla="*/ 405937 w 421450"/>
                  <a:gd name="connsiteY19" fmla="*/ 195781 h 421448"/>
                  <a:gd name="connsiteX20" fmla="*/ 407722 w 421450"/>
                  <a:gd name="connsiteY20" fmla="*/ 196720 h 421448"/>
                  <a:gd name="connsiteX21" fmla="*/ 409507 w 421450"/>
                  <a:gd name="connsiteY21" fmla="*/ 198505 h 421448"/>
                  <a:gd name="connsiteX22" fmla="*/ 411292 w 421450"/>
                  <a:gd name="connsiteY22" fmla="*/ 200290 h 421448"/>
                  <a:gd name="connsiteX23" fmla="*/ 412232 w 421450"/>
                  <a:gd name="connsiteY23" fmla="*/ 202075 h 421448"/>
                  <a:gd name="connsiteX24" fmla="*/ 413077 w 421450"/>
                  <a:gd name="connsiteY24" fmla="*/ 203860 h 421448"/>
                  <a:gd name="connsiteX25" fmla="*/ 411480 w 421450"/>
                  <a:gd name="connsiteY25" fmla="*/ 203860 h 421448"/>
                  <a:gd name="connsiteX26" fmla="*/ 412420 w 421450"/>
                  <a:gd name="connsiteY26" fmla="*/ 205645 h 421448"/>
                  <a:gd name="connsiteX27" fmla="*/ 421344 w 421450"/>
                  <a:gd name="connsiteY27" fmla="*/ 288317 h 421448"/>
                  <a:gd name="connsiteX28" fmla="*/ 411950 w 421450"/>
                  <a:gd name="connsiteY28" fmla="*/ 300812 h 421448"/>
                  <a:gd name="connsiteX29" fmla="*/ 410165 w 421450"/>
                  <a:gd name="connsiteY29" fmla="*/ 300812 h 421448"/>
                  <a:gd name="connsiteX30" fmla="*/ 399361 w 421450"/>
                  <a:gd name="connsiteY30" fmla="*/ 291417 h 421448"/>
                  <a:gd name="connsiteX31" fmla="*/ 390437 w 421450"/>
                  <a:gd name="connsiteY31" fmla="*/ 216261 h 421448"/>
                  <a:gd name="connsiteX32" fmla="*/ 387712 w 421450"/>
                  <a:gd name="connsiteY32" fmla="*/ 215416 h 421448"/>
                  <a:gd name="connsiteX33" fmla="*/ 387712 w 421450"/>
                  <a:gd name="connsiteY33" fmla="*/ 293484 h 421448"/>
                  <a:gd name="connsiteX34" fmla="*/ 397107 w 421450"/>
                  <a:gd name="connsiteY34" fmla="*/ 406219 h 421448"/>
                  <a:gd name="connsiteX35" fmla="*/ 397209 w 421450"/>
                  <a:gd name="connsiteY35" fmla="*/ 407299 h 421448"/>
                  <a:gd name="connsiteX36" fmla="*/ 384518 w 421450"/>
                  <a:gd name="connsiteY36" fmla="*/ 421438 h 421448"/>
                  <a:gd name="connsiteX37" fmla="*/ 383579 w 421450"/>
                  <a:gd name="connsiteY37" fmla="*/ 421438 h 421448"/>
                  <a:gd name="connsiteX38" fmla="*/ 369205 w 421450"/>
                  <a:gd name="connsiteY38" fmla="*/ 408849 h 421448"/>
                  <a:gd name="connsiteX39" fmla="*/ 361126 w 421450"/>
                  <a:gd name="connsiteY39" fmla="*/ 306542 h 421448"/>
                  <a:gd name="connsiteX40" fmla="*/ 355771 w 421450"/>
                  <a:gd name="connsiteY40" fmla="*/ 307388 h 421448"/>
                  <a:gd name="connsiteX41" fmla="*/ 350416 w 421450"/>
                  <a:gd name="connsiteY41" fmla="*/ 306542 h 421448"/>
                  <a:gd name="connsiteX42" fmla="*/ 342243 w 421450"/>
                  <a:gd name="connsiteY42" fmla="*/ 408849 h 421448"/>
                  <a:gd name="connsiteX43" fmla="*/ 328808 w 421450"/>
                  <a:gd name="connsiteY43" fmla="*/ 421438 h 421448"/>
                  <a:gd name="connsiteX44" fmla="*/ 327023 w 421450"/>
                  <a:gd name="connsiteY44" fmla="*/ 421438 h 421448"/>
                  <a:gd name="connsiteX45" fmla="*/ 314435 w 421450"/>
                  <a:gd name="connsiteY45" fmla="*/ 406219 h 421448"/>
                  <a:gd name="connsiteX46" fmla="*/ 323829 w 421450"/>
                  <a:gd name="connsiteY46" fmla="*/ 293484 h 421448"/>
                  <a:gd name="connsiteX47" fmla="*/ 323829 w 421450"/>
                  <a:gd name="connsiteY47" fmla="*/ 215416 h 421448"/>
                  <a:gd name="connsiteX48" fmla="*/ 320259 w 421450"/>
                  <a:gd name="connsiteY48" fmla="*/ 216261 h 421448"/>
                  <a:gd name="connsiteX49" fmla="*/ 312180 w 421450"/>
                  <a:gd name="connsiteY49" fmla="*/ 291417 h 421448"/>
                  <a:gd name="connsiteX50" fmla="*/ 300531 w 421450"/>
                  <a:gd name="connsiteY50" fmla="*/ 300812 h 421448"/>
                  <a:gd name="connsiteX51" fmla="*/ 298746 w 421450"/>
                  <a:gd name="connsiteY51" fmla="*/ 300812 h 421448"/>
                  <a:gd name="connsiteX52" fmla="*/ 298509 w 421450"/>
                  <a:gd name="connsiteY52" fmla="*/ 300784 h 421448"/>
                  <a:gd name="connsiteX53" fmla="*/ 288788 w 421450"/>
                  <a:gd name="connsiteY53" fmla="*/ 288317 h 421448"/>
                  <a:gd name="connsiteX54" fmla="*/ 298182 w 421450"/>
                  <a:gd name="connsiteY54" fmla="*/ 205645 h 421448"/>
                  <a:gd name="connsiteX55" fmla="*/ 299122 w 421450"/>
                  <a:gd name="connsiteY55" fmla="*/ 203860 h 421448"/>
                  <a:gd name="connsiteX56" fmla="*/ 299967 w 421450"/>
                  <a:gd name="connsiteY56" fmla="*/ 202075 h 421448"/>
                  <a:gd name="connsiteX57" fmla="*/ 300907 w 421450"/>
                  <a:gd name="connsiteY57" fmla="*/ 200290 h 421448"/>
                  <a:gd name="connsiteX58" fmla="*/ 302692 w 421450"/>
                  <a:gd name="connsiteY58" fmla="*/ 198505 h 421448"/>
                  <a:gd name="connsiteX59" fmla="*/ 304477 w 421450"/>
                  <a:gd name="connsiteY59" fmla="*/ 196720 h 421448"/>
                  <a:gd name="connsiteX60" fmla="*/ 306262 w 421450"/>
                  <a:gd name="connsiteY60" fmla="*/ 195781 h 421448"/>
                  <a:gd name="connsiteX61" fmla="*/ 351167 w 421450"/>
                  <a:gd name="connsiteY61" fmla="*/ 186387 h 421448"/>
                  <a:gd name="connsiteX62" fmla="*/ 356522 w 421450"/>
                  <a:gd name="connsiteY62" fmla="*/ 120343 h 421448"/>
                  <a:gd name="connsiteX63" fmla="*/ 385270 w 421450"/>
                  <a:gd name="connsiteY63" fmla="*/ 149090 h 421448"/>
                  <a:gd name="connsiteX64" fmla="*/ 356522 w 421450"/>
                  <a:gd name="connsiteY64" fmla="*/ 184132 h 421448"/>
                  <a:gd name="connsiteX65" fmla="*/ 327775 w 421450"/>
                  <a:gd name="connsiteY65" fmla="*/ 149090 h 421448"/>
                  <a:gd name="connsiteX66" fmla="*/ 356522 w 421450"/>
                  <a:gd name="connsiteY66" fmla="*/ 120343 h 421448"/>
                  <a:gd name="connsiteX67" fmla="*/ 319696 w 421450"/>
                  <a:gd name="connsiteY67" fmla="*/ 0 h 421448"/>
                  <a:gd name="connsiteX68" fmla="*/ 349288 w 421450"/>
                  <a:gd name="connsiteY68" fmla="*/ 92536 h 421448"/>
                  <a:gd name="connsiteX69" fmla="*/ 305322 w 421450"/>
                  <a:gd name="connsiteY69" fmla="*/ 70083 h 421448"/>
                  <a:gd name="connsiteX70" fmla="*/ 305322 w 421450"/>
                  <a:gd name="connsiteY70" fmla="*/ 70834 h 421448"/>
                  <a:gd name="connsiteX71" fmla="*/ 299967 w 421450"/>
                  <a:gd name="connsiteY71" fmla="*/ 80229 h 421448"/>
                  <a:gd name="connsiteX72" fmla="*/ 292733 w 421450"/>
                  <a:gd name="connsiteY72" fmla="*/ 90093 h 421448"/>
                  <a:gd name="connsiteX73" fmla="*/ 288224 w 421450"/>
                  <a:gd name="connsiteY73" fmla="*/ 96387 h 421448"/>
                  <a:gd name="connsiteX74" fmla="*/ 283809 w 421450"/>
                  <a:gd name="connsiteY74" fmla="*/ 101836 h 421448"/>
                  <a:gd name="connsiteX75" fmla="*/ 279299 w 421450"/>
                  <a:gd name="connsiteY75" fmla="*/ 108036 h 421448"/>
                  <a:gd name="connsiteX76" fmla="*/ 274790 w 421450"/>
                  <a:gd name="connsiteY76" fmla="*/ 114331 h 421448"/>
                  <a:gd name="connsiteX77" fmla="*/ 263986 w 421450"/>
                  <a:gd name="connsiteY77" fmla="*/ 125980 h 421448"/>
                  <a:gd name="connsiteX78" fmla="*/ 252337 w 421450"/>
                  <a:gd name="connsiteY78" fmla="*/ 138568 h 421448"/>
                  <a:gd name="connsiteX79" fmla="*/ 239748 w 421450"/>
                  <a:gd name="connsiteY79" fmla="*/ 150312 h 421448"/>
                  <a:gd name="connsiteX80" fmla="*/ 225375 w 421450"/>
                  <a:gd name="connsiteY80" fmla="*/ 161021 h 421448"/>
                  <a:gd name="connsiteX81" fmla="*/ 218235 w 421450"/>
                  <a:gd name="connsiteY81" fmla="*/ 166376 h 421448"/>
                  <a:gd name="connsiteX82" fmla="*/ 210155 w 421450"/>
                  <a:gd name="connsiteY82" fmla="*/ 170886 h 421448"/>
                  <a:gd name="connsiteX83" fmla="*/ 194842 w 421450"/>
                  <a:gd name="connsiteY83" fmla="*/ 180280 h 421448"/>
                  <a:gd name="connsiteX84" fmla="*/ 187703 w 421450"/>
                  <a:gd name="connsiteY84" fmla="*/ 184790 h 421448"/>
                  <a:gd name="connsiteX85" fmla="*/ 179623 w 421450"/>
                  <a:gd name="connsiteY85" fmla="*/ 188360 h 421448"/>
                  <a:gd name="connsiteX86" fmla="*/ 147306 w 421450"/>
                  <a:gd name="connsiteY86" fmla="*/ 202827 h 421448"/>
                  <a:gd name="connsiteX87" fmla="*/ 114989 w 421450"/>
                  <a:gd name="connsiteY87" fmla="*/ 212691 h 421448"/>
                  <a:gd name="connsiteX88" fmla="*/ 84457 w 421450"/>
                  <a:gd name="connsiteY88" fmla="*/ 218985 h 421448"/>
                  <a:gd name="connsiteX89" fmla="*/ 57494 w 421450"/>
                  <a:gd name="connsiteY89" fmla="*/ 223401 h 421448"/>
                  <a:gd name="connsiteX90" fmla="*/ 0 w 421450"/>
                  <a:gd name="connsiteY90" fmla="*/ 223401 h 421448"/>
                  <a:gd name="connsiteX91" fmla="*/ 0 w 421450"/>
                  <a:gd name="connsiteY91" fmla="*/ 222555 h 421448"/>
                  <a:gd name="connsiteX92" fmla="*/ 15313 w 421450"/>
                  <a:gd name="connsiteY92" fmla="*/ 221616 h 421448"/>
                  <a:gd name="connsiteX93" fmla="*/ 33257 w 421450"/>
                  <a:gd name="connsiteY93" fmla="*/ 219831 h 421448"/>
                  <a:gd name="connsiteX94" fmla="*/ 56555 w 421450"/>
                  <a:gd name="connsiteY94" fmla="*/ 216261 h 421448"/>
                  <a:gd name="connsiteX95" fmla="*/ 82672 w 421450"/>
                  <a:gd name="connsiteY95" fmla="*/ 209967 h 421448"/>
                  <a:gd name="connsiteX96" fmla="*/ 112265 w 421450"/>
                  <a:gd name="connsiteY96" fmla="*/ 201042 h 421448"/>
                  <a:gd name="connsiteX97" fmla="*/ 142797 w 421450"/>
                  <a:gd name="connsiteY97" fmla="*/ 188360 h 421448"/>
                  <a:gd name="connsiteX98" fmla="*/ 173329 w 421450"/>
                  <a:gd name="connsiteY98" fmla="*/ 172295 h 421448"/>
                  <a:gd name="connsiteX99" fmla="*/ 180469 w 421450"/>
                  <a:gd name="connsiteY99" fmla="*/ 167786 h 421448"/>
                  <a:gd name="connsiteX100" fmla="*/ 187703 w 421450"/>
                  <a:gd name="connsiteY100" fmla="*/ 162337 h 421448"/>
                  <a:gd name="connsiteX101" fmla="*/ 201137 w 421450"/>
                  <a:gd name="connsiteY101" fmla="*/ 152473 h 421448"/>
                  <a:gd name="connsiteX102" fmla="*/ 207431 w 421450"/>
                  <a:gd name="connsiteY102" fmla="*/ 147118 h 421448"/>
                  <a:gd name="connsiteX103" fmla="*/ 214665 w 421450"/>
                  <a:gd name="connsiteY103" fmla="*/ 141763 h 421448"/>
                  <a:gd name="connsiteX104" fmla="*/ 226408 w 421450"/>
                  <a:gd name="connsiteY104" fmla="*/ 130208 h 421448"/>
                  <a:gd name="connsiteX105" fmla="*/ 238057 w 421450"/>
                  <a:gd name="connsiteY105" fmla="*/ 118559 h 421448"/>
                  <a:gd name="connsiteX106" fmla="*/ 247452 w 421450"/>
                  <a:gd name="connsiteY106" fmla="*/ 105970 h 421448"/>
                  <a:gd name="connsiteX107" fmla="*/ 256846 w 421450"/>
                  <a:gd name="connsiteY107" fmla="*/ 94321 h 421448"/>
                  <a:gd name="connsiteX108" fmla="*/ 261356 w 421450"/>
                  <a:gd name="connsiteY108" fmla="*/ 88026 h 421448"/>
                  <a:gd name="connsiteX109" fmla="*/ 264926 w 421450"/>
                  <a:gd name="connsiteY109" fmla="*/ 82671 h 421448"/>
                  <a:gd name="connsiteX110" fmla="*/ 268495 w 421450"/>
                  <a:gd name="connsiteY110" fmla="*/ 77222 h 421448"/>
                  <a:gd name="connsiteX111" fmla="*/ 272065 w 421450"/>
                  <a:gd name="connsiteY111" fmla="*/ 71868 h 421448"/>
                  <a:gd name="connsiteX112" fmla="*/ 277514 w 421450"/>
                  <a:gd name="connsiteY112" fmla="*/ 61064 h 421448"/>
                  <a:gd name="connsiteX113" fmla="*/ 280145 w 421450"/>
                  <a:gd name="connsiteY113" fmla="*/ 56554 h 421448"/>
                  <a:gd name="connsiteX114" fmla="*/ 237963 w 421450"/>
                  <a:gd name="connsiteY114" fmla="*/ 36826 h 42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</a:cxnLst>
                <a:rect l="l" t="t" r="r" b="b"/>
                <a:pathLst>
                  <a:path w="421450" h="421448">
                    <a:moveTo>
                      <a:pt x="16195" y="298232"/>
                    </a:moveTo>
                    <a:lnTo>
                      <a:pt x="73596" y="298232"/>
                    </a:lnTo>
                    <a:lnTo>
                      <a:pt x="73596" y="419421"/>
                    </a:lnTo>
                    <a:lnTo>
                      <a:pt x="16195" y="419421"/>
                    </a:lnTo>
                    <a:close/>
                    <a:moveTo>
                      <a:pt x="114086" y="253232"/>
                    </a:moveTo>
                    <a:lnTo>
                      <a:pt x="171487" y="253232"/>
                    </a:lnTo>
                    <a:lnTo>
                      <a:pt x="171487" y="419421"/>
                    </a:lnTo>
                    <a:lnTo>
                      <a:pt x="114086" y="419421"/>
                    </a:lnTo>
                    <a:close/>
                    <a:moveTo>
                      <a:pt x="213762" y="202126"/>
                    </a:moveTo>
                    <a:lnTo>
                      <a:pt x="270317" y="202126"/>
                    </a:lnTo>
                    <a:lnTo>
                      <a:pt x="270317" y="419421"/>
                    </a:lnTo>
                    <a:lnTo>
                      <a:pt x="213762" y="419421"/>
                    </a:lnTo>
                    <a:close/>
                    <a:moveTo>
                      <a:pt x="351167" y="186387"/>
                    </a:moveTo>
                    <a:lnTo>
                      <a:pt x="353892" y="192681"/>
                    </a:lnTo>
                    <a:lnTo>
                      <a:pt x="346658" y="252806"/>
                    </a:lnTo>
                    <a:lnTo>
                      <a:pt x="356053" y="268964"/>
                    </a:lnTo>
                    <a:lnTo>
                      <a:pt x="365447" y="252806"/>
                    </a:lnTo>
                    <a:lnTo>
                      <a:pt x="358307" y="192681"/>
                    </a:lnTo>
                    <a:lnTo>
                      <a:pt x="361032" y="186387"/>
                    </a:lnTo>
                    <a:cubicBezTo>
                      <a:pt x="376271" y="188049"/>
                      <a:pt x="391311" y="191187"/>
                      <a:pt x="405937" y="195781"/>
                    </a:cubicBezTo>
                    <a:cubicBezTo>
                      <a:pt x="406384" y="196317"/>
                      <a:pt x="407026" y="196655"/>
                      <a:pt x="407722" y="196720"/>
                    </a:cubicBezTo>
                    <a:cubicBezTo>
                      <a:pt x="408568" y="197566"/>
                      <a:pt x="408662" y="198505"/>
                      <a:pt x="409507" y="198505"/>
                    </a:cubicBezTo>
                    <a:cubicBezTo>
                      <a:pt x="410353" y="198505"/>
                      <a:pt x="410353" y="199351"/>
                      <a:pt x="411292" y="200290"/>
                    </a:cubicBezTo>
                    <a:cubicBezTo>
                      <a:pt x="411785" y="200770"/>
                      <a:pt x="412113" y="201399"/>
                      <a:pt x="412232" y="202075"/>
                    </a:cubicBezTo>
                    <a:cubicBezTo>
                      <a:pt x="413077" y="202075"/>
                      <a:pt x="413077" y="203015"/>
                      <a:pt x="413077" y="203860"/>
                    </a:cubicBezTo>
                    <a:lnTo>
                      <a:pt x="411480" y="203860"/>
                    </a:lnTo>
                    <a:cubicBezTo>
                      <a:pt x="411480" y="204800"/>
                      <a:pt x="412420" y="204800"/>
                      <a:pt x="412420" y="205645"/>
                    </a:cubicBezTo>
                    <a:lnTo>
                      <a:pt x="421344" y="288317"/>
                    </a:lnTo>
                    <a:cubicBezTo>
                      <a:pt x="422183" y="294358"/>
                      <a:pt x="417985" y="299938"/>
                      <a:pt x="411950" y="300812"/>
                    </a:cubicBezTo>
                    <a:lnTo>
                      <a:pt x="410165" y="300812"/>
                    </a:lnTo>
                    <a:cubicBezTo>
                      <a:pt x="404810" y="300586"/>
                      <a:pt x="400323" y="296688"/>
                      <a:pt x="399361" y="291417"/>
                    </a:cubicBezTo>
                    <a:lnTo>
                      <a:pt x="390437" y="216261"/>
                    </a:lnTo>
                    <a:cubicBezTo>
                      <a:pt x="389685" y="215613"/>
                      <a:pt x="388699" y="215303"/>
                      <a:pt x="387712" y="215416"/>
                    </a:cubicBezTo>
                    <a:lnTo>
                      <a:pt x="387712" y="293484"/>
                    </a:lnTo>
                    <a:lnTo>
                      <a:pt x="397107" y="406219"/>
                    </a:lnTo>
                    <a:cubicBezTo>
                      <a:pt x="397155" y="406575"/>
                      <a:pt x="397189" y="406942"/>
                      <a:pt x="397209" y="407299"/>
                    </a:cubicBezTo>
                    <a:cubicBezTo>
                      <a:pt x="397608" y="414711"/>
                      <a:pt x="391926" y="421033"/>
                      <a:pt x="384518" y="421438"/>
                    </a:cubicBezTo>
                    <a:lnTo>
                      <a:pt x="383579" y="421438"/>
                    </a:lnTo>
                    <a:cubicBezTo>
                      <a:pt x="376207" y="421719"/>
                      <a:pt x="369897" y="416195"/>
                      <a:pt x="369205" y="408849"/>
                    </a:cubicBezTo>
                    <a:lnTo>
                      <a:pt x="361126" y="306542"/>
                    </a:lnTo>
                    <a:cubicBezTo>
                      <a:pt x="359341" y="306542"/>
                      <a:pt x="357556" y="307388"/>
                      <a:pt x="355771" y="307388"/>
                    </a:cubicBezTo>
                    <a:cubicBezTo>
                      <a:pt x="353986" y="307388"/>
                      <a:pt x="352201" y="306542"/>
                      <a:pt x="350416" y="306542"/>
                    </a:cubicBezTo>
                    <a:lnTo>
                      <a:pt x="342243" y="408849"/>
                    </a:lnTo>
                    <a:cubicBezTo>
                      <a:pt x="341466" y="415772"/>
                      <a:pt x="335771" y="421108"/>
                      <a:pt x="328808" y="421438"/>
                    </a:cubicBezTo>
                    <a:lnTo>
                      <a:pt x="327023" y="421438"/>
                    </a:lnTo>
                    <a:cubicBezTo>
                      <a:pt x="319526" y="420376"/>
                      <a:pt x="314069" y="413781"/>
                      <a:pt x="314435" y="406219"/>
                    </a:cubicBezTo>
                    <a:lnTo>
                      <a:pt x="323829" y="293484"/>
                    </a:lnTo>
                    <a:lnTo>
                      <a:pt x="323829" y="215416"/>
                    </a:lnTo>
                    <a:cubicBezTo>
                      <a:pt x="322044" y="215416"/>
                      <a:pt x="321199" y="215416"/>
                      <a:pt x="320259" y="216261"/>
                    </a:cubicBezTo>
                    <a:lnTo>
                      <a:pt x="312180" y="291417"/>
                    </a:lnTo>
                    <a:cubicBezTo>
                      <a:pt x="310866" y="296819"/>
                      <a:pt x="306091" y="300671"/>
                      <a:pt x="300531" y="300812"/>
                    </a:cubicBezTo>
                    <a:lnTo>
                      <a:pt x="298746" y="300812"/>
                    </a:lnTo>
                    <a:cubicBezTo>
                      <a:pt x="298667" y="300803"/>
                      <a:pt x="298588" y="300793"/>
                      <a:pt x="298509" y="300784"/>
                    </a:cubicBezTo>
                    <a:cubicBezTo>
                      <a:pt x="292382" y="300023"/>
                      <a:pt x="288030" y="294442"/>
                      <a:pt x="288788" y="288317"/>
                    </a:cubicBezTo>
                    <a:lnTo>
                      <a:pt x="298182" y="205645"/>
                    </a:lnTo>
                    <a:cubicBezTo>
                      <a:pt x="298182" y="204800"/>
                      <a:pt x="299122" y="204706"/>
                      <a:pt x="299122" y="203860"/>
                    </a:cubicBezTo>
                    <a:cubicBezTo>
                      <a:pt x="299122" y="203015"/>
                      <a:pt x="299122" y="202075"/>
                      <a:pt x="299967" y="202075"/>
                    </a:cubicBezTo>
                    <a:cubicBezTo>
                      <a:pt x="300086" y="201399"/>
                      <a:pt x="300414" y="200770"/>
                      <a:pt x="300907" y="200290"/>
                    </a:cubicBezTo>
                    <a:cubicBezTo>
                      <a:pt x="300954" y="199323"/>
                      <a:pt x="301726" y="198552"/>
                      <a:pt x="302692" y="198505"/>
                    </a:cubicBezTo>
                    <a:cubicBezTo>
                      <a:pt x="302692" y="197566"/>
                      <a:pt x="303537" y="197566"/>
                      <a:pt x="304477" y="196720"/>
                    </a:cubicBezTo>
                    <a:cubicBezTo>
                      <a:pt x="305173" y="196655"/>
                      <a:pt x="305815" y="196317"/>
                      <a:pt x="306262" y="195781"/>
                    </a:cubicBezTo>
                    <a:cubicBezTo>
                      <a:pt x="320917" y="191300"/>
                      <a:pt x="335946" y="188162"/>
                      <a:pt x="351167" y="186387"/>
                    </a:cubicBezTo>
                    <a:close/>
                    <a:moveTo>
                      <a:pt x="356522" y="120343"/>
                    </a:moveTo>
                    <a:cubicBezTo>
                      <a:pt x="372399" y="120343"/>
                      <a:pt x="385270" y="133214"/>
                      <a:pt x="385270" y="149090"/>
                    </a:cubicBezTo>
                    <a:cubicBezTo>
                      <a:pt x="385270" y="165343"/>
                      <a:pt x="372681" y="184132"/>
                      <a:pt x="356522" y="184132"/>
                    </a:cubicBezTo>
                    <a:cubicBezTo>
                      <a:pt x="340364" y="184132"/>
                      <a:pt x="327775" y="165249"/>
                      <a:pt x="327775" y="149090"/>
                    </a:cubicBezTo>
                    <a:cubicBezTo>
                      <a:pt x="327775" y="133214"/>
                      <a:pt x="340646" y="120343"/>
                      <a:pt x="356522" y="120343"/>
                    </a:cubicBezTo>
                    <a:close/>
                    <a:moveTo>
                      <a:pt x="319696" y="0"/>
                    </a:moveTo>
                    <a:lnTo>
                      <a:pt x="349288" y="92536"/>
                    </a:lnTo>
                    <a:lnTo>
                      <a:pt x="305322" y="70083"/>
                    </a:lnTo>
                    <a:lnTo>
                      <a:pt x="305322" y="70834"/>
                    </a:lnTo>
                    <a:cubicBezTo>
                      <a:pt x="303375" y="73869"/>
                      <a:pt x="301588" y="77006"/>
                      <a:pt x="299967" y="80229"/>
                    </a:cubicBezTo>
                    <a:cubicBezTo>
                      <a:pt x="297356" y="83366"/>
                      <a:pt x="294940" y="86664"/>
                      <a:pt x="292733" y="90093"/>
                    </a:cubicBezTo>
                    <a:cubicBezTo>
                      <a:pt x="291787" y="92536"/>
                      <a:pt x="290235" y="94706"/>
                      <a:pt x="288224" y="96387"/>
                    </a:cubicBezTo>
                    <a:cubicBezTo>
                      <a:pt x="287022" y="98407"/>
                      <a:pt x="285535" y="100239"/>
                      <a:pt x="283809" y="101836"/>
                    </a:cubicBezTo>
                    <a:cubicBezTo>
                      <a:pt x="282803" y="104223"/>
                      <a:pt x="281260" y="106345"/>
                      <a:pt x="279299" y="108036"/>
                    </a:cubicBezTo>
                    <a:cubicBezTo>
                      <a:pt x="278106" y="110338"/>
                      <a:pt x="276587" y="112461"/>
                      <a:pt x="274790" y="114331"/>
                    </a:cubicBezTo>
                    <a:cubicBezTo>
                      <a:pt x="271220" y="117901"/>
                      <a:pt x="267556" y="121471"/>
                      <a:pt x="263986" y="125980"/>
                    </a:cubicBezTo>
                    <a:cubicBezTo>
                      <a:pt x="260416" y="130489"/>
                      <a:pt x="255907" y="134153"/>
                      <a:pt x="252337" y="138568"/>
                    </a:cubicBezTo>
                    <a:cubicBezTo>
                      <a:pt x="247744" y="142035"/>
                      <a:pt x="243526" y="145972"/>
                      <a:pt x="239748" y="150312"/>
                    </a:cubicBezTo>
                    <a:cubicBezTo>
                      <a:pt x="234594" y="153365"/>
                      <a:pt x="229777" y="156954"/>
                      <a:pt x="225375" y="161021"/>
                    </a:cubicBezTo>
                    <a:cubicBezTo>
                      <a:pt x="222847" y="162600"/>
                      <a:pt x="220457" y="164394"/>
                      <a:pt x="218235" y="166376"/>
                    </a:cubicBezTo>
                    <a:cubicBezTo>
                      <a:pt x="215776" y="168265"/>
                      <a:pt x="213055" y="169786"/>
                      <a:pt x="210155" y="170886"/>
                    </a:cubicBezTo>
                    <a:cubicBezTo>
                      <a:pt x="205418" y="174578"/>
                      <a:pt x="200281" y="177734"/>
                      <a:pt x="194842" y="180280"/>
                    </a:cubicBezTo>
                    <a:cubicBezTo>
                      <a:pt x="192176" y="181276"/>
                      <a:pt x="189745" y="182808"/>
                      <a:pt x="187703" y="184790"/>
                    </a:cubicBezTo>
                    <a:lnTo>
                      <a:pt x="179623" y="188360"/>
                    </a:lnTo>
                    <a:cubicBezTo>
                      <a:pt x="168820" y="193433"/>
                      <a:pt x="159049" y="199257"/>
                      <a:pt x="147306" y="202827"/>
                    </a:cubicBezTo>
                    <a:cubicBezTo>
                      <a:pt x="135563" y="206397"/>
                      <a:pt x="125699" y="209967"/>
                      <a:pt x="114989" y="212691"/>
                    </a:cubicBezTo>
                    <a:cubicBezTo>
                      <a:pt x="104973" y="215510"/>
                      <a:pt x="94770" y="217605"/>
                      <a:pt x="84457" y="218985"/>
                    </a:cubicBezTo>
                    <a:cubicBezTo>
                      <a:pt x="74499" y="220770"/>
                      <a:pt x="65574" y="222555"/>
                      <a:pt x="57494" y="223401"/>
                    </a:cubicBezTo>
                    <a:cubicBezTo>
                      <a:pt x="38367" y="225101"/>
                      <a:pt x="19127" y="225101"/>
                      <a:pt x="0" y="223401"/>
                    </a:cubicBezTo>
                    <a:lnTo>
                      <a:pt x="0" y="222555"/>
                    </a:lnTo>
                    <a:cubicBezTo>
                      <a:pt x="0" y="222555"/>
                      <a:pt x="5355" y="222555"/>
                      <a:pt x="15313" y="221616"/>
                    </a:cubicBezTo>
                    <a:cubicBezTo>
                      <a:pt x="21328" y="221438"/>
                      <a:pt x="27325" y="220846"/>
                      <a:pt x="33257" y="219831"/>
                    </a:cubicBezTo>
                    <a:cubicBezTo>
                      <a:pt x="40396" y="218985"/>
                      <a:pt x="48476" y="218046"/>
                      <a:pt x="56555" y="216261"/>
                    </a:cubicBezTo>
                    <a:cubicBezTo>
                      <a:pt x="64634" y="214476"/>
                      <a:pt x="72808" y="212691"/>
                      <a:pt x="82672" y="209967"/>
                    </a:cubicBezTo>
                    <a:cubicBezTo>
                      <a:pt x="92536" y="207242"/>
                      <a:pt x="102400" y="204330"/>
                      <a:pt x="112265" y="201042"/>
                    </a:cubicBezTo>
                    <a:cubicBezTo>
                      <a:pt x="122129" y="197754"/>
                      <a:pt x="132932" y="193715"/>
                      <a:pt x="142797" y="188360"/>
                    </a:cubicBezTo>
                    <a:cubicBezTo>
                      <a:pt x="152661" y="183005"/>
                      <a:pt x="163465" y="177650"/>
                      <a:pt x="173329" y="172295"/>
                    </a:cubicBezTo>
                    <a:lnTo>
                      <a:pt x="180469" y="167786"/>
                    </a:lnTo>
                    <a:cubicBezTo>
                      <a:pt x="183193" y="165907"/>
                      <a:pt x="184978" y="164122"/>
                      <a:pt x="187703" y="162337"/>
                    </a:cubicBezTo>
                    <a:cubicBezTo>
                      <a:pt x="192400" y="159359"/>
                      <a:pt x="196889" y="156061"/>
                      <a:pt x="201137" y="152473"/>
                    </a:cubicBezTo>
                    <a:cubicBezTo>
                      <a:pt x="203425" y="150922"/>
                      <a:pt x="205536" y="149128"/>
                      <a:pt x="207431" y="147118"/>
                    </a:cubicBezTo>
                    <a:cubicBezTo>
                      <a:pt x="210155" y="145333"/>
                      <a:pt x="211940" y="143548"/>
                      <a:pt x="214665" y="141763"/>
                    </a:cubicBezTo>
                    <a:lnTo>
                      <a:pt x="226408" y="130208"/>
                    </a:lnTo>
                    <a:cubicBezTo>
                      <a:pt x="230052" y="126092"/>
                      <a:pt x="233942" y="122204"/>
                      <a:pt x="238057" y="118559"/>
                    </a:cubicBezTo>
                    <a:cubicBezTo>
                      <a:pt x="241471" y="114584"/>
                      <a:pt x="244610" y="110376"/>
                      <a:pt x="247452" y="105970"/>
                    </a:cubicBezTo>
                    <a:cubicBezTo>
                      <a:pt x="250848" y="102306"/>
                      <a:pt x="253987" y="98416"/>
                      <a:pt x="256846" y="94321"/>
                    </a:cubicBezTo>
                    <a:cubicBezTo>
                      <a:pt x="258631" y="92536"/>
                      <a:pt x="260510" y="89811"/>
                      <a:pt x="261356" y="88026"/>
                    </a:cubicBezTo>
                    <a:cubicBezTo>
                      <a:pt x="262201" y="86241"/>
                      <a:pt x="264080" y="84456"/>
                      <a:pt x="264926" y="82671"/>
                    </a:cubicBezTo>
                    <a:cubicBezTo>
                      <a:pt x="265771" y="80886"/>
                      <a:pt x="267556" y="79853"/>
                      <a:pt x="268495" y="77222"/>
                    </a:cubicBezTo>
                    <a:cubicBezTo>
                      <a:pt x="269435" y="74592"/>
                      <a:pt x="271220" y="73653"/>
                      <a:pt x="272065" y="71868"/>
                    </a:cubicBezTo>
                    <a:lnTo>
                      <a:pt x="277514" y="61064"/>
                    </a:lnTo>
                    <a:cubicBezTo>
                      <a:pt x="278596" y="59692"/>
                      <a:pt x="279482" y="58170"/>
                      <a:pt x="280145" y="56554"/>
                    </a:cubicBezTo>
                    <a:lnTo>
                      <a:pt x="237963" y="36826"/>
                    </a:lnTo>
                    <a:close/>
                  </a:path>
                </a:pathLst>
              </a:custGeom>
              <a:solidFill>
                <a:schemeClr val="accent2"/>
              </a:solidFill>
              <a:ln w="9394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30000"/>
                  </a:lnSpc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26" name="椭圆 25"/>
            <p:cNvSpPr/>
            <p:nvPr/>
          </p:nvSpPr>
          <p:spPr>
            <a:xfrm>
              <a:off x="7784914" y="3710170"/>
              <a:ext cx="179437" cy="179437"/>
            </a:xfrm>
            <a:prstGeom prst="ellipse">
              <a:avLst/>
            </a:prstGeom>
            <a:solidFill>
              <a:sysClr val="window" lastClr="FFFFFF"/>
            </a:solidFill>
            <a:ln w="38100" cap="flat" cmpd="sng" algn="ctr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073632" y="3449135"/>
            <a:ext cx="3516287" cy="856474"/>
            <a:chOff x="7836832" y="2087715"/>
            <a:chExt cx="3271839" cy="796934"/>
          </a:xfrm>
        </p:grpSpPr>
        <p:sp>
          <p:nvSpPr>
            <p:cNvPr id="28" name="文本框 25"/>
            <p:cNvSpPr txBox="1"/>
            <p:nvPr/>
          </p:nvSpPr>
          <p:spPr>
            <a:xfrm>
              <a:off x="7836832" y="2087715"/>
              <a:ext cx="1161333" cy="403200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24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</a:t>
              </a:r>
              <a:endParaRPr lang="zh-CN" altLang="en-US" sz="24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29" name="文本框 26"/>
            <p:cNvSpPr txBox="1"/>
            <p:nvPr/>
          </p:nvSpPr>
          <p:spPr>
            <a:xfrm>
              <a:off x="7836832" y="2457047"/>
              <a:ext cx="3271839" cy="427602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2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Click here to add text content, such as keywords, some brief introductions, etc.</a:t>
              </a:r>
              <a:endParaRPr lang="zh-CN" altLang="en-US" sz="1200" dirty="0">
                <a:solidFill>
                  <a:prstClr val="black">
                    <a:lumMod val="75000"/>
                    <a:lumOff val="25000"/>
                  </a:prstClr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33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1000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 flipH="1">
            <a:off x="-3836060" y="-4730046"/>
            <a:ext cx="19863491" cy="16444111"/>
            <a:chOff x="-3836060" y="-4730046"/>
            <a:chExt cx="19863491" cy="16444111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2666686" y="-2667314"/>
              <a:ext cx="6858000" cy="12192628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-3836060" y="2905358"/>
              <a:ext cx="8423320" cy="8808707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7604112" y="-4730046"/>
              <a:ext cx="8423320" cy="8808707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586265" y="619207"/>
              <a:ext cx="367887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zh-CN" sz="2000">
                  <a:solidFill>
                    <a:schemeClr val="tx1">
                      <a:lumMod val="75000"/>
                      <a:lumOff val="25000"/>
                    </a:schemeClr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YOUR LOGO</a:t>
              </a:r>
              <a:endParaRPr lang="zh-CN" altLang="en-US" sz="200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0330249" y="5901628"/>
              <a:ext cx="1188651" cy="311823"/>
              <a:chOff x="8000243" y="4552382"/>
              <a:chExt cx="1820013" cy="477450"/>
            </a:xfrm>
          </p:grpSpPr>
          <p:sp>
            <p:nvSpPr>
              <p:cNvPr id="10" name="Freeform 5"/>
              <p:cNvSpPr/>
              <p:nvPr/>
            </p:nvSpPr>
            <p:spPr bwMode="auto">
              <a:xfrm rot="5400000" flipH="1">
                <a:off x="8864510" y="3881101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1" name="Freeform 5"/>
              <p:cNvSpPr/>
              <p:nvPr/>
            </p:nvSpPr>
            <p:spPr bwMode="auto">
              <a:xfrm rot="5400000" flipH="1">
                <a:off x="8864510" y="3688115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  <p:sp>
            <p:nvSpPr>
              <p:cNvPr id="15" name="Freeform 5"/>
              <p:cNvSpPr/>
              <p:nvPr/>
            </p:nvSpPr>
            <p:spPr bwMode="auto">
              <a:xfrm rot="5400000" flipH="1">
                <a:off x="8864510" y="4074086"/>
                <a:ext cx="91479" cy="1820013"/>
              </a:xfrm>
              <a:custGeom>
                <a:avLst/>
                <a:gdLst>
                  <a:gd name="T0" fmla="*/ 190 w 190"/>
                  <a:gd name="T1" fmla="*/ 0 h 1924"/>
                  <a:gd name="T2" fmla="*/ 0 w 190"/>
                  <a:gd name="T3" fmla="*/ 138 h 1924"/>
                  <a:gd name="T4" fmla="*/ 190 w 190"/>
                  <a:gd name="T5" fmla="*/ 275 h 1924"/>
                  <a:gd name="T6" fmla="*/ 0 w 190"/>
                  <a:gd name="T7" fmla="*/ 413 h 1924"/>
                  <a:gd name="T8" fmla="*/ 190 w 190"/>
                  <a:gd name="T9" fmla="*/ 550 h 1924"/>
                  <a:gd name="T10" fmla="*/ 0 w 190"/>
                  <a:gd name="T11" fmla="*/ 686 h 1924"/>
                  <a:gd name="T12" fmla="*/ 190 w 190"/>
                  <a:gd name="T13" fmla="*/ 823 h 1924"/>
                  <a:gd name="T14" fmla="*/ 0 w 190"/>
                  <a:gd name="T15" fmla="*/ 961 h 1924"/>
                  <a:gd name="T16" fmla="*/ 190 w 190"/>
                  <a:gd name="T17" fmla="*/ 1098 h 1924"/>
                  <a:gd name="T18" fmla="*/ 0 w 190"/>
                  <a:gd name="T19" fmla="*/ 1236 h 1924"/>
                  <a:gd name="T20" fmla="*/ 190 w 190"/>
                  <a:gd name="T21" fmla="*/ 1374 h 1924"/>
                  <a:gd name="T22" fmla="*/ 0 w 190"/>
                  <a:gd name="T23" fmla="*/ 1511 h 1924"/>
                  <a:gd name="T24" fmla="*/ 190 w 190"/>
                  <a:gd name="T25" fmla="*/ 1649 h 1924"/>
                  <a:gd name="T26" fmla="*/ 0 w 190"/>
                  <a:gd name="T27" fmla="*/ 1786 h 1924"/>
                  <a:gd name="T28" fmla="*/ 190 w 190"/>
                  <a:gd name="T29" fmla="*/ 1924 h 1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0" h="1924">
                    <a:moveTo>
                      <a:pt x="190" y="0"/>
                    </a:moveTo>
                    <a:cubicBezTo>
                      <a:pt x="190" y="69"/>
                      <a:pt x="0" y="69"/>
                      <a:pt x="0" y="138"/>
                    </a:cubicBezTo>
                    <a:cubicBezTo>
                      <a:pt x="0" y="206"/>
                      <a:pt x="190" y="206"/>
                      <a:pt x="190" y="275"/>
                    </a:cubicBezTo>
                    <a:cubicBezTo>
                      <a:pt x="190" y="344"/>
                      <a:pt x="0" y="344"/>
                      <a:pt x="0" y="413"/>
                    </a:cubicBezTo>
                    <a:cubicBezTo>
                      <a:pt x="0" y="482"/>
                      <a:pt x="190" y="482"/>
                      <a:pt x="190" y="550"/>
                    </a:cubicBezTo>
                    <a:cubicBezTo>
                      <a:pt x="190" y="619"/>
                      <a:pt x="0" y="619"/>
                      <a:pt x="0" y="686"/>
                    </a:cubicBezTo>
                    <a:cubicBezTo>
                      <a:pt x="0" y="754"/>
                      <a:pt x="190" y="754"/>
                      <a:pt x="190" y="823"/>
                    </a:cubicBezTo>
                    <a:cubicBezTo>
                      <a:pt x="190" y="892"/>
                      <a:pt x="0" y="892"/>
                      <a:pt x="0" y="961"/>
                    </a:cubicBezTo>
                    <a:cubicBezTo>
                      <a:pt x="0" y="1030"/>
                      <a:pt x="190" y="1030"/>
                      <a:pt x="190" y="1098"/>
                    </a:cubicBezTo>
                    <a:cubicBezTo>
                      <a:pt x="190" y="1167"/>
                      <a:pt x="0" y="1167"/>
                      <a:pt x="0" y="1236"/>
                    </a:cubicBezTo>
                    <a:cubicBezTo>
                      <a:pt x="0" y="1305"/>
                      <a:pt x="190" y="1305"/>
                      <a:pt x="190" y="1374"/>
                    </a:cubicBezTo>
                    <a:cubicBezTo>
                      <a:pt x="190" y="1442"/>
                      <a:pt x="0" y="1442"/>
                      <a:pt x="0" y="1511"/>
                    </a:cubicBezTo>
                    <a:cubicBezTo>
                      <a:pt x="0" y="1580"/>
                      <a:pt x="190" y="1580"/>
                      <a:pt x="190" y="1649"/>
                    </a:cubicBezTo>
                    <a:cubicBezTo>
                      <a:pt x="190" y="1718"/>
                      <a:pt x="0" y="1718"/>
                      <a:pt x="0" y="1786"/>
                    </a:cubicBezTo>
                    <a:cubicBezTo>
                      <a:pt x="0" y="1855"/>
                      <a:pt x="190" y="1855"/>
                      <a:pt x="190" y="1924"/>
                    </a:cubicBezTo>
                  </a:path>
                </a:pathLst>
              </a:custGeom>
              <a:noFill/>
              <a:ln w="25400" cap="rnd">
                <a:solidFill>
                  <a:schemeClr val="accent2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 8"/>
                  <a:ea typeface="微软雅黑 Light" panose="020B0502040204020203" charset="-122"/>
                  <a:cs typeface="+mn-cs"/>
                </a:endParaRPr>
              </a:p>
            </p:txBody>
          </p:sp>
        </p:grpSp>
      </p:grpSp>
      <p:sp>
        <p:nvSpPr>
          <p:cNvPr id="13" name="文本框 20"/>
          <p:cNvSpPr txBox="1"/>
          <p:nvPr/>
        </p:nvSpPr>
        <p:spPr>
          <a:xfrm>
            <a:off x="3162299" y="2778597"/>
            <a:ext cx="568234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rPr>
              <a:t>Add title text</a:t>
            </a:r>
            <a:endParaRPr lang="zh-CN" altLang="en-US" sz="6000" dirty="0">
              <a:latin typeface="时尚中黑简体" panose="01010104010101010101" pitchFamily="2" charset="-122"/>
              <a:ea typeface="时尚中黑简体" panose="01010104010101010101" pitchFamily="2" charset="-122"/>
              <a:sym typeface="Arial" panose="020B0604020202020204" pitchFamily="34" charset="0"/>
            </a:endParaRPr>
          </a:p>
        </p:txBody>
      </p:sp>
      <p:sp>
        <p:nvSpPr>
          <p:cNvPr id="14" name="Rectangle 44"/>
          <p:cNvSpPr/>
          <p:nvPr/>
        </p:nvSpPr>
        <p:spPr>
          <a:xfrm>
            <a:off x="3269970" y="3900806"/>
            <a:ext cx="5614988" cy="5384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50">
                <a:solidFill>
                  <a:schemeClr val="tx1">
                    <a:lumMod val="50000"/>
                    <a:lumOff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ea"/>
                <a:sym typeface="Arial" panose="020B0604020202020204" pitchFamily="34" charset="0"/>
              </a:rPr>
              <a:t>A wonderful serenity has taken possession of my entire soul, like these sweet mornings of spring which I enjoy with my whole heart. </a:t>
            </a:r>
          </a:p>
        </p:txBody>
      </p:sp>
      <p:grpSp>
        <p:nvGrpSpPr>
          <p:cNvPr id="4" name="组合 3"/>
          <p:cNvGrpSpPr/>
          <p:nvPr/>
        </p:nvGrpSpPr>
        <p:grpSpPr>
          <a:xfrm>
            <a:off x="4739255" y="2148831"/>
            <a:ext cx="2676419" cy="523220"/>
            <a:chOff x="7901940" y="2470109"/>
            <a:chExt cx="2676419" cy="523220"/>
          </a:xfrm>
        </p:grpSpPr>
        <p:sp>
          <p:nvSpPr>
            <p:cNvPr id="12" name="文本框 11"/>
            <p:cNvSpPr txBox="1"/>
            <p:nvPr/>
          </p:nvSpPr>
          <p:spPr>
            <a:xfrm>
              <a:off x="7901940" y="2470109"/>
              <a:ext cx="22011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algn="dist">
                <a:defRPr sz="2000">
                  <a:solidFill>
                    <a:schemeClr val="accent1"/>
                  </a:solidFill>
                  <a:latin typeface="思源黑体 CN Bold" panose="020B0800000000000000" pitchFamily="34" charset="-122"/>
                  <a:ea typeface="思源黑体 CN Bold" panose="020B0800000000000000" pitchFamily="34" charset="-122"/>
                </a:defRPr>
              </a:lvl1pPr>
            </a:lstStyle>
            <a:p>
              <a:r>
                <a:rPr lang="en-US" altLang="zh-CN" sz="2800">
                  <a:latin typeface="时尚中黑简体" panose="01010104010101010101" pitchFamily="2" charset="-122"/>
                  <a:ea typeface="时尚中黑简体" panose="01010104010101010101" pitchFamily="2" charset="-122"/>
                </a:rPr>
                <a:t>PART 02</a:t>
              </a:r>
              <a:endParaRPr lang="zh-CN" altLang="en-US" sz="2800">
                <a:latin typeface="时尚中黑简体" panose="01010104010101010101" pitchFamily="2" charset="-122"/>
                <a:ea typeface="时尚中黑简体" panose="01010104010101010101" pitchFamily="2" charset="-122"/>
              </a:endParaRPr>
            </a:p>
          </p:txBody>
        </p:sp>
        <p:sp>
          <p:nvSpPr>
            <p:cNvPr id="3" name="iconfont-1191-866891"/>
            <p:cNvSpPr/>
            <p:nvPr/>
          </p:nvSpPr>
          <p:spPr>
            <a:xfrm>
              <a:off x="10297485" y="2563999"/>
              <a:ext cx="280874" cy="28079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6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dur="5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圆角 1"/>
          <p:cNvSpPr/>
          <p:nvPr/>
        </p:nvSpPr>
        <p:spPr>
          <a:xfrm>
            <a:off x="1165260" y="1613042"/>
            <a:ext cx="2862415" cy="3906462"/>
          </a:xfrm>
          <a:prstGeom prst="roundRect">
            <a:avLst>
              <a:gd name="adj" fmla="val 3013"/>
            </a:avLst>
          </a:prstGeom>
          <a:noFill/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1165259" y="1618233"/>
            <a:ext cx="2862416" cy="770247"/>
            <a:chOff x="1165258" y="1750499"/>
            <a:chExt cx="2862416" cy="770247"/>
          </a:xfrm>
        </p:grpSpPr>
        <p:sp>
          <p:nvSpPr>
            <p:cNvPr id="3" name="任意多边形: 形状 2"/>
            <p:cNvSpPr/>
            <p:nvPr/>
          </p:nvSpPr>
          <p:spPr>
            <a:xfrm>
              <a:off x="1165259" y="1830669"/>
              <a:ext cx="2862415" cy="690077"/>
            </a:xfrm>
            <a:custGeom>
              <a:avLst/>
              <a:gdLst>
                <a:gd name="connsiteX0" fmla="*/ 104959 w 3483534"/>
                <a:gd name="connsiteY0" fmla="*/ 0 h 697102"/>
                <a:gd name="connsiteX1" fmla="*/ 3378575 w 3483534"/>
                <a:gd name="connsiteY1" fmla="*/ 0 h 697102"/>
                <a:gd name="connsiteX2" fmla="*/ 3483534 w 3483534"/>
                <a:gd name="connsiteY2" fmla="*/ 104959 h 697102"/>
                <a:gd name="connsiteX3" fmla="*/ 3483534 w 3483534"/>
                <a:gd name="connsiteY3" fmla="*/ 697102 h 697102"/>
                <a:gd name="connsiteX4" fmla="*/ 0 w 3483534"/>
                <a:gd name="connsiteY4" fmla="*/ 697102 h 697102"/>
                <a:gd name="connsiteX5" fmla="*/ 0 w 3483534"/>
                <a:gd name="connsiteY5" fmla="*/ 104959 h 697102"/>
                <a:gd name="connsiteX6" fmla="*/ 104959 w 3483534"/>
                <a:gd name="connsiteY6" fmla="*/ 0 h 69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3534" h="697102">
                  <a:moveTo>
                    <a:pt x="104959" y="0"/>
                  </a:moveTo>
                  <a:lnTo>
                    <a:pt x="3378575" y="0"/>
                  </a:lnTo>
                  <a:cubicBezTo>
                    <a:pt x="3436542" y="0"/>
                    <a:pt x="3483534" y="46992"/>
                    <a:pt x="3483534" y="104959"/>
                  </a:cubicBezTo>
                  <a:lnTo>
                    <a:pt x="3483534" y="697102"/>
                  </a:lnTo>
                  <a:lnTo>
                    <a:pt x="0" y="697102"/>
                  </a:lnTo>
                  <a:lnTo>
                    <a:pt x="0" y="104959"/>
                  </a:lnTo>
                  <a:cubicBezTo>
                    <a:pt x="0" y="46992"/>
                    <a:pt x="46992" y="0"/>
                    <a:pt x="10495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708C61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5" name="任意多边形: 形状 4"/>
            <p:cNvSpPr/>
            <p:nvPr/>
          </p:nvSpPr>
          <p:spPr>
            <a:xfrm>
              <a:off x="1165258" y="1750499"/>
              <a:ext cx="2862415" cy="690077"/>
            </a:xfrm>
            <a:custGeom>
              <a:avLst/>
              <a:gdLst>
                <a:gd name="connsiteX0" fmla="*/ 104959 w 3483534"/>
                <a:gd name="connsiteY0" fmla="*/ 0 h 697102"/>
                <a:gd name="connsiteX1" fmla="*/ 3378575 w 3483534"/>
                <a:gd name="connsiteY1" fmla="*/ 0 h 697102"/>
                <a:gd name="connsiteX2" fmla="*/ 3483534 w 3483534"/>
                <a:gd name="connsiteY2" fmla="*/ 104959 h 697102"/>
                <a:gd name="connsiteX3" fmla="*/ 3483534 w 3483534"/>
                <a:gd name="connsiteY3" fmla="*/ 697102 h 697102"/>
                <a:gd name="connsiteX4" fmla="*/ 0 w 3483534"/>
                <a:gd name="connsiteY4" fmla="*/ 697102 h 697102"/>
                <a:gd name="connsiteX5" fmla="*/ 0 w 3483534"/>
                <a:gd name="connsiteY5" fmla="*/ 104959 h 697102"/>
                <a:gd name="connsiteX6" fmla="*/ 104959 w 3483534"/>
                <a:gd name="connsiteY6" fmla="*/ 0 h 69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3534" h="697102">
                  <a:moveTo>
                    <a:pt x="104959" y="0"/>
                  </a:moveTo>
                  <a:lnTo>
                    <a:pt x="3378575" y="0"/>
                  </a:lnTo>
                  <a:cubicBezTo>
                    <a:pt x="3436542" y="0"/>
                    <a:pt x="3483534" y="46992"/>
                    <a:pt x="3483534" y="104959"/>
                  </a:cubicBezTo>
                  <a:lnTo>
                    <a:pt x="3483534" y="697102"/>
                  </a:lnTo>
                  <a:lnTo>
                    <a:pt x="0" y="697102"/>
                  </a:lnTo>
                  <a:lnTo>
                    <a:pt x="0" y="104959"/>
                  </a:lnTo>
                  <a:cubicBezTo>
                    <a:pt x="0" y="46992"/>
                    <a:pt x="46992" y="0"/>
                    <a:pt x="104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6" name="文本框 5"/>
            <p:cNvSpPr txBox="1"/>
            <p:nvPr/>
          </p:nvSpPr>
          <p:spPr>
            <a:xfrm>
              <a:off x="1506921" y="1895482"/>
              <a:ext cx="2179090" cy="5311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r>
                <a:rPr lang="en-US" altLang="zh-CN" sz="2400" dirty="0">
                  <a:solidFill>
                    <a:prstClr val="white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 text</a:t>
              </a:r>
              <a:endParaRPr kumimoji="0" lang="zh-CN" altLang="en-US" sz="24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1308121" y="2584677"/>
            <a:ext cx="1053116" cy="899542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dist">
              <a:defRPr kumimoji="0" sz="5000" b="1" i="0" u="none" strike="noStrike" cap="none" spc="0" normalizeH="0" baseline="0">
                <a:ln>
                  <a:noFill/>
                </a:ln>
                <a:gradFill flip="none" rotWithShape="1">
                  <a:gsLst>
                    <a:gs pos="0">
                      <a:srgbClr val="075FC5"/>
                    </a:gs>
                    <a:gs pos="68000">
                      <a:srgbClr val="4198E1"/>
                    </a:gs>
                  </a:gsLst>
                  <a:lin ang="16200000" scaled="1"/>
                </a:gradFill>
                <a:effectLst/>
                <a:uLnTx/>
                <a:uFillTx/>
                <a:latin typeface="思源黑体 CN Regular" panose="020B0500000000000000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4400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微软雅黑" panose="020B0503020204020204" pitchFamily="34" charset="-122"/>
                <a:sym typeface="Arial" panose="020B0604020202020204" pitchFamily="34" charset="0"/>
              </a:rPr>
              <a:t>01</a:t>
            </a:r>
            <a:endParaRPr kumimoji="0" lang="zh-CN" altLang="en-US" sz="440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294727" y="3486201"/>
            <a:ext cx="2603481" cy="1272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</a:p>
          <a:p>
            <a:pPr algn="just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cxnSp>
        <p:nvCxnSpPr>
          <p:cNvPr id="9" name="直接连接符 8"/>
          <p:cNvCxnSpPr/>
          <p:nvPr/>
        </p:nvCxnSpPr>
        <p:spPr>
          <a:xfrm>
            <a:off x="2187258" y="3306532"/>
            <a:ext cx="1553749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矩形 9"/>
          <p:cNvSpPr/>
          <p:nvPr/>
        </p:nvSpPr>
        <p:spPr>
          <a:xfrm>
            <a:off x="1451928" y="3260813"/>
            <a:ext cx="739140" cy="45719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lnSpc>
                <a:spcPct val="130000"/>
              </a:lnSpc>
            </a:pPr>
            <a:endParaRPr lang="zh-CN" altLang="en-US">
              <a:solidFill>
                <a:prstClr val="white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8" name="椭圆 27"/>
          <p:cNvSpPr/>
          <p:nvPr/>
        </p:nvSpPr>
        <p:spPr>
          <a:xfrm>
            <a:off x="2218694" y="5212086"/>
            <a:ext cx="118428" cy="118428"/>
          </a:xfrm>
          <a:prstGeom prst="ellipse">
            <a:avLst/>
          </a:prstGeom>
          <a:solidFill>
            <a:schemeClr val="accent1"/>
          </a:solidFill>
          <a:ln w="222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9" name="椭圆 28"/>
          <p:cNvSpPr/>
          <p:nvPr/>
        </p:nvSpPr>
        <p:spPr>
          <a:xfrm>
            <a:off x="2537253" y="5212086"/>
            <a:ext cx="118428" cy="118428"/>
          </a:xfrm>
          <a:prstGeom prst="ellipse">
            <a:avLst/>
          </a:prstGeom>
          <a:noFill/>
          <a:ln w="222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0" name="椭圆 29"/>
          <p:cNvSpPr/>
          <p:nvPr/>
        </p:nvSpPr>
        <p:spPr>
          <a:xfrm>
            <a:off x="2855812" y="5212086"/>
            <a:ext cx="118428" cy="118428"/>
          </a:xfrm>
          <a:prstGeom prst="ellipse">
            <a:avLst/>
          </a:prstGeom>
          <a:noFill/>
          <a:ln w="222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1" name="矩形: 圆角 10"/>
          <p:cNvSpPr/>
          <p:nvPr/>
        </p:nvSpPr>
        <p:spPr>
          <a:xfrm>
            <a:off x="4664793" y="1614680"/>
            <a:ext cx="2862415" cy="3906462"/>
          </a:xfrm>
          <a:prstGeom prst="roundRect">
            <a:avLst>
              <a:gd name="adj" fmla="val 3013"/>
            </a:avLst>
          </a:prstGeom>
          <a:noFill/>
          <a:ln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4664793" y="1611404"/>
            <a:ext cx="2862415" cy="778714"/>
            <a:chOff x="4664792" y="1742032"/>
            <a:chExt cx="2862415" cy="778714"/>
          </a:xfrm>
        </p:grpSpPr>
        <p:sp>
          <p:nvSpPr>
            <p:cNvPr id="12" name="任意多边形: 形状 11"/>
            <p:cNvSpPr/>
            <p:nvPr/>
          </p:nvSpPr>
          <p:spPr>
            <a:xfrm>
              <a:off x="4664792" y="1830669"/>
              <a:ext cx="2862415" cy="690077"/>
            </a:xfrm>
            <a:custGeom>
              <a:avLst/>
              <a:gdLst>
                <a:gd name="connsiteX0" fmla="*/ 104959 w 3483534"/>
                <a:gd name="connsiteY0" fmla="*/ 0 h 697102"/>
                <a:gd name="connsiteX1" fmla="*/ 3378575 w 3483534"/>
                <a:gd name="connsiteY1" fmla="*/ 0 h 697102"/>
                <a:gd name="connsiteX2" fmla="*/ 3483534 w 3483534"/>
                <a:gd name="connsiteY2" fmla="*/ 104959 h 697102"/>
                <a:gd name="connsiteX3" fmla="*/ 3483534 w 3483534"/>
                <a:gd name="connsiteY3" fmla="*/ 697102 h 697102"/>
                <a:gd name="connsiteX4" fmla="*/ 0 w 3483534"/>
                <a:gd name="connsiteY4" fmla="*/ 697102 h 697102"/>
                <a:gd name="connsiteX5" fmla="*/ 0 w 3483534"/>
                <a:gd name="connsiteY5" fmla="*/ 104959 h 697102"/>
                <a:gd name="connsiteX6" fmla="*/ 104959 w 3483534"/>
                <a:gd name="connsiteY6" fmla="*/ 0 h 69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3534" h="697102">
                  <a:moveTo>
                    <a:pt x="104959" y="0"/>
                  </a:moveTo>
                  <a:lnTo>
                    <a:pt x="3378575" y="0"/>
                  </a:lnTo>
                  <a:cubicBezTo>
                    <a:pt x="3436542" y="0"/>
                    <a:pt x="3483534" y="46992"/>
                    <a:pt x="3483534" y="104959"/>
                  </a:cubicBezTo>
                  <a:lnTo>
                    <a:pt x="3483534" y="697102"/>
                  </a:lnTo>
                  <a:lnTo>
                    <a:pt x="0" y="697102"/>
                  </a:lnTo>
                  <a:lnTo>
                    <a:pt x="0" y="104959"/>
                  </a:lnTo>
                  <a:cubicBezTo>
                    <a:pt x="0" y="46992"/>
                    <a:pt x="46992" y="0"/>
                    <a:pt x="104959" y="0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4664792" y="1742032"/>
              <a:ext cx="2862415" cy="690077"/>
            </a:xfrm>
            <a:custGeom>
              <a:avLst/>
              <a:gdLst>
                <a:gd name="connsiteX0" fmla="*/ 104959 w 3483534"/>
                <a:gd name="connsiteY0" fmla="*/ 0 h 697102"/>
                <a:gd name="connsiteX1" fmla="*/ 3378575 w 3483534"/>
                <a:gd name="connsiteY1" fmla="*/ 0 h 697102"/>
                <a:gd name="connsiteX2" fmla="*/ 3483534 w 3483534"/>
                <a:gd name="connsiteY2" fmla="*/ 104959 h 697102"/>
                <a:gd name="connsiteX3" fmla="*/ 3483534 w 3483534"/>
                <a:gd name="connsiteY3" fmla="*/ 697102 h 697102"/>
                <a:gd name="connsiteX4" fmla="*/ 0 w 3483534"/>
                <a:gd name="connsiteY4" fmla="*/ 697102 h 697102"/>
                <a:gd name="connsiteX5" fmla="*/ 0 w 3483534"/>
                <a:gd name="connsiteY5" fmla="*/ 104959 h 697102"/>
                <a:gd name="connsiteX6" fmla="*/ 104959 w 3483534"/>
                <a:gd name="connsiteY6" fmla="*/ 0 h 69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3534" h="697102">
                  <a:moveTo>
                    <a:pt x="104959" y="0"/>
                  </a:moveTo>
                  <a:lnTo>
                    <a:pt x="3378575" y="0"/>
                  </a:lnTo>
                  <a:cubicBezTo>
                    <a:pt x="3436542" y="0"/>
                    <a:pt x="3483534" y="46992"/>
                    <a:pt x="3483534" y="104959"/>
                  </a:cubicBezTo>
                  <a:lnTo>
                    <a:pt x="3483534" y="697102"/>
                  </a:lnTo>
                  <a:lnTo>
                    <a:pt x="0" y="697102"/>
                  </a:lnTo>
                  <a:lnTo>
                    <a:pt x="0" y="104959"/>
                  </a:lnTo>
                  <a:cubicBezTo>
                    <a:pt x="0" y="46992"/>
                    <a:pt x="46992" y="0"/>
                    <a:pt x="1049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4" name="文本框 13"/>
            <p:cNvSpPr txBox="1"/>
            <p:nvPr/>
          </p:nvSpPr>
          <p:spPr>
            <a:xfrm>
              <a:off x="5006454" y="1895482"/>
              <a:ext cx="2179090" cy="5311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  <p:sp>
        <p:nvSpPr>
          <p:cNvPr id="19" name="文本框 18"/>
          <p:cNvSpPr txBox="1"/>
          <p:nvPr/>
        </p:nvSpPr>
        <p:spPr>
          <a:xfrm>
            <a:off x="4792575" y="2617092"/>
            <a:ext cx="1053116" cy="82618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dist">
              <a:defRPr kumimoji="0" sz="5000" b="1" i="0" u="none" strike="noStrike" cap="none" spc="0" normalizeH="0" baseline="0">
                <a:ln>
                  <a:noFill/>
                </a:ln>
                <a:gradFill flip="none" rotWithShape="1">
                  <a:gsLst>
                    <a:gs pos="0">
                      <a:srgbClr val="075FC5"/>
                    </a:gs>
                    <a:gs pos="68000">
                      <a:srgbClr val="4198E1"/>
                    </a:gs>
                  </a:gsLst>
                  <a:lin ang="16200000" scaled="1"/>
                </a:gradFill>
                <a:effectLst/>
                <a:uLnTx/>
                <a:uFillTx/>
                <a:latin typeface="思源黑体 CN Regular" panose="020B0500000000000000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4000" i="0" u="none" strike="noStrike" kern="1200" cap="none" spc="0" normalizeH="0" baseline="0" noProof="0">
                <a:ln>
                  <a:noFill/>
                </a:ln>
                <a:solidFill>
                  <a:schemeClr val="accent2"/>
                </a:solidFill>
                <a:effectLst/>
                <a:uLnTx/>
                <a:uFillTx/>
                <a:latin typeface="微软雅黑" panose="020B0503020204020204" pitchFamily="34" charset="-122"/>
                <a:sym typeface="Arial" panose="020B0604020202020204" pitchFamily="34" charset="0"/>
              </a:rPr>
              <a:t>02</a:t>
            </a:r>
            <a:endParaRPr kumimoji="0" lang="zh-CN" altLang="en-US" sz="4400" i="0" u="none" strike="noStrike" kern="1200" cap="none" spc="0" normalizeH="0" baseline="0" noProof="0">
              <a:ln>
                <a:noFill/>
              </a:ln>
              <a:solidFill>
                <a:schemeClr val="accent2"/>
              </a:solidFill>
              <a:effectLst/>
              <a:uLnTx/>
              <a:uFillTx/>
              <a:latin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794260" y="3487839"/>
            <a:ext cx="2603481" cy="1272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</a:p>
          <a:p>
            <a:pPr algn="just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cxnSp>
        <p:nvCxnSpPr>
          <p:cNvPr id="21" name="直接连接符 20"/>
          <p:cNvCxnSpPr/>
          <p:nvPr/>
        </p:nvCxnSpPr>
        <p:spPr>
          <a:xfrm>
            <a:off x="5686791" y="3308170"/>
            <a:ext cx="1553749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矩形 21"/>
          <p:cNvSpPr/>
          <p:nvPr/>
        </p:nvSpPr>
        <p:spPr>
          <a:xfrm>
            <a:off x="4951461" y="3262451"/>
            <a:ext cx="739140" cy="45719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1" name="椭圆 30"/>
          <p:cNvSpPr/>
          <p:nvPr/>
        </p:nvSpPr>
        <p:spPr>
          <a:xfrm>
            <a:off x="5718227" y="5213724"/>
            <a:ext cx="118428" cy="118428"/>
          </a:xfrm>
          <a:prstGeom prst="ellipse">
            <a:avLst/>
          </a:prstGeom>
          <a:noFill/>
          <a:ln w="22225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2" name="椭圆 31"/>
          <p:cNvSpPr/>
          <p:nvPr/>
        </p:nvSpPr>
        <p:spPr>
          <a:xfrm>
            <a:off x="6036786" y="5213724"/>
            <a:ext cx="118428" cy="118428"/>
          </a:xfrm>
          <a:prstGeom prst="ellipse">
            <a:avLst/>
          </a:prstGeom>
          <a:solidFill>
            <a:schemeClr val="accent2"/>
          </a:solidFill>
          <a:ln w="22225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3" name="椭圆 32"/>
          <p:cNvSpPr/>
          <p:nvPr/>
        </p:nvSpPr>
        <p:spPr>
          <a:xfrm>
            <a:off x="6355345" y="5213724"/>
            <a:ext cx="118428" cy="118428"/>
          </a:xfrm>
          <a:prstGeom prst="ellipse">
            <a:avLst/>
          </a:prstGeom>
          <a:noFill/>
          <a:ln w="22225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15" name="矩形: 圆角 14"/>
          <p:cNvSpPr/>
          <p:nvPr/>
        </p:nvSpPr>
        <p:spPr>
          <a:xfrm>
            <a:off x="8164326" y="1614680"/>
            <a:ext cx="2862415" cy="3906462"/>
          </a:xfrm>
          <a:prstGeom prst="roundRect">
            <a:avLst>
              <a:gd name="adj" fmla="val 3013"/>
            </a:avLst>
          </a:prstGeom>
          <a:noFill/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40" name="组合 39"/>
          <p:cNvGrpSpPr/>
          <p:nvPr/>
        </p:nvGrpSpPr>
        <p:grpSpPr>
          <a:xfrm>
            <a:off x="8164326" y="1611404"/>
            <a:ext cx="2862415" cy="778714"/>
            <a:chOff x="8164325" y="1742032"/>
            <a:chExt cx="2862415" cy="778714"/>
          </a:xfrm>
        </p:grpSpPr>
        <p:sp>
          <p:nvSpPr>
            <p:cNvPr id="16" name="任意多边形: 形状 15"/>
            <p:cNvSpPr/>
            <p:nvPr/>
          </p:nvSpPr>
          <p:spPr>
            <a:xfrm>
              <a:off x="8164325" y="1830669"/>
              <a:ext cx="2862415" cy="690077"/>
            </a:xfrm>
            <a:custGeom>
              <a:avLst/>
              <a:gdLst>
                <a:gd name="connsiteX0" fmla="*/ 104959 w 3483534"/>
                <a:gd name="connsiteY0" fmla="*/ 0 h 697102"/>
                <a:gd name="connsiteX1" fmla="*/ 3378575 w 3483534"/>
                <a:gd name="connsiteY1" fmla="*/ 0 h 697102"/>
                <a:gd name="connsiteX2" fmla="*/ 3483534 w 3483534"/>
                <a:gd name="connsiteY2" fmla="*/ 104959 h 697102"/>
                <a:gd name="connsiteX3" fmla="*/ 3483534 w 3483534"/>
                <a:gd name="connsiteY3" fmla="*/ 697102 h 697102"/>
                <a:gd name="connsiteX4" fmla="*/ 0 w 3483534"/>
                <a:gd name="connsiteY4" fmla="*/ 697102 h 697102"/>
                <a:gd name="connsiteX5" fmla="*/ 0 w 3483534"/>
                <a:gd name="connsiteY5" fmla="*/ 104959 h 697102"/>
                <a:gd name="connsiteX6" fmla="*/ 104959 w 3483534"/>
                <a:gd name="connsiteY6" fmla="*/ 0 h 69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3534" h="697102">
                  <a:moveTo>
                    <a:pt x="104959" y="0"/>
                  </a:moveTo>
                  <a:lnTo>
                    <a:pt x="3378575" y="0"/>
                  </a:lnTo>
                  <a:cubicBezTo>
                    <a:pt x="3436542" y="0"/>
                    <a:pt x="3483534" y="46992"/>
                    <a:pt x="3483534" y="104959"/>
                  </a:cubicBezTo>
                  <a:lnTo>
                    <a:pt x="3483534" y="697102"/>
                  </a:lnTo>
                  <a:lnTo>
                    <a:pt x="0" y="697102"/>
                  </a:lnTo>
                  <a:lnTo>
                    <a:pt x="0" y="104959"/>
                  </a:lnTo>
                  <a:cubicBezTo>
                    <a:pt x="0" y="46992"/>
                    <a:pt x="46992" y="0"/>
                    <a:pt x="104959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8164325" y="1742032"/>
              <a:ext cx="2862415" cy="690077"/>
            </a:xfrm>
            <a:custGeom>
              <a:avLst/>
              <a:gdLst>
                <a:gd name="connsiteX0" fmla="*/ 104959 w 3483534"/>
                <a:gd name="connsiteY0" fmla="*/ 0 h 697102"/>
                <a:gd name="connsiteX1" fmla="*/ 3378575 w 3483534"/>
                <a:gd name="connsiteY1" fmla="*/ 0 h 697102"/>
                <a:gd name="connsiteX2" fmla="*/ 3483534 w 3483534"/>
                <a:gd name="connsiteY2" fmla="*/ 104959 h 697102"/>
                <a:gd name="connsiteX3" fmla="*/ 3483534 w 3483534"/>
                <a:gd name="connsiteY3" fmla="*/ 697102 h 697102"/>
                <a:gd name="connsiteX4" fmla="*/ 0 w 3483534"/>
                <a:gd name="connsiteY4" fmla="*/ 697102 h 697102"/>
                <a:gd name="connsiteX5" fmla="*/ 0 w 3483534"/>
                <a:gd name="connsiteY5" fmla="*/ 104959 h 697102"/>
                <a:gd name="connsiteX6" fmla="*/ 104959 w 3483534"/>
                <a:gd name="connsiteY6" fmla="*/ 0 h 697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83534" h="697102">
                  <a:moveTo>
                    <a:pt x="104959" y="0"/>
                  </a:moveTo>
                  <a:lnTo>
                    <a:pt x="3378575" y="0"/>
                  </a:lnTo>
                  <a:cubicBezTo>
                    <a:pt x="3436542" y="0"/>
                    <a:pt x="3483534" y="46992"/>
                    <a:pt x="3483534" y="104959"/>
                  </a:cubicBezTo>
                  <a:lnTo>
                    <a:pt x="3483534" y="697102"/>
                  </a:lnTo>
                  <a:lnTo>
                    <a:pt x="0" y="697102"/>
                  </a:lnTo>
                  <a:lnTo>
                    <a:pt x="0" y="104959"/>
                  </a:lnTo>
                  <a:cubicBezTo>
                    <a:pt x="0" y="46992"/>
                    <a:pt x="46992" y="0"/>
                    <a:pt x="104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lnSpc>
                  <a:spcPct val="130000"/>
                </a:lnSpc>
              </a:pPr>
              <a:endParaRPr lang="zh-CN" altLang="en-US">
                <a:solidFill>
                  <a:prstClr val="white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18" name="文本框 17"/>
            <p:cNvSpPr txBox="1"/>
            <p:nvPr/>
          </p:nvSpPr>
          <p:spPr>
            <a:xfrm>
              <a:off x="8505987" y="1895482"/>
              <a:ext cx="2179090" cy="53117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30000"/>
                </a:lnSpc>
                <a:buClrTx/>
                <a:buSzTx/>
                <a:buFontTx/>
                <a:buNone/>
                <a:defRPr/>
              </a:pP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Keyword text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  <p:sp>
        <p:nvSpPr>
          <p:cNvPr id="23" name="文本框 22"/>
          <p:cNvSpPr txBox="1"/>
          <p:nvPr/>
        </p:nvSpPr>
        <p:spPr>
          <a:xfrm>
            <a:off x="8277029" y="2617092"/>
            <a:ext cx="1053116" cy="826188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 algn="dist">
              <a:defRPr kumimoji="0" sz="5000" b="1" i="0" u="none" strike="noStrike" cap="none" spc="0" normalizeH="0" baseline="0">
                <a:ln>
                  <a:noFill/>
                </a:ln>
                <a:gradFill flip="none" rotWithShape="1">
                  <a:gsLst>
                    <a:gs pos="0">
                      <a:srgbClr val="075FC5"/>
                    </a:gs>
                    <a:gs pos="68000">
                      <a:srgbClr val="4198E1"/>
                    </a:gs>
                  </a:gsLst>
                  <a:lin ang="16200000" scaled="1"/>
                </a:gradFill>
                <a:effectLst/>
                <a:uLnTx/>
                <a:uFillTx/>
                <a:latin typeface="思源黑体 CN Regular" panose="020B0500000000000000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r>
              <a:rPr kumimoji="0" lang="en-US" altLang="zh-CN" sz="4000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微软雅黑" panose="020B0503020204020204" pitchFamily="34" charset="-122"/>
                <a:sym typeface="Arial" panose="020B0604020202020204" pitchFamily="34" charset="0"/>
              </a:rPr>
              <a:t>03</a:t>
            </a:r>
            <a:endParaRPr kumimoji="0" lang="zh-CN" altLang="en-US" sz="4400" i="0" u="none" strike="noStrike" kern="120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93793" y="3487839"/>
            <a:ext cx="2603481" cy="12720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text content, such as keywords, some brief introductions, etc.</a:t>
            </a:r>
          </a:p>
          <a:p>
            <a:pPr algn="just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rPr>
              <a:t>Click here to add content, content to match the title. 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E7E6E6">
                  <a:lumMod val="50000"/>
                </a:srgbClr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cxnSp>
        <p:nvCxnSpPr>
          <p:cNvPr id="25" name="直接连接符 24"/>
          <p:cNvCxnSpPr/>
          <p:nvPr/>
        </p:nvCxnSpPr>
        <p:spPr>
          <a:xfrm>
            <a:off x="9186324" y="3308170"/>
            <a:ext cx="1553749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矩形 25"/>
          <p:cNvSpPr/>
          <p:nvPr/>
        </p:nvSpPr>
        <p:spPr>
          <a:xfrm>
            <a:off x="8450994" y="3262451"/>
            <a:ext cx="739140" cy="45719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5" name="椭圆 34"/>
          <p:cNvSpPr/>
          <p:nvPr/>
        </p:nvSpPr>
        <p:spPr>
          <a:xfrm>
            <a:off x="9217760" y="5213724"/>
            <a:ext cx="118428" cy="118428"/>
          </a:xfrm>
          <a:prstGeom prst="ellipse">
            <a:avLst/>
          </a:prstGeom>
          <a:noFill/>
          <a:ln w="222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6" name="椭圆 35"/>
          <p:cNvSpPr/>
          <p:nvPr/>
        </p:nvSpPr>
        <p:spPr>
          <a:xfrm>
            <a:off x="9536319" y="5213724"/>
            <a:ext cx="118428" cy="118428"/>
          </a:xfrm>
          <a:prstGeom prst="ellipse">
            <a:avLst/>
          </a:prstGeom>
          <a:noFill/>
          <a:ln w="222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sp>
        <p:nvSpPr>
          <p:cNvPr id="37" name="椭圆 36"/>
          <p:cNvSpPr/>
          <p:nvPr/>
        </p:nvSpPr>
        <p:spPr>
          <a:xfrm>
            <a:off x="9854878" y="5213724"/>
            <a:ext cx="118428" cy="118428"/>
          </a:xfrm>
          <a:prstGeom prst="ellipse">
            <a:avLst/>
          </a:prstGeom>
          <a:solidFill>
            <a:schemeClr val="accent1"/>
          </a:solidFill>
          <a:ln w="22225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0" rIns="91440" bIns="45720" numCol="1" spcCol="0" rtlCol="0" fromWordArt="0" anchor="ctr" anchorCtr="0" forceAA="0" compatLnSpc="1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sym typeface="Arial" panose="020B0604020202020204" pitchFamily="34" charset="0"/>
            </a:endParaRPr>
          </a:p>
        </p:txBody>
      </p:sp>
      <p:grpSp>
        <p:nvGrpSpPr>
          <p:cNvPr id="4" name="组合 3"/>
          <p:cNvGrpSpPr/>
          <p:nvPr/>
        </p:nvGrpSpPr>
        <p:grpSpPr>
          <a:xfrm>
            <a:off x="156479" y="118900"/>
            <a:ext cx="5886391" cy="1030740"/>
            <a:chOff x="156479" y="118900"/>
            <a:chExt cx="5886391" cy="1030740"/>
          </a:xfrm>
        </p:grpSpPr>
        <p:pic>
          <p:nvPicPr>
            <p:cNvPr id="38" name="图片 3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247" b="24750"/>
            <a:stretch>
              <a:fillRect/>
            </a:stretch>
          </p:blipFill>
          <p:spPr>
            <a:xfrm>
              <a:off x="156479" y="118900"/>
              <a:ext cx="985645" cy="1030740"/>
            </a:xfrm>
            <a:prstGeom prst="rect">
              <a:avLst/>
            </a:prstGeom>
          </p:spPr>
        </p:pic>
        <p:sp>
          <p:nvSpPr>
            <p:cNvPr id="42" name="文本框 20"/>
            <p:cNvSpPr txBox="1"/>
            <p:nvPr/>
          </p:nvSpPr>
          <p:spPr>
            <a:xfrm>
              <a:off x="1122558" y="361337"/>
              <a:ext cx="492031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200" dirty="0">
                  <a:latin typeface="时尚中黑简体" panose="01010104010101010101" pitchFamily="2" charset="-122"/>
                  <a:ea typeface="时尚中黑简体" panose="01010104010101010101" pitchFamily="2" charset="-122"/>
                  <a:sym typeface="Arial" panose="020B0604020202020204" pitchFamily="34" charset="0"/>
                </a:rPr>
                <a:t>Add title text</a:t>
              </a:r>
              <a:endParaRPr lang="zh-CN" altLang="en-US" sz="3200" dirty="0">
                <a:latin typeface="时尚中黑简体" panose="01010104010101010101" pitchFamily="2" charset="-122"/>
                <a:ea typeface="时尚中黑简体" panose="01010104010101010101" pitchFamily="2" charset="-122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slow" advClick="0" advTm="1000"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NET" val="4.0.30319.42000"/>
  <p:tag name="AS_OS" val="Microsoft Windows NT 6.1.7601 Service Pack 1"/>
  <p:tag name="AS_RELEASE_DATE" val="2022.11.14"/>
  <p:tag name="AS_TITLE" val="Aspose.Slides for .NET 4.0 Client Profile"/>
  <p:tag name="AS_VERSION" val="22.11"/>
  <p:tag name="COMMONDATA" val="eyJoZGlkIjoiMmMxNzY4NzliODJmOGYzMWEyZDdkODA0MWI0NTdiODcifQ=="/>
  <p:tag name="ISLIDE.GUIDESSETTING" val="{&quot;Id&quot;:&quot;b49df822-7165-45c2-8964-c451b9152035&quot;,&quot;Name&quot;:&quot;参考线1&quot;,&quot;Kind&quot;:&quot;Custom&quot;,&quot;OldGuidesSetting&quot;:{&quot;HeaderHeight&quot;:15.0,&quot;FooterHeight&quot;:9.0,&quot;SideMargin&quot;:5.5,&quot;TopMargin&quot;:0.0,&quot;BottomMargin&quot;:0.0,&quot;IntervalMargin&quot;:1.5}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618;#23462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78618;#23462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#565245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SLIDE_ID" val="custom20205081_1"/>
  <p:tag name="KSO_WM_SLIDE_INDEX" val="1"/>
  <p:tag name="KSO_WM_SLIDE_ITEM_CNT" val="0"/>
  <p:tag name="KSO_WM_SLIDE_LAYOUT" val="a_b"/>
  <p:tag name="KSO_WM_SLIDE_LAYOUT_CNT" val="1_1"/>
  <p:tag name="KSO_WM_SLIDE_SUBTYPE" val="defaultBlank"/>
  <p:tag name="KSO_WM_SLIDE_TYPE" val="title"/>
  <p:tag name="KSO_WM_TAG_VERSION" val="1.0"/>
  <p:tag name="KSO_WM_TEMPLATE_CATEGORY" val="custom"/>
  <p:tag name="KSO_WM_TEMPLATE_COLOR_TYPE" val="1"/>
  <p:tag name="KSO_WM_TEMPLATE_INDEX" val="20205081"/>
  <p:tag name="KSO_WM_TEMPLATE_MASTER_TYPE" val="0"/>
  <p:tag name="KSO_WM_TEMPLATE_SUBCATEGORY" val="19"/>
  <p:tag name="KSO_WM_TEMPLATE_THUMBS_INDEX" val="1、4、7、12、13、14、15、16、17、18、20、24、25、28、33、36、40、43、44"/>
  <p:tag name="KSO_WM_UNIT_SHOW_EDIT_AREA_INDICATION" val="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710183709"/>
  <p:tag name="MH_LIBRARY" val="GRAPHIC"/>
  <p:tag name="MH_ORDER" val="2"/>
  <p:tag name="MH_TYPE" val="SubTitl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710183709"/>
  <p:tag name="MH_LIBRARY" val="GRAPHIC"/>
  <p:tag name="MH_ORDER" val="4"/>
  <p:tag name="MH_TYPE" val="SubTitl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710183709"/>
  <p:tag name="MH_LIBRARY" val="GRAPHIC"/>
  <p:tag name="MH_ORDER" val="3"/>
  <p:tag name="MH_TYPE" val="SubTitl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DOWSIZE" val="100"/>
</p:tagLst>
</file>

<file path=ppt/theme/theme1.xml><?xml version="1.0" encoding="utf-8"?>
<a:theme xmlns:a="http://schemas.openxmlformats.org/drawingml/2006/main" name="www.freeppt7.com">
  <a:themeElements>
    <a:clrScheme name="自定义 2143">
      <a:dk1>
        <a:sysClr val="windowText" lastClr="000000"/>
      </a:dk1>
      <a:lt1>
        <a:sysClr val="window" lastClr="FFFFFF"/>
      </a:lt1>
      <a:dk2>
        <a:srgbClr val="39302A"/>
      </a:dk2>
      <a:lt2>
        <a:srgbClr val="E5DEDB"/>
      </a:lt2>
      <a:accent1>
        <a:srgbClr val="DB2A0F"/>
      </a:accent1>
      <a:accent2>
        <a:srgbClr val="FC8716"/>
      </a:accent2>
      <a:accent3>
        <a:srgbClr val="DB2A0F"/>
      </a:accent3>
      <a:accent4>
        <a:srgbClr val="FC8716"/>
      </a:accent4>
      <a:accent5>
        <a:srgbClr val="DB2A0F"/>
      </a:accent5>
      <a:accent6>
        <a:srgbClr val="FC8716"/>
      </a:accent6>
      <a:hlink>
        <a:srgbClr val="DB2A0F"/>
      </a:hlink>
      <a:folHlink>
        <a:srgbClr val="7F7F7F"/>
      </a:folHlink>
    </a:clrScheme>
    <a:fontScheme name="Office">
      <a:majorFont>
        <a:latin typeface="等线 Light"/>
        <a:ea typeface="等线 Light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等线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等线 Light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等线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</Template>
  <TotalTime>47</TotalTime>
  <Words>1277</Words>
  <Application>Microsoft Office PowerPoint</Application>
  <PresentationFormat>宽屏</PresentationFormat>
  <Paragraphs>185</Paragraphs>
  <Slides>26</Slides>
  <Notes>6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26</vt:i4>
      </vt:variant>
    </vt:vector>
  </HeadingPairs>
  <TitlesOfParts>
    <vt:vector size="36" baseType="lpstr">
      <vt:lpstr>Segoe UI Light 8</vt:lpstr>
      <vt:lpstr>等线</vt:lpstr>
      <vt:lpstr>时尚中黑简体</vt:lpstr>
      <vt:lpstr>思源宋体 CN</vt:lpstr>
      <vt:lpstr>微软雅黑</vt:lpstr>
      <vt:lpstr>Arial</vt:lpstr>
      <vt:lpstr>MS Reference Sans Serif</vt:lpstr>
      <vt:lpstr>Wingdings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www.freeppt7.com</Manager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freeppt7.com</dc:title>
  <dc:creator>www.freeppt7.com</dc:creator>
  <cp:keywords>www.freeppt7.com</cp:keywords>
  <dc:description>www.freeppt7.com</dc:description>
  <cp:lastModifiedBy>Kaiweiliu9209@outlook.com</cp:lastModifiedBy>
  <cp:revision>17</cp:revision>
  <dcterms:created xsi:type="dcterms:W3CDTF">2021-12-21T03:56:00Z</dcterms:created>
  <dcterms:modified xsi:type="dcterms:W3CDTF">2025-02-09T09:44:40Z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1A2D64CB60EC40B58E4E1739B8845C57_12</vt:lpwstr>
  </property>
  <property fmtid="{D5CDD505-2E9C-101B-9397-08002B2CF9AE}" pid="3" name="KSOProductBuildVer">
    <vt:lpwstr>2052-12.1.0.18608</vt:lpwstr>
  </property>
</Properties>
</file>