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Lst>
  <p:notesMasterIdLst>
    <p:notesMasterId r:id="rId28"/>
  </p:notesMasterIdLst>
  <p:handoutMasterIdLst>
    <p:handoutMasterId r:id="rId29"/>
  </p:handoutMasterIdLst>
  <p:sldIdLst>
    <p:sldId id="359" r:id="rId3"/>
    <p:sldId id="360" r:id="rId4"/>
    <p:sldId id="361" r:id="rId5"/>
    <p:sldId id="362" r:id="rId6"/>
    <p:sldId id="367" r:id="rId7"/>
    <p:sldId id="368" r:id="rId8"/>
    <p:sldId id="369" r:id="rId9"/>
    <p:sldId id="366" r:id="rId10"/>
    <p:sldId id="370" r:id="rId11"/>
    <p:sldId id="371" r:id="rId12"/>
    <p:sldId id="372" r:id="rId13"/>
    <p:sldId id="365" r:id="rId14"/>
    <p:sldId id="373" r:id="rId15"/>
    <p:sldId id="374" r:id="rId16"/>
    <p:sldId id="375" r:id="rId17"/>
    <p:sldId id="364" r:id="rId18"/>
    <p:sldId id="376" r:id="rId19"/>
    <p:sldId id="377" r:id="rId20"/>
    <p:sldId id="378" r:id="rId21"/>
    <p:sldId id="363" r:id="rId22"/>
    <p:sldId id="321" r:id="rId23"/>
    <p:sldId id="304" r:id="rId24"/>
    <p:sldId id="305" r:id="rId25"/>
    <p:sldId id="306" r:id="rId26"/>
    <p:sldId id="285"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55" autoAdjust="0"/>
    <p:restoredTop sz="93013" autoAdjust="0"/>
  </p:normalViewPr>
  <p:slideViewPr>
    <p:cSldViewPr snapToGrid="0" snapToObjects="1">
      <p:cViewPr varScale="1">
        <p:scale>
          <a:sx n="87" d="100"/>
          <a:sy n="87" d="100"/>
        </p:scale>
        <p:origin x="42" y="9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2025/3/2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403450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2025/3/2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19860550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endParaRPr lang="zh-CN" altLang="en-US" dirty="0"/>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71e807b215_2_16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71e807b215_2_16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endParaRPr lang="zh-CN" altLang="en-US" dirty="0"/>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组合 1"/>
          <p:cNvGrpSpPr/>
          <p:nvPr userDrawn="1"/>
        </p:nvGrpSpPr>
        <p:grpSpPr>
          <a:xfrm>
            <a:off x="169517" y="109075"/>
            <a:ext cx="1278283" cy="1224425"/>
            <a:chOff x="1630017" y="267929"/>
            <a:chExt cx="6027357" cy="5773407"/>
          </a:xfrm>
        </p:grpSpPr>
        <p:sp>
          <p:nvSpPr>
            <p:cNvPr id="3" name="平行四边形 2"/>
            <p:cNvSpPr/>
            <p:nvPr/>
          </p:nvSpPr>
          <p:spPr>
            <a:xfrm>
              <a:off x="2279374" y="1426266"/>
              <a:ext cx="2478158" cy="3684104"/>
            </a:xfrm>
            <a:prstGeom prst="parallelogram">
              <a:avLst>
                <a:gd name="adj" fmla="val 5241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p:cNvCxnSpPr/>
            <p:nvPr/>
          </p:nvCxnSpPr>
          <p:spPr>
            <a:xfrm flipH="1">
              <a:off x="2365515" y="1081709"/>
              <a:ext cx="1318589" cy="3816627"/>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rot="10800000">
              <a:off x="1630017" y="3513483"/>
              <a:ext cx="1033670" cy="2292627"/>
            </a:xfrm>
            <a:prstGeom prst="parallelogram">
              <a:avLst>
                <a:gd name="adj" fmla="val 86242"/>
              </a:avLst>
            </a:prstGeom>
            <a:gradFill>
              <a:gsLst>
                <a:gs pos="4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平行四边形 5"/>
            <p:cNvSpPr/>
            <p:nvPr/>
          </p:nvSpPr>
          <p:spPr>
            <a:xfrm>
              <a:off x="3170585" y="2870753"/>
              <a:ext cx="2368827" cy="2491409"/>
            </a:xfrm>
            <a:prstGeom prst="parallelogram">
              <a:avLst>
                <a:gd name="adj" fmla="val 3856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p:cNvCxnSpPr/>
            <p:nvPr/>
          </p:nvCxnSpPr>
          <p:spPr>
            <a:xfrm flipH="1">
              <a:off x="4254906" y="267929"/>
              <a:ext cx="899236" cy="2602824"/>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线连接符 7"/>
            <p:cNvCxnSpPr/>
            <p:nvPr/>
          </p:nvCxnSpPr>
          <p:spPr>
            <a:xfrm flipH="1">
              <a:off x="4391047" y="4656483"/>
              <a:ext cx="478446" cy="1384853"/>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rot="10800000">
              <a:off x="4658385" y="1081709"/>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平行四边形 9"/>
            <p:cNvSpPr/>
            <p:nvPr/>
          </p:nvSpPr>
          <p:spPr>
            <a:xfrm rot="10800000">
              <a:off x="5370201" y="1273864"/>
              <a:ext cx="1050238" cy="2504659"/>
            </a:xfrm>
            <a:prstGeom prst="parallelogram">
              <a:avLst>
                <a:gd name="adj" fmla="val 85269"/>
              </a:avLst>
            </a:prstGeom>
            <a:gradFill>
              <a:gsLst>
                <a:gs pos="32000">
                  <a:schemeClr val="bg1">
                    <a:alpha val="4600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平行四边形 10"/>
            <p:cNvSpPr/>
            <p:nvPr/>
          </p:nvSpPr>
          <p:spPr>
            <a:xfrm>
              <a:off x="5895320" y="1616766"/>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连接符 12"/>
            <p:cNvCxnSpPr/>
            <p:nvPr/>
          </p:nvCxnSpPr>
          <p:spPr>
            <a:xfrm flipH="1">
              <a:off x="5161011" y="2191579"/>
              <a:ext cx="899236" cy="2602824"/>
            </a:xfrm>
            <a:prstGeom prst="line">
              <a:avLst/>
            </a:prstGeom>
            <a:ln w="3175">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965031" y="3367444"/>
            <a:ext cx="453650" cy="149208"/>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http://www.freeppt7.com/hangye/</a:t>
            </a:r>
          </a:p>
        </p:txBody>
      </p:sp>
      <p:sp>
        <p:nvSpPr>
          <p:cNvPr id="3" name="TextBox 8"/>
          <p:cNvSpPr txBox="1"/>
          <p:nvPr/>
        </p:nvSpPr>
        <p:spPr>
          <a:xfrm>
            <a:off x="7509627" y="2215277"/>
            <a:ext cx="540060" cy="118430"/>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http://www.freeppt7.com/hangye/</a:t>
            </a:r>
          </a:p>
        </p:txBody>
      </p:sp>
      <p:sp>
        <p:nvSpPr>
          <p:cNvPr id="4"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5"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9" name="页脚占位符 7"/>
          <p:cNvSpPr>
            <a:spLocks noGrp="1"/>
          </p:cNvSpPr>
          <p:nvPr>
            <p:ph type="ftr" sz="quarter" idx="11"/>
          </p:nvPr>
        </p:nvSpPr>
        <p:spPr>
          <a:xfrm>
            <a:off x="4038600" y="6356350"/>
            <a:ext cx="4114800" cy="365125"/>
          </a:xfrm>
        </p:spPr>
        <p:txBody>
          <a:bodyPr/>
          <a:lstStyle/>
          <a:p>
            <a:endParaRPr lang="zh-CN" altLang="en-US"/>
          </a:p>
        </p:txBody>
      </p:sp>
      <p:sp>
        <p:nvSpPr>
          <p:cNvPr id="10"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3/2/2025</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204172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con sets layout">
    <p:bg>
      <p:bgPr>
        <a:solidFill>
          <a:srgbClr val="0E2A47"/>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dirty="0"/>
              <a:t>Icon Sets Layout</a:t>
            </a:r>
          </a:p>
        </p:txBody>
      </p:sp>
    </p:spTree>
    <p:extLst>
      <p:ext uri="{BB962C8B-B14F-4D97-AF65-F5344CB8AC3E}">
        <p14:creationId xmlns:p14="http://schemas.microsoft.com/office/powerpoint/2010/main" val="37229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C"/>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3.xml"/><Relationship Id="rId6" Type="http://schemas.openxmlformats.org/officeDocument/2006/relationships/hyperlink" Target="https://www.youtube.com/@Slidestemplatesfree"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18.png"/><Relationship Id="rId14" Type="http://schemas.openxmlformats.org/officeDocument/2006/relationships/hyperlink" Target="http://www.freeppt7.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fonts.google.com/specimen/Krona+On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fonts.google.com/specimen/Ubunt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grpSp>
        <p:nvGrpSpPr>
          <p:cNvPr id="23" name="组合 22"/>
          <p:cNvGrpSpPr/>
          <p:nvPr/>
        </p:nvGrpSpPr>
        <p:grpSpPr>
          <a:xfrm>
            <a:off x="1630017" y="-6626"/>
            <a:ext cx="9896558" cy="6047962"/>
            <a:chOff x="1630017" y="-6626"/>
            <a:chExt cx="9896558" cy="6047962"/>
          </a:xfrm>
        </p:grpSpPr>
        <p:sp>
          <p:nvSpPr>
            <p:cNvPr id="3" name="平行四边形 2"/>
            <p:cNvSpPr/>
            <p:nvPr/>
          </p:nvSpPr>
          <p:spPr>
            <a:xfrm>
              <a:off x="2279374" y="1426266"/>
              <a:ext cx="2478158" cy="3684104"/>
            </a:xfrm>
            <a:prstGeom prst="parallelogram">
              <a:avLst>
                <a:gd name="adj" fmla="val 5241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 name="直线连接符 4"/>
            <p:cNvCxnSpPr/>
            <p:nvPr/>
          </p:nvCxnSpPr>
          <p:spPr>
            <a:xfrm flipH="1">
              <a:off x="2365515" y="1081709"/>
              <a:ext cx="1318589" cy="3816627"/>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平行四边形 6"/>
            <p:cNvSpPr/>
            <p:nvPr/>
          </p:nvSpPr>
          <p:spPr>
            <a:xfrm rot="10800000">
              <a:off x="1630017" y="3513483"/>
              <a:ext cx="1033670" cy="2292627"/>
            </a:xfrm>
            <a:prstGeom prst="parallelogram">
              <a:avLst>
                <a:gd name="adj" fmla="val 86242"/>
              </a:avLst>
            </a:prstGeom>
            <a:gradFill>
              <a:gsLst>
                <a:gs pos="4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平行四边形 7"/>
            <p:cNvSpPr/>
            <p:nvPr/>
          </p:nvSpPr>
          <p:spPr>
            <a:xfrm>
              <a:off x="3170585" y="2870753"/>
              <a:ext cx="2368827" cy="2491409"/>
            </a:xfrm>
            <a:prstGeom prst="parallelogram">
              <a:avLst>
                <a:gd name="adj" fmla="val 3856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 name="直线连接符 8"/>
            <p:cNvCxnSpPr/>
            <p:nvPr/>
          </p:nvCxnSpPr>
          <p:spPr>
            <a:xfrm flipH="1">
              <a:off x="4254906" y="267929"/>
              <a:ext cx="899236" cy="2602824"/>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flipH="1">
              <a:off x="4391047" y="4656483"/>
              <a:ext cx="478446" cy="1384853"/>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平行四边形 13"/>
            <p:cNvSpPr/>
            <p:nvPr/>
          </p:nvSpPr>
          <p:spPr>
            <a:xfrm rot="10800000">
              <a:off x="4658385" y="1081709"/>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平行四边形 14"/>
            <p:cNvSpPr/>
            <p:nvPr/>
          </p:nvSpPr>
          <p:spPr>
            <a:xfrm rot="10800000">
              <a:off x="5370201" y="1273864"/>
              <a:ext cx="1050238" cy="2504659"/>
            </a:xfrm>
            <a:prstGeom prst="parallelogram">
              <a:avLst>
                <a:gd name="adj" fmla="val 85269"/>
              </a:avLst>
            </a:prstGeom>
            <a:gradFill>
              <a:gsLst>
                <a:gs pos="32000">
                  <a:schemeClr val="bg1">
                    <a:alpha val="4600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平行四边形 15"/>
            <p:cNvSpPr/>
            <p:nvPr/>
          </p:nvSpPr>
          <p:spPr>
            <a:xfrm>
              <a:off x="5895320" y="1616766"/>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平行四边形 16"/>
            <p:cNvSpPr/>
            <p:nvPr/>
          </p:nvSpPr>
          <p:spPr>
            <a:xfrm rot="10800000">
              <a:off x="10402964" y="-6626"/>
              <a:ext cx="1123611" cy="2875722"/>
            </a:xfrm>
            <a:prstGeom prst="parallelogram">
              <a:avLst>
                <a:gd name="adj" fmla="val 86967"/>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8" name="直线连接符 17"/>
            <p:cNvCxnSpPr/>
            <p:nvPr/>
          </p:nvCxnSpPr>
          <p:spPr>
            <a:xfrm flipH="1">
              <a:off x="5161011" y="2191579"/>
              <a:ext cx="899236" cy="2602824"/>
            </a:xfrm>
            <a:prstGeom prst="line">
              <a:avLst/>
            </a:prstGeom>
            <a:ln w="3175">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5393638" y="4178321"/>
            <a:ext cx="5168346" cy="577081"/>
          </a:xfrm>
          <a:prstGeom prst="rect">
            <a:avLst/>
          </a:prstGeom>
          <a:noFill/>
        </p:spPr>
        <p:txBody>
          <a:bodyPr wrap="square" rtlCol="0">
            <a:spAutoFit/>
          </a:bodyPr>
          <a:lstStyle/>
          <a:p>
            <a:r>
              <a:rPr lang="en-GB" altLang="zh-CN" sz="1050" dirty="0">
                <a:solidFill>
                  <a:schemeClr val="bg1"/>
                </a:solidFill>
              </a:rPr>
              <a:t>your content is entered here, or by copying your text, select paste in this box and choose to retain only text. your content is typed here, or by copying your text, select paste in this box.</a:t>
            </a:r>
          </a:p>
        </p:txBody>
      </p:sp>
      <p:sp>
        <p:nvSpPr>
          <p:cNvPr id="22" name="文本框 21"/>
          <p:cNvSpPr txBox="1"/>
          <p:nvPr/>
        </p:nvSpPr>
        <p:spPr>
          <a:xfrm>
            <a:off x="9095222" y="2602826"/>
            <a:ext cx="1518364" cy="646331"/>
          </a:xfrm>
          <a:prstGeom prst="rect">
            <a:avLst/>
          </a:prstGeom>
          <a:noFill/>
        </p:spPr>
        <p:txBody>
          <a:bodyPr wrap="none" rtlCol="0">
            <a:spAutoFit/>
          </a:bodyPr>
          <a:lstStyle/>
          <a:p>
            <a:r>
              <a:rPr kumimoji="1" lang="en-US" altLang="zh-CN" sz="3600" i="1" dirty="0">
                <a:solidFill>
                  <a:schemeClr val="bg1"/>
                </a:solidFill>
                <a:latin typeface="+mj-lt"/>
              </a:rPr>
              <a:t>20XX</a:t>
            </a:r>
          </a:p>
        </p:txBody>
      </p:sp>
      <p:sp>
        <p:nvSpPr>
          <p:cNvPr id="24" name="文本框 23"/>
          <p:cNvSpPr txBox="1"/>
          <p:nvPr/>
        </p:nvSpPr>
        <p:spPr>
          <a:xfrm>
            <a:off x="2568583" y="2119135"/>
            <a:ext cx="5444247" cy="1200329"/>
          </a:xfrm>
          <a:prstGeom prst="rect">
            <a:avLst/>
          </a:prstGeom>
          <a:noFill/>
        </p:spPr>
        <p:txBody>
          <a:bodyPr wrap="none" rtlCol="0">
            <a:spAutoFit/>
          </a:bodyPr>
          <a:lstStyle/>
          <a:p>
            <a:r>
              <a:rPr kumimoji="1" lang="en-US" altLang="zh-CN" sz="7200" i="1" dirty="0">
                <a:solidFill>
                  <a:schemeClr val="bg1"/>
                </a:solidFill>
                <a:effectLst>
                  <a:outerShdw blurRad="50800" dist="38100" dir="2700000" sx="101000" sy="101000" algn="tl" rotWithShape="0">
                    <a:prstClr val="black">
                      <a:alpha val="40000"/>
                    </a:prstClr>
                  </a:outerShdw>
                </a:effectLst>
                <a:latin typeface="+mj-lt"/>
              </a:rPr>
              <a:t>BUSINESS</a:t>
            </a:r>
          </a:p>
        </p:txBody>
      </p:sp>
      <p:sp>
        <p:nvSpPr>
          <p:cNvPr id="25" name="文本框 24"/>
          <p:cNvSpPr txBox="1"/>
          <p:nvPr/>
        </p:nvSpPr>
        <p:spPr>
          <a:xfrm>
            <a:off x="2433538" y="3116573"/>
            <a:ext cx="7969426" cy="1200329"/>
          </a:xfrm>
          <a:prstGeom prst="rect">
            <a:avLst/>
          </a:prstGeom>
          <a:noFill/>
        </p:spPr>
        <p:txBody>
          <a:bodyPr wrap="none" rtlCol="0">
            <a:spAutoFit/>
          </a:bodyPr>
          <a:lstStyle/>
          <a:p>
            <a:r>
              <a:rPr kumimoji="1" lang="en-US" altLang="zh-CN" sz="7200" i="1" dirty="0">
                <a:solidFill>
                  <a:schemeClr val="bg1"/>
                </a:solidFill>
                <a:effectLst>
                  <a:outerShdw blurRad="50800" dist="38100" dir="2700000" sx="101000" sy="101000" algn="tl" rotWithShape="0">
                    <a:prstClr val="black">
                      <a:alpha val="40000"/>
                    </a:prstClr>
                  </a:outerShdw>
                </a:effectLst>
                <a:latin typeface="+mj-lt"/>
              </a:rPr>
              <a:t>PPT TEMPLATE</a:t>
            </a:r>
            <a:endParaRPr kumimoji="1" lang="zh-CN" altLang="en-US" sz="7200" i="1" dirty="0">
              <a:solidFill>
                <a:schemeClr val="bg1"/>
              </a:solidFill>
              <a:effectLst>
                <a:outerShdw blurRad="50800" dist="38100" dir="2700000" sx="101000" sy="101000" algn="tl" rotWithShape="0">
                  <a:prstClr val="black">
                    <a:alpha val="40000"/>
                  </a:prstClr>
                </a:outerShdw>
              </a:effectLst>
              <a:latin typeface="+mj-lt"/>
            </a:endParaRPr>
          </a:p>
        </p:txBody>
      </p:sp>
      <p:sp>
        <p:nvSpPr>
          <p:cNvPr id="2" name="Rounded Rectangle 7">
            <a:extLst>
              <a:ext uri="{FF2B5EF4-FFF2-40B4-BE49-F238E27FC236}">
                <a16:creationId xmlns:a16="http://schemas.microsoft.com/office/drawing/2014/main" id="{39979B02-2EC5-2D6B-4D72-F0542A538F78}"/>
              </a:ext>
            </a:extLst>
          </p:cNvPr>
          <p:cNvSpPr/>
          <p:nvPr/>
        </p:nvSpPr>
        <p:spPr>
          <a:xfrm>
            <a:off x="532941" y="418940"/>
            <a:ext cx="1684599" cy="413563"/>
          </a:xfrm>
          <a:prstGeom prst="roundRect">
            <a:avLst>
              <a:gd name="adj" fmla="val 50000"/>
            </a:avLst>
          </a:prstGeom>
          <a:solidFill>
            <a:schemeClr val="bg1">
              <a:alpha val="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grpSp>
        <p:nvGrpSpPr>
          <p:cNvPr id="4" name="组合 3">
            <a:extLst>
              <a:ext uri="{FF2B5EF4-FFF2-40B4-BE49-F238E27FC236}">
                <a16:creationId xmlns:a16="http://schemas.microsoft.com/office/drawing/2014/main" id="{14896D9B-9764-236F-E6F7-B54F55ACCA59}"/>
              </a:ext>
            </a:extLst>
          </p:cNvPr>
          <p:cNvGrpSpPr/>
          <p:nvPr/>
        </p:nvGrpSpPr>
        <p:grpSpPr>
          <a:xfrm>
            <a:off x="5539412" y="5634600"/>
            <a:ext cx="3734477" cy="314481"/>
            <a:chOff x="4414802" y="4745227"/>
            <a:chExt cx="3734477" cy="314481"/>
          </a:xfrm>
        </p:grpSpPr>
        <p:grpSp>
          <p:nvGrpSpPr>
            <p:cNvPr id="6" name="组合 5">
              <a:extLst>
                <a:ext uri="{FF2B5EF4-FFF2-40B4-BE49-F238E27FC236}">
                  <a16:creationId xmlns:a16="http://schemas.microsoft.com/office/drawing/2014/main" id="{D8A137F9-A944-0AA5-F718-1686750F8905}"/>
                </a:ext>
              </a:extLst>
            </p:cNvPr>
            <p:cNvGrpSpPr/>
            <p:nvPr/>
          </p:nvGrpSpPr>
          <p:grpSpPr>
            <a:xfrm>
              <a:off x="6654696" y="4763888"/>
              <a:ext cx="290407" cy="290407"/>
              <a:chOff x="2633025" y="5543873"/>
              <a:chExt cx="290407" cy="290407"/>
            </a:xfrm>
            <a:solidFill>
              <a:schemeClr val="bg1"/>
            </a:solidFill>
          </p:grpSpPr>
          <p:sp>
            <p:nvSpPr>
              <p:cNvPr id="28" name="Oval 15">
                <a:extLst>
                  <a:ext uri="{FF2B5EF4-FFF2-40B4-BE49-F238E27FC236}">
                    <a16:creationId xmlns:a16="http://schemas.microsoft.com/office/drawing/2014/main" id="{7D853D55-5ACA-6D69-032F-933EC61B50A9}"/>
                  </a:ext>
                </a:extLst>
              </p:cNvPr>
              <p:cNvSpPr>
                <a:spLocks/>
              </p:cNvSpPr>
              <p:nvPr/>
            </p:nvSpPr>
            <p:spPr bwMode="auto">
              <a:xfrm>
                <a:off x="2633025" y="5543873"/>
                <a:ext cx="290407" cy="290407"/>
              </a:xfrm>
              <a:prstGeom prst="ellipse">
                <a:avLst/>
              </a:prstGeom>
              <a:solidFill>
                <a:srgbClr val="964251"/>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9" name="Group 16">
                <a:extLst>
                  <a:ext uri="{FF2B5EF4-FFF2-40B4-BE49-F238E27FC236}">
                    <a16:creationId xmlns:a16="http://schemas.microsoft.com/office/drawing/2014/main" id="{F2F708E3-2B90-411F-2557-52FD0AB39B4E}"/>
                  </a:ext>
                </a:extLst>
              </p:cNvPr>
              <p:cNvGrpSpPr>
                <a:grpSpLocks/>
              </p:cNvGrpSpPr>
              <p:nvPr/>
            </p:nvGrpSpPr>
            <p:grpSpPr bwMode="auto">
              <a:xfrm>
                <a:off x="2726440" y="5588961"/>
                <a:ext cx="104062" cy="180353"/>
                <a:chOff x="4441" y="3117"/>
                <a:chExt cx="215" cy="372"/>
              </a:xfrm>
              <a:grpFill/>
            </p:grpSpPr>
            <p:sp>
              <p:nvSpPr>
                <p:cNvPr id="30" name="Freeform 17">
                  <a:extLst>
                    <a:ext uri="{FF2B5EF4-FFF2-40B4-BE49-F238E27FC236}">
                      <a16:creationId xmlns:a16="http://schemas.microsoft.com/office/drawing/2014/main" id="{CB6DD087-688C-48C9-377D-94C3ECF4E4EF}"/>
                    </a:ext>
                  </a:extLst>
                </p:cNvPr>
                <p:cNvSpPr>
                  <a:spLocks/>
                </p:cNvSpPr>
                <p:nvPr/>
              </p:nvSpPr>
              <p:spPr bwMode="auto">
                <a:xfrm>
                  <a:off x="4474" y="3117"/>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31" name="Freeform 18">
                  <a:extLst>
                    <a:ext uri="{FF2B5EF4-FFF2-40B4-BE49-F238E27FC236}">
                      <a16:creationId xmlns:a16="http://schemas.microsoft.com/office/drawing/2014/main" id="{9BB9B222-40E6-D30E-7B7E-0AABA2E374D6}"/>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10" name="组合 9">
              <a:extLst>
                <a:ext uri="{FF2B5EF4-FFF2-40B4-BE49-F238E27FC236}">
                  <a16:creationId xmlns:a16="http://schemas.microsoft.com/office/drawing/2014/main" id="{043430B8-F965-83F4-7981-87114AACB0C8}"/>
                </a:ext>
              </a:extLst>
            </p:cNvPr>
            <p:cNvGrpSpPr/>
            <p:nvPr/>
          </p:nvGrpSpPr>
          <p:grpSpPr>
            <a:xfrm>
              <a:off x="4414802" y="4745227"/>
              <a:ext cx="290407" cy="290407"/>
              <a:chOff x="732769" y="5535598"/>
              <a:chExt cx="290407" cy="290407"/>
            </a:xfrm>
            <a:solidFill>
              <a:schemeClr val="bg1"/>
            </a:solidFill>
          </p:grpSpPr>
          <p:sp>
            <p:nvSpPr>
              <p:cNvPr id="19" name="Oval 10">
                <a:extLst>
                  <a:ext uri="{FF2B5EF4-FFF2-40B4-BE49-F238E27FC236}">
                    <a16:creationId xmlns:a16="http://schemas.microsoft.com/office/drawing/2014/main" id="{856F0F75-1FAA-BD5B-6307-DE5B07ACDDBC}"/>
                  </a:ext>
                </a:extLst>
              </p:cNvPr>
              <p:cNvSpPr>
                <a:spLocks/>
              </p:cNvSpPr>
              <p:nvPr/>
            </p:nvSpPr>
            <p:spPr bwMode="auto">
              <a:xfrm>
                <a:off x="732769" y="5535598"/>
                <a:ext cx="290407" cy="290407"/>
              </a:xfrm>
              <a:prstGeom prst="ellipse">
                <a:avLst/>
              </a:prstGeom>
              <a:solidFill>
                <a:srgbClr val="964251"/>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20" name="组合 19">
                <a:extLst>
                  <a:ext uri="{FF2B5EF4-FFF2-40B4-BE49-F238E27FC236}">
                    <a16:creationId xmlns:a16="http://schemas.microsoft.com/office/drawing/2014/main" id="{0976FCBA-889F-DF1F-8E18-F0D82D8F3285}"/>
                  </a:ext>
                </a:extLst>
              </p:cNvPr>
              <p:cNvGrpSpPr/>
              <p:nvPr/>
            </p:nvGrpSpPr>
            <p:grpSpPr>
              <a:xfrm>
                <a:off x="811795" y="5598991"/>
                <a:ext cx="132841" cy="151011"/>
                <a:chOff x="860980" y="3583766"/>
                <a:chExt cx="100336" cy="114060"/>
              </a:xfrm>
              <a:grpFill/>
            </p:grpSpPr>
            <p:sp>
              <p:nvSpPr>
                <p:cNvPr id="26" name="Freeform 12">
                  <a:extLst>
                    <a:ext uri="{FF2B5EF4-FFF2-40B4-BE49-F238E27FC236}">
                      <a16:creationId xmlns:a16="http://schemas.microsoft.com/office/drawing/2014/main" id="{4CFAD190-7C97-77CF-A230-3FB8C5F73056}"/>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7" name="Freeform 13">
                  <a:extLst>
                    <a:ext uri="{FF2B5EF4-FFF2-40B4-BE49-F238E27FC236}">
                      <a16:creationId xmlns:a16="http://schemas.microsoft.com/office/drawing/2014/main" id="{9D369E1B-9B50-4655-D053-F13CB44CBE18}"/>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1" name="Text Box 20">
              <a:extLst>
                <a:ext uri="{FF2B5EF4-FFF2-40B4-BE49-F238E27FC236}">
                  <a16:creationId xmlns:a16="http://schemas.microsoft.com/office/drawing/2014/main" id="{3D12C28F-14F9-9D96-C480-3B30A10412AB}"/>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13" name="矩形 12">
              <a:extLst>
                <a:ext uri="{FF2B5EF4-FFF2-40B4-BE49-F238E27FC236}">
                  <a16:creationId xmlns:a16="http://schemas.microsoft.com/office/drawing/2014/main" id="{B33DEBF3-FF12-6219-1D3C-4F3EF86E0CBA}"/>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9" presetClass="entr" presetSubtype="0" dur="5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ntr" presetSubtype="0" dur="50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9" presetClass="entr" presetSubtype="0" dur="50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par>
                                <p:cTn id="21" presetID="9" presetClass="entr" presetSubtype="0" dur="50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4671034" cy="369332"/>
          </a:xfrm>
          <a:prstGeom prst="rect">
            <a:avLst/>
          </a:prstGeom>
          <a:noFill/>
        </p:spPr>
        <p:txBody>
          <a:bodyPr wrap="square" rtlCol="0">
            <a:spAutoFit/>
          </a:bodyPr>
          <a:lstStyle/>
          <a:p>
            <a:r>
              <a:rPr kumimoji="1" lang="en-GB" altLang="zh-CN" i="1">
                <a:solidFill>
                  <a:schemeClr val="bg1"/>
                </a:solidFill>
                <a:latin typeface="+mj-lt"/>
              </a:rPr>
              <a:t>PERFORMANCE</a:t>
            </a:r>
            <a:r>
              <a:rPr kumimoji="1" lang="zh-CN" altLang="en-US" i="1">
                <a:solidFill>
                  <a:schemeClr val="bg1"/>
                </a:solidFill>
                <a:latin typeface="+mj-lt"/>
              </a:rPr>
              <a:t> </a:t>
            </a:r>
            <a:r>
              <a:rPr kumimoji="1" lang="en-GB" altLang="zh-CN" i="1">
                <a:solidFill>
                  <a:schemeClr val="bg1"/>
                </a:solidFill>
                <a:latin typeface="+mj-lt"/>
              </a:rPr>
              <a:t>DEMONSTRATION</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grpSp>
        <p:nvGrpSpPr>
          <p:cNvPr id="5" name="组合 4"/>
          <p:cNvGrpSpPr/>
          <p:nvPr/>
        </p:nvGrpSpPr>
        <p:grpSpPr>
          <a:xfrm>
            <a:off x="2262797" y="1839794"/>
            <a:ext cx="938880" cy="1166400"/>
            <a:chOff x="-2420938" y="1114426"/>
            <a:chExt cx="3081338" cy="3687762"/>
          </a:xfrm>
          <a:solidFill>
            <a:srgbClr val="E53353"/>
          </a:solidFill>
        </p:grpSpPr>
        <p:sp>
          <p:nvSpPr>
            <p:cNvPr id="6" name="Freeform 5"/>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7" name="Freeform 6"/>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8" name="Freeform 7"/>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2"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9" name="Freeform 8"/>
            <p:cNvSpPr>
              <a:spLocks noEditPoint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10" name="Freeform 9"/>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grpSp>
      <p:sp>
        <p:nvSpPr>
          <p:cNvPr id="11" name="TextBox 192"/>
          <p:cNvSpPr txBox="1">
            <a:spLocks noChangeArrowheads="1"/>
          </p:cNvSpPr>
          <p:nvPr/>
        </p:nvSpPr>
        <p:spPr bwMode="auto">
          <a:xfrm>
            <a:off x="2545847" y="2407131"/>
            <a:ext cx="374711"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zh-CN" sz="2400">
                <a:solidFill>
                  <a:srgbClr val="E53353"/>
                </a:solidFill>
                <a:latin typeface="+mj-lt"/>
              </a:rPr>
              <a:t>1</a:t>
            </a:r>
            <a:endParaRPr lang="id-ID" altLang="zh-CN" sz="2400">
              <a:solidFill>
                <a:srgbClr val="E53353"/>
              </a:solidFill>
              <a:latin typeface="+mj-lt"/>
            </a:endParaRPr>
          </a:p>
        </p:txBody>
      </p:sp>
      <p:grpSp>
        <p:nvGrpSpPr>
          <p:cNvPr id="12" name="组合 11"/>
          <p:cNvGrpSpPr/>
          <p:nvPr/>
        </p:nvGrpSpPr>
        <p:grpSpPr>
          <a:xfrm>
            <a:off x="2262797" y="3528581"/>
            <a:ext cx="938880" cy="1123657"/>
            <a:chOff x="-2420938" y="1114426"/>
            <a:chExt cx="3081338" cy="3687762"/>
          </a:xfrm>
          <a:solidFill>
            <a:srgbClr val="E53353"/>
          </a:solidFill>
        </p:grpSpPr>
        <p:sp>
          <p:nvSpPr>
            <p:cNvPr id="13" name="Freeform 5"/>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14" name="Freeform 6"/>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15" name="Freeform 7"/>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2"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16" name="Freeform 8"/>
            <p:cNvSpPr>
              <a:spLocks noEditPoint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17" name="Freeform 9"/>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grpSp>
      <p:sp>
        <p:nvSpPr>
          <p:cNvPr id="18" name="TextBox 192"/>
          <p:cNvSpPr txBox="1">
            <a:spLocks noChangeArrowheads="1"/>
          </p:cNvSpPr>
          <p:nvPr/>
        </p:nvSpPr>
        <p:spPr bwMode="auto">
          <a:xfrm>
            <a:off x="2555641" y="4057349"/>
            <a:ext cx="374711"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zh-CN" sz="2400">
                <a:solidFill>
                  <a:srgbClr val="E53353"/>
                </a:solidFill>
                <a:latin typeface="+mj-lt"/>
              </a:rPr>
              <a:t>2</a:t>
            </a:r>
            <a:endParaRPr lang="id-ID" altLang="zh-CN" sz="2400">
              <a:solidFill>
                <a:srgbClr val="E53353"/>
              </a:solidFill>
              <a:latin typeface="+mj-lt"/>
            </a:endParaRPr>
          </a:p>
        </p:txBody>
      </p:sp>
      <p:grpSp>
        <p:nvGrpSpPr>
          <p:cNvPr id="19" name="组合 18"/>
          <p:cNvGrpSpPr/>
          <p:nvPr/>
        </p:nvGrpSpPr>
        <p:grpSpPr>
          <a:xfrm>
            <a:off x="2262797" y="5239940"/>
            <a:ext cx="938880" cy="1123656"/>
            <a:chOff x="-2420938" y="1114426"/>
            <a:chExt cx="3081338" cy="3687762"/>
          </a:xfrm>
          <a:solidFill>
            <a:srgbClr val="E53353"/>
          </a:solidFill>
        </p:grpSpPr>
        <p:sp>
          <p:nvSpPr>
            <p:cNvPr id="20" name="Freeform 5"/>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21" name="Freeform 6"/>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22" name="Freeform 7"/>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2" h="617">
                  <a:moveTo>
                    <a:pt x="400" y="0"/>
                  </a:moveTo>
                  <a:lnTo>
                    <a:pt x="0" y="556"/>
                  </a:lnTo>
                  <a:lnTo>
                    <a:pt x="42" y="617"/>
                  </a:lnTo>
                  <a:lnTo>
                    <a:pt x="494" y="0"/>
                  </a:lnTo>
                  <a:lnTo>
                    <a:pt x="4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23" name="Freeform 8"/>
            <p:cNvSpPr>
              <a:spLocks noEditPoint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sp>
          <p:nvSpPr>
            <p:cNvPr id="24" name="Freeform 9"/>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4652" tIns="32327" rIns="64652" bIns="32327" numCol="1" anchor="t" anchorCtr="0" compatLnSpc="1"/>
            <a:lstStyle/>
            <a:p>
              <a:endParaRPr lang="zh-CN" altLang="en-US" sz="1400">
                <a:solidFill>
                  <a:schemeClr val="bg1">
                    <a:lumMod val="95000"/>
                  </a:schemeClr>
                </a:solidFill>
                <a:latin typeface="+mj-lt"/>
              </a:endParaRPr>
            </a:p>
          </p:txBody>
        </p:sp>
      </p:grpSp>
      <p:sp>
        <p:nvSpPr>
          <p:cNvPr id="25" name="TextBox 192"/>
          <p:cNvSpPr txBox="1">
            <a:spLocks noChangeArrowheads="1"/>
          </p:cNvSpPr>
          <p:nvPr/>
        </p:nvSpPr>
        <p:spPr bwMode="auto">
          <a:xfrm>
            <a:off x="2555641" y="5790325"/>
            <a:ext cx="374711"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zh-CN" sz="2400">
                <a:solidFill>
                  <a:srgbClr val="E53353"/>
                </a:solidFill>
                <a:latin typeface="+mj-lt"/>
              </a:rPr>
              <a:t>3</a:t>
            </a:r>
            <a:endParaRPr lang="id-ID" altLang="zh-CN" sz="2400">
              <a:solidFill>
                <a:srgbClr val="E53353"/>
              </a:solidFill>
              <a:latin typeface="+mj-lt"/>
            </a:endParaRPr>
          </a:p>
        </p:txBody>
      </p:sp>
      <p:sp>
        <p:nvSpPr>
          <p:cNvPr id="26" name="文本框 25"/>
          <p:cNvSpPr txBox="1"/>
          <p:nvPr/>
        </p:nvSpPr>
        <p:spPr>
          <a:xfrm>
            <a:off x="3672750" y="2117104"/>
            <a:ext cx="684806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title here</a:t>
            </a:r>
            <a:r>
              <a:rPr lang="zh-CN" altLang="en-US" sz="1200">
                <a:solidFill>
                  <a:schemeClr val="bg1">
                    <a:lumMod val="95000"/>
                  </a:schemeClr>
                </a:solidFill>
              </a:rPr>
              <a:t>，</a:t>
            </a:r>
            <a:r>
              <a:rPr lang="en-GB" altLang="zh-CN" sz="1200">
                <a:solidFill>
                  <a:schemeClr val="bg1">
                    <a:lumMod val="95000"/>
                  </a:schemeClr>
                </a:solidFill>
              </a:rPr>
              <a:t>click here to enter text descriptions such as content introduction, data statistics, event analysis, summary and overview related to this subtitle or graph.please enter the text you need here. thank you for using our ppt template.</a:t>
            </a:r>
          </a:p>
        </p:txBody>
      </p:sp>
      <p:sp>
        <p:nvSpPr>
          <p:cNvPr id="27" name="文本框 26"/>
          <p:cNvSpPr txBox="1"/>
          <p:nvPr/>
        </p:nvSpPr>
        <p:spPr>
          <a:xfrm>
            <a:off x="3672750" y="1735262"/>
            <a:ext cx="2480166" cy="369332"/>
          </a:xfrm>
          <a:prstGeom prst="rect">
            <a:avLst/>
          </a:prstGeom>
          <a:noFill/>
        </p:spPr>
        <p:txBody>
          <a:bodyPr wrap="none" rtlCol="0">
            <a:spAutoFit/>
          </a:bodyPr>
          <a:lstStyle/>
          <a:p>
            <a:r>
              <a:rPr lang="en-GB" altLang="zh-CN">
                <a:solidFill>
                  <a:schemeClr val="bg1">
                    <a:lumMod val="95000"/>
                  </a:schemeClr>
                </a:solidFill>
                <a:latin typeface="+mj-lt"/>
              </a:rPr>
              <a:t>ENTER THE TITLE</a:t>
            </a:r>
          </a:p>
        </p:txBody>
      </p:sp>
      <p:sp>
        <p:nvSpPr>
          <p:cNvPr id="28" name="文本框 27"/>
          <p:cNvSpPr txBox="1"/>
          <p:nvPr/>
        </p:nvSpPr>
        <p:spPr>
          <a:xfrm>
            <a:off x="3672750" y="3781561"/>
            <a:ext cx="684806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title here</a:t>
            </a:r>
            <a:r>
              <a:rPr lang="zh-CN" altLang="en-US" sz="1200">
                <a:solidFill>
                  <a:schemeClr val="bg1">
                    <a:lumMod val="95000"/>
                  </a:schemeClr>
                </a:solidFill>
              </a:rPr>
              <a:t>，</a:t>
            </a:r>
            <a:r>
              <a:rPr lang="en-GB" altLang="zh-CN" sz="1200">
                <a:solidFill>
                  <a:schemeClr val="bg1">
                    <a:lumMod val="95000"/>
                  </a:schemeClr>
                </a:solidFill>
              </a:rPr>
              <a:t>click here to enter text descriptions such as content introduction, data statistics, event analysis, summary and overview related to this subtitle or graph.please enter the text you need here. thank you for using our ppt template.</a:t>
            </a:r>
          </a:p>
        </p:txBody>
      </p:sp>
      <p:sp>
        <p:nvSpPr>
          <p:cNvPr id="29" name="文本框 28"/>
          <p:cNvSpPr txBox="1"/>
          <p:nvPr/>
        </p:nvSpPr>
        <p:spPr>
          <a:xfrm>
            <a:off x="3672750" y="3399719"/>
            <a:ext cx="2480166" cy="369332"/>
          </a:xfrm>
          <a:prstGeom prst="rect">
            <a:avLst/>
          </a:prstGeom>
          <a:noFill/>
        </p:spPr>
        <p:txBody>
          <a:bodyPr wrap="none" rtlCol="0">
            <a:spAutoFit/>
          </a:bodyPr>
          <a:lstStyle/>
          <a:p>
            <a:r>
              <a:rPr lang="en-GB" altLang="zh-CN">
                <a:solidFill>
                  <a:schemeClr val="bg1">
                    <a:lumMod val="95000"/>
                  </a:schemeClr>
                </a:solidFill>
                <a:latin typeface="+mj-lt"/>
              </a:rPr>
              <a:t>ENTER THE TITLE</a:t>
            </a:r>
          </a:p>
        </p:txBody>
      </p:sp>
      <p:sp>
        <p:nvSpPr>
          <p:cNvPr id="30" name="文本框 29"/>
          <p:cNvSpPr txBox="1"/>
          <p:nvPr/>
        </p:nvSpPr>
        <p:spPr>
          <a:xfrm>
            <a:off x="3672750" y="5538388"/>
            <a:ext cx="684806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title here</a:t>
            </a:r>
            <a:r>
              <a:rPr lang="zh-CN" altLang="en-US" sz="1200">
                <a:solidFill>
                  <a:schemeClr val="bg1">
                    <a:lumMod val="95000"/>
                  </a:schemeClr>
                </a:solidFill>
              </a:rPr>
              <a:t>，</a:t>
            </a:r>
            <a:r>
              <a:rPr lang="en-GB" altLang="zh-CN" sz="1200">
                <a:solidFill>
                  <a:schemeClr val="bg1">
                    <a:lumMod val="95000"/>
                  </a:schemeClr>
                </a:solidFill>
              </a:rPr>
              <a:t>click here to enter text descriptions such as content introduction, data statistics, event analysis, summary and overview related to this subtitle or graph.please enter the text you need here. thank you for using our ppt template.</a:t>
            </a:r>
          </a:p>
        </p:txBody>
      </p:sp>
      <p:sp>
        <p:nvSpPr>
          <p:cNvPr id="31" name="文本框 30"/>
          <p:cNvSpPr txBox="1"/>
          <p:nvPr/>
        </p:nvSpPr>
        <p:spPr>
          <a:xfrm>
            <a:off x="3672750" y="5156546"/>
            <a:ext cx="2480166" cy="369332"/>
          </a:xfrm>
          <a:prstGeom prst="rect">
            <a:avLst/>
          </a:prstGeom>
          <a:noFill/>
        </p:spPr>
        <p:txBody>
          <a:bodyPr wrap="none" rtlCol="0">
            <a:spAutoFit/>
          </a:bodyPr>
          <a:lstStyle/>
          <a:p>
            <a:r>
              <a:rPr lang="en-GB" altLang="zh-CN">
                <a:solidFill>
                  <a:schemeClr val="bg1">
                    <a:lumMod val="95000"/>
                  </a:schemeClr>
                </a:solidFill>
                <a:latin typeface="+mj-lt"/>
              </a:rPr>
              <a:t>ENTER THE TITLE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9" presetClass="entr" presetSubtype="0" dur="5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par>
                                <p:cTn id="20" presetID="9" presetClass="entr" presetSubtype="0" dur="50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4671034" cy="369332"/>
          </a:xfrm>
          <a:prstGeom prst="rect">
            <a:avLst/>
          </a:prstGeom>
          <a:noFill/>
        </p:spPr>
        <p:txBody>
          <a:bodyPr wrap="square" rtlCol="0">
            <a:spAutoFit/>
          </a:bodyPr>
          <a:lstStyle/>
          <a:p>
            <a:r>
              <a:rPr kumimoji="1" lang="en-GB" altLang="zh-CN" i="1">
                <a:solidFill>
                  <a:schemeClr val="bg1"/>
                </a:solidFill>
                <a:latin typeface="+mj-lt"/>
              </a:rPr>
              <a:t>PERFORMANCE</a:t>
            </a:r>
            <a:r>
              <a:rPr kumimoji="1" lang="zh-CN" altLang="en-US" i="1">
                <a:solidFill>
                  <a:schemeClr val="bg1"/>
                </a:solidFill>
                <a:latin typeface="+mj-lt"/>
              </a:rPr>
              <a:t> </a:t>
            </a:r>
            <a:r>
              <a:rPr kumimoji="1" lang="en-GB" altLang="zh-CN" i="1">
                <a:solidFill>
                  <a:schemeClr val="bg1"/>
                </a:solidFill>
                <a:latin typeface="+mj-lt"/>
              </a:rPr>
              <a:t>DEMONSTRATION</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5" name="Oval 16"/>
          <p:cNvSpPr>
            <a:spLocks noChangeArrowheads="1"/>
          </p:cNvSpPr>
          <p:nvPr/>
        </p:nvSpPr>
        <p:spPr bwMode="auto">
          <a:xfrm>
            <a:off x="4227270" y="4914898"/>
            <a:ext cx="476819" cy="484149"/>
          </a:xfrm>
          <a:prstGeom prst="ellipse">
            <a:avLst/>
          </a:prstGeom>
          <a:solidFill>
            <a:srgbClr val="E53353"/>
          </a:solidFill>
          <a:ln>
            <a:noFill/>
          </a:ln>
        </p:spPr>
        <p:txBody>
          <a:bodyPr vert="horz" wrap="square" lIns="0" tIns="0" rIns="0" bIns="0" numCol="1" anchor="ctr" anchorCtr="0" compatLnSpc="1"/>
          <a:lstStyle/>
          <a:p>
            <a:pPr algn="ctr"/>
            <a:r>
              <a:rPr lang="en-US" altLang="zh-CN" sz="2055">
                <a:solidFill>
                  <a:schemeClr val="bg1">
                    <a:lumMod val="95000"/>
                  </a:schemeClr>
                </a:solidFill>
                <a:latin typeface="+mj-lt"/>
              </a:rPr>
              <a:t>B</a:t>
            </a:r>
            <a:endParaRPr lang="en-US" sz="2055">
              <a:solidFill>
                <a:schemeClr val="bg1">
                  <a:lumMod val="95000"/>
                </a:schemeClr>
              </a:solidFill>
              <a:latin typeface="+mj-lt"/>
            </a:endParaRPr>
          </a:p>
        </p:txBody>
      </p:sp>
      <p:sp>
        <p:nvSpPr>
          <p:cNvPr id="6" name="Oval 32"/>
          <p:cNvSpPr>
            <a:spLocks noChangeArrowheads="1"/>
          </p:cNvSpPr>
          <p:nvPr/>
        </p:nvSpPr>
        <p:spPr bwMode="auto">
          <a:xfrm>
            <a:off x="1015103" y="4914898"/>
            <a:ext cx="476819" cy="484149"/>
          </a:xfrm>
          <a:prstGeom prst="ellipse">
            <a:avLst/>
          </a:prstGeom>
          <a:solidFill>
            <a:srgbClr val="E53353"/>
          </a:solidFill>
          <a:ln>
            <a:noFill/>
          </a:ln>
        </p:spPr>
        <p:txBody>
          <a:bodyPr vert="horz" wrap="square" lIns="0" tIns="0" rIns="0" bIns="0" numCol="1" anchor="ctr" anchorCtr="0" compatLnSpc="1"/>
          <a:lstStyle/>
          <a:p>
            <a:pPr algn="ctr"/>
            <a:r>
              <a:rPr lang="en-US" altLang="zh-CN" sz="2055">
                <a:solidFill>
                  <a:schemeClr val="bg1">
                    <a:lumMod val="95000"/>
                  </a:schemeClr>
                </a:solidFill>
                <a:latin typeface="+mj-lt"/>
              </a:rPr>
              <a:t>A</a:t>
            </a:r>
            <a:endParaRPr lang="en-US" sz="2055">
              <a:solidFill>
                <a:schemeClr val="bg1">
                  <a:lumMod val="95000"/>
                </a:schemeClr>
              </a:solidFill>
              <a:latin typeface="+mj-lt"/>
            </a:endParaRPr>
          </a:p>
        </p:txBody>
      </p:sp>
      <p:sp>
        <p:nvSpPr>
          <p:cNvPr id="7" name="Text Box 10"/>
          <p:cNvSpPr txBox="1">
            <a:spLocks noChangeArrowheads="1"/>
          </p:cNvSpPr>
          <p:nvPr/>
        </p:nvSpPr>
        <p:spPr bwMode="auto">
          <a:xfrm>
            <a:off x="8566088" y="2129064"/>
            <a:ext cx="2952812" cy="1050544"/>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GB" altLang="zh-CN" sz="2400">
                <a:solidFill>
                  <a:schemeClr val="bg1">
                    <a:lumMod val="95000"/>
                  </a:schemeClr>
                </a:solidFill>
                <a:latin typeface="+mj-lt"/>
              </a:rPr>
              <a:t>PLEASE ENTER</a:t>
            </a:r>
          </a:p>
          <a:p>
            <a:pPr>
              <a:lnSpc>
                <a:spcPct val="150000"/>
              </a:lnSpc>
            </a:pPr>
            <a:r>
              <a:rPr lang="en-GB" altLang="zh-CN" sz="2400">
                <a:solidFill>
                  <a:schemeClr val="bg1">
                    <a:lumMod val="95000"/>
                  </a:schemeClr>
                </a:solidFill>
                <a:latin typeface="+mj-lt"/>
              </a:rPr>
              <a:t>THE TITLE HERE</a:t>
            </a:r>
          </a:p>
        </p:txBody>
      </p:sp>
      <p:sp>
        <p:nvSpPr>
          <p:cNvPr id="8" name="矩形 7"/>
          <p:cNvSpPr/>
          <p:nvPr/>
        </p:nvSpPr>
        <p:spPr>
          <a:xfrm>
            <a:off x="596003" y="2193460"/>
            <a:ext cx="2686329" cy="2229051"/>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40">
              <a:solidFill>
                <a:schemeClr val="bg1">
                  <a:lumMod val="95000"/>
                </a:schemeClr>
              </a:solidFill>
            </a:endParaRPr>
          </a:p>
        </p:txBody>
      </p:sp>
      <p:sp>
        <p:nvSpPr>
          <p:cNvPr id="9" name="矩形 8"/>
          <p:cNvSpPr/>
          <p:nvPr/>
        </p:nvSpPr>
        <p:spPr>
          <a:xfrm>
            <a:off x="3343729" y="2193459"/>
            <a:ext cx="4470097" cy="2234714"/>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40">
              <a:solidFill>
                <a:schemeClr val="bg1">
                  <a:lumMod val="95000"/>
                </a:schemeClr>
              </a:solidFill>
            </a:endParaRPr>
          </a:p>
        </p:txBody>
      </p:sp>
      <p:sp>
        <p:nvSpPr>
          <p:cNvPr id="10" name="文本框 9"/>
          <p:cNvSpPr txBox="1"/>
          <p:nvPr/>
        </p:nvSpPr>
        <p:spPr>
          <a:xfrm>
            <a:off x="1530559" y="4902019"/>
            <a:ext cx="2730322" cy="1304588"/>
          </a:xfrm>
          <a:prstGeom prst="rect">
            <a:avLst/>
          </a:prstGeom>
          <a:noFill/>
        </p:spPr>
        <p:txBody>
          <a:bodyPr wrap="square" rtlCol="0">
            <a:spAutoFit/>
          </a:bodyPr>
          <a:lstStyle/>
          <a:p>
            <a:pPr>
              <a:lnSpc>
                <a:spcPct val="150000"/>
              </a:lnSpc>
            </a:pPr>
            <a:r>
              <a:rPr lang="en-GB" altLang="zh-CN">
                <a:solidFill>
                  <a:schemeClr val="bg1">
                    <a:lumMod val="95000"/>
                  </a:schemeClr>
                </a:solidFill>
                <a:latin typeface="+mj-lt"/>
              </a:rPr>
              <a:t>ENTER THE TITLE</a:t>
            </a:r>
          </a:p>
          <a:p>
            <a:pPr>
              <a:lnSpc>
                <a:spcPct val="150000"/>
              </a:lnSpc>
            </a:pPr>
            <a:r>
              <a:rPr lang="en-GB" altLang="zh-CN" sz="1200">
                <a:solidFill>
                  <a:schemeClr val="bg1">
                    <a:lumMod val="95000"/>
                  </a:schemeClr>
                </a:solidFill>
              </a:rPr>
              <a:t>please enter the text you need here. Thank you for using our PPT template.</a:t>
            </a:r>
          </a:p>
        </p:txBody>
      </p:sp>
      <p:sp>
        <p:nvSpPr>
          <p:cNvPr id="11" name="文本框 10"/>
          <p:cNvSpPr txBox="1"/>
          <p:nvPr/>
        </p:nvSpPr>
        <p:spPr>
          <a:xfrm>
            <a:off x="4788083" y="4902019"/>
            <a:ext cx="2730322" cy="1304588"/>
          </a:xfrm>
          <a:prstGeom prst="rect">
            <a:avLst/>
          </a:prstGeom>
          <a:noFill/>
        </p:spPr>
        <p:txBody>
          <a:bodyPr wrap="square" rtlCol="0">
            <a:spAutoFit/>
          </a:bodyPr>
          <a:lstStyle/>
          <a:p>
            <a:pPr>
              <a:lnSpc>
                <a:spcPct val="150000"/>
              </a:lnSpc>
            </a:pPr>
            <a:r>
              <a:rPr lang="en-GB" altLang="zh-CN">
                <a:solidFill>
                  <a:schemeClr val="bg1">
                    <a:lumMod val="95000"/>
                  </a:schemeClr>
                </a:solidFill>
                <a:latin typeface="+mj-lt"/>
              </a:rPr>
              <a:t>ENTER THE TITLE</a:t>
            </a:r>
          </a:p>
          <a:p>
            <a:pPr>
              <a:lnSpc>
                <a:spcPct val="150000"/>
              </a:lnSpc>
            </a:pPr>
            <a:r>
              <a:rPr lang="en-GB" altLang="zh-CN" sz="1200">
                <a:solidFill>
                  <a:schemeClr val="bg1">
                    <a:lumMod val="95000"/>
                  </a:schemeClr>
                </a:solidFill>
              </a:rPr>
              <a:t>please enter the text you need here. Thank you for using our PPT template.</a:t>
            </a:r>
          </a:p>
        </p:txBody>
      </p:sp>
      <p:sp>
        <p:nvSpPr>
          <p:cNvPr id="12" name="文本框 11"/>
          <p:cNvSpPr txBox="1"/>
          <p:nvPr/>
        </p:nvSpPr>
        <p:spPr>
          <a:xfrm>
            <a:off x="8479486" y="3307985"/>
            <a:ext cx="3039414" cy="1997085"/>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a:t>
            </a:r>
          </a:p>
          <a:p>
            <a:pPr>
              <a:lnSpc>
                <a:spcPct val="150000"/>
              </a:lnSpc>
            </a:pPr>
            <a:endParaRPr lang="en-GB" altLang="zh-CN" sz="1200">
              <a:solidFill>
                <a:schemeClr val="bg1">
                  <a:lumMod val="95000"/>
                </a:schemeClr>
              </a:solidFill>
            </a:endParaRPr>
          </a:p>
          <a:p>
            <a:pPr>
              <a:lnSpc>
                <a:spcPct val="150000"/>
              </a:lnSpc>
            </a:pPr>
            <a:r>
              <a:rPr lang="en-GB" altLang="zh-CN" sz="1200">
                <a:solidFill>
                  <a:schemeClr val="bg1">
                    <a:lumMod val="95000"/>
                  </a:schemeClr>
                </a:solidFill>
              </a:rPr>
              <a:t>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91917" y="500732"/>
            <a:ext cx="7488583" cy="4576406"/>
            <a:chOff x="1630017" y="-6626"/>
            <a:chExt cx="9896558" cy="6047962"/>
          </a:xfrm>
        </p:grpSpPr>
        <p:sp>
          <p:nvSpPr>
            <p:cNvPr id="3" name="平行四边形 2"/>
            <p:cNvSpPr/>
            <p:nvPr/>
          </p:nvSpPr>
          <p:spPr>
            <a:xfrm>
              <a:off x="2279374" y="1426266"/>
              <a:ext cx="2478158" cy="3684104"/>
            </a:xfrm>
            <a:prstGeom prst="parallelogram">
              <a:avLst>
                <a:gd name="adj" fmla="val 5241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p:cNvCxnSpPr/>
            <p:nvPr/>
          </p:nvCxnSpPr>
          <p:spPr>
            <a:xfrm flipH="1">
              <a:off x="2365515" y="1081709"/>
              <a:ext cx="1318589" cy="3816627"/>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rot="10800000">
              <a:off x="1630017" y="3513483"/>
              <a:ext cx="1033670" cy="2292627"/>
            </a:xfrm>
            <a:prstGeom prst="parallelogram">
              <a:avLst>
                <a:gd name="adj" fmla="val 86242"/>
              </a:avLst>
            </a:prstGeom>
            <a:gradFill>
              <a:gsLst>
                <a:gs pos="4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平行四边形 5"/>
            <p:cNvSpPr/>
            <p:nvPr/>
          </p:nvSpPr>
          <p:spPr>
            <a:xfrm>
              <a:off x="3170585" y="2870753"/>
              <a:ext cx="2368827" cy="2491409"/>
            </a:xfrm>
            <a:prstGeom prst="parallelogram">
              <a:avLst>
                <a:gd name="adj" fmla="val 3856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p:cNvCxnSpPr/>
            <p:nvPr/>
          </p:nvCxnSpPr>
          <p:spPr>
            <a:xfrm flipH="1">
              <a:off x="4254906" y="267929"/>
              <a:ext cx="899236" cy="2602824"/>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线连接符 7"/>
            <p:cNvCxnSpPr/>
            <p:nvPr/>
          </p:nvCxnSpPr>
          <p:spPr>
            <a:xfrm flipH="1">
              <a:off x="4391047" y="4656483"/>
              <a:ext cx="478446" cy="1384853"/>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rot="10800000">
              <a:off x="4658385" y="1081709"/>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平行四边形 9"/>
            <p:cNvSpPr/>
            <p:nvPr/>
          </p:nvSpPr>
          <p:spPr>
            <a:xfrm rot="10800000">
              <a:off x="5370201" y="1273864"/>
              <a:ext cx="1050238" cy="2504659"/>
            </a:xfrm>
            <a:prstGeom prst="parallelogram">
              <a:avLst>
                <a:gd name="adj" fmla="val 85269"/>
              </a:avLst>
            </a:prstGeom>
            <a:gradFill>
              <a:gsLst>
                <a:gs pos="32000">
                  <a:schemeClr val="bg1">
                    <a:alpha val="4600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平行四边形 10"/>
            <p:cNvSpPr/>
            <p:nvPr/>
          </p:nvSpPr>
          <p:spPr>
            <a:xfrm>
              <a:off x="5895320" y="1616766"/>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平行四边形 11"/>
            <p:cNvSpPr/>
            <p:nvPr/>
          </p:nvSpPr>
          <p:spPr>
            <a:xfrm rot="10800000">
              <a:off x="10402964" y="-6626"/>
              <a:ext cx="1123611" cy="2875722"/>
            </a:xfrm>
            <a:prstGeom prst="parallelogram">
              <a:avLst>
                <a:gd name="adj" fmla="val 86967"/>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连接符 12"/>
            <p:cNvCxnSpPr/>
            <p:nvPr/>
          </p:nvCxnSpPr>
          <p:spPr>
            <a:xfrm flipH="1">
              <a:off x="5161011" y="2191579"/>
              <a:ext cx="899236" cy="2602824"/>
            </a:xfrm>
            <a:prstGeom prst="line">
              <a:avLst/>
            </a:prstGeom>
            <a:ln w="3175">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2865439" y="1812023"/>
            <a:ext cx="6356326" cy="1938992"/>
          </a:xfrm>
          <a:prstGeom prst="rect">
            <a:avLst/>
          </a:prstGeom>
          <a:noFill/>
        </p:spPr>
        <p:txBody>
          <a:bodyPr wrap="square" rtlCol="0">
            <a:spAutoFit/>
          </a:bodyPr>
          <a:lstStyle/>
          <a:p>
            <a:r>
              <a:rPr kumimoji="1" lang="en-GB" altLang="zh-CN" sz="6000" i="1" dirty="0">
                <a:solidFill>
                  <a:schemeClr val="bg1"/>
                </a:solidFill>
                <a:effectLst>
                  <a:outerShdw blurRad="50800" dist="38100" dir="2700000" algn="tl" rotWithShape="0">
                    <a:prstClr val="black">
                      <a:alpha val="40000"/>
                    </a:prstClr>
                  </a:outerShdw>
                </a:effectLst>
                <a:latin typeface="+mj-lt"/>
              </a:rPr>
              <a:t>SUMMARIZE</a:t>
            </a:r>
            <a:r>
              <a:rPr kumimoji="1" lang="zh-CN" altLang="en-US" sz="6000" i="1" dirty="0">
                <a:solidFill>
                  <a:schemeClr val="bg1"/>
                </a:solidFill>
                <a:effectLst>
                  <a:outerShdw blurRad="50800" dist="38100" dir="2700000" algn="tl" rotWithShape="0">
                    <a:prstClr val="black">
                      <a:alpha val="40000"/>
                    </a:prstClr>
                  </a:outerShdw>
                </a:effectLst>
                <a:latin typeface="+mj-lt"/>
              </a:rPr>
              <a:t> </a:t>
            </a:r>
            <a:r>
              <a:rPr kumimoji="1" lang="en-GB" altLang="zh-CN" sz="6000" i="1" dirty="0">
                <a:solidFill>
                  <a:schemeClr val="bg1"/>
                </a:solidFill>
                <a:effectLst>
                  <a:outerShdw blurRad="50800" dist="38100" dir="2700000" algn="tl" rotWithShape="0">
                    <a:prstClr val="black">
                      <a:alpha val="40000"/>
                    </a:prstClr>
                  </a:outerShdw>
                </a:effectLst>
                <a:latin typeface="+mj-lt"/>
              </a:rPr>
              <a:t>EXPERIENCE</a:t>
            </a:r>
          </a:p>
        </p:txBody>
      </p:sp>
      <p:sp>
        <p:nvSpPr>
          <p:cNvPr id="17" name="文本框 16"/>
          <p:cNvSpPr txBox="1"/>
          <p:nvPr/>
        </p:nvSpPr>
        <p:spPr>
          <a:xfrm>
            <a:off x="7721600" y="3585015"/>
            <a:ext cx="2198038" cy="584775"/>
          </a:xfrm>
          <a:prstGeom prst="rect">
            <a:avLst/>
          </a:prstGeom>
          <a:noFill/>
        </p:spPr>
        <p:txBody>
          <a:bodyPr wrap="none" rtlCol="0">
            <a:spAutoFit/>
          </a:bodyPr>
          <a:lstStyle/>
          <a:p>
            <a:r>
              <a:rPr kumimoji="1" lang="en-US" altLang="zh-CN" sz="3200" i="1" dirty="0">
                <a:solidFill>
                  <a:schemeClr val="bg1"/>
                </a:solidFill>
                <a:effectLst>
                  <a:outerShdw blurRad="50800" dist="38100" dir="2700000" algn="tl" rotWithShape="0">
                    <a:prstClr val="black">
                      <a:alpha val="40000"/>
                    </a:prstClr>
                  </a:outerShdw>
                </a:effectLst>
                <a:latin typeface="+mj-lt"/>
              </a:rPr>
              <a:t>PART</a:t>
            </a:r>
            <a:r>
              <a:rPr kumimoji="1" lang="zh-CN" altLang="en-US" sz="3200" i="1" dirty="0">
                <a:solidFill>
                  <a:schemeClr val="bg1"/>
                </a:solidFill>
                <a:effectLst>
                  <a:outerShdw blurRad="50800" dist="38100" dir="2700000" algn="tl" rotWithShape="0">
                    <a:prstClr val="black">
                      <a:alpha val="40000"/>
                    </a:prstClr>
                  </a:outerShdw>
                </a:effectLst>
                <a:latin typeface="+mj-lt"/>
              </a:rPr>
              <a:t>  </a:t>
            </a:r>
            <a:r>
              <a:rPr kumimoji="1" lang="en-US" altLang="zh-CN" sz="3200" i="1" dirty="0">
                <a:solidFill>
                  <a:schemeClr val="bg1"/>
                </a:solidFill>
                <a:effectLst>
                  <a:outerShdw blurRad="50800" dist="38100" dir="2700000" algn="tl" rotWithShape="0">
                    <a:prstClr val="black">
                      <a:alpha val="40000"/>
                    </a:prstClr>
                  </a:outerShdw>
                </a:effectLst>
                <a:latin typeface="+mj-lt"/>
              </a:rPr>
              <a:t>03</a:t>
            </a:r>
            <a:endParaRPr kumimoji="1" lang="zh-CN" altLang="en-US" sz="3200" i="1" dirty="0">
              <a:solidFill>
                <a:schemeClr val="bg1"/>
              </a:solidFill>
              <a:effectLst>
                <a:outerShdw blurRad="50800" dist="38100" dir="2700000" algn="tl" rotWithShape="0">
                  <a:prstClr val="black">
                    <a:alpha val="40000"/>
                  </a:prstClr>
                </a:outerShdw>
              </a:effectLst>
              <a:latin typeface="+mj-lt"/>
            </a:endParaRPr>
          </a:p>
        </p:txBody>
      </p:sp>
      <p:sp>
        <p:nvSpPr>
          <p:cNvPr id="18" name="文本框 17"/>
          <p:cNvSpPr txBox="1"/>
          <p:nvPr/>
        </p:nvSpPr>
        <p:spPr>
          <a:xfrm>
            <a:off x="3437380" y="3822070"/>
            <a:ext cx="4216400" cy="246221"/>
          </a:xfrm>
          <a:prstGeom prst="rect">
            <a:avLst/>
          </a:prstGeom>
          <a:noFill/>
        </p:spPr>
        <p:txBody>
          <a:bodyPr wrap="square" rtlCol="0">
            <a:spAutoFit/>
          </a:bodyPr>
          <a:lstStyle/>
          <a:p>
            <a:pPr algn="dist"/>
            <a:r>
              <a:rPr lang="en-GB" altLang="zh-CN" sz="1000">
                <a:solidFill>
                  <a:schemeClr val="bg1"/>
                </a:solidFill>
              </a:rPr>
              <a:t>FILL IN THE TEXT OF THE DOCUMENT TITLE HERE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4251934" cy="400110"/>
          </a:xfrm>
          <a:prstGeom prst="rect">
            <a:avLst/>
          </a:prstGeom>
          <a:noFill/>
        </p:spPr>
        <p:txBody>
          <a:bodyPr wrap="square" rtlCol="0">
            <a:spAutoFit/>
          </a:bodyPr>
          <a:lstStyle/>
          <a:p>
            <a:r>
              <a:rPr kumimoji="1" lang="en-GB" altLang="zh-CN" sz="2000" i="1">
                <a:solidFill>
                  <a:schemeClr val="bg1"/>
                </a:solidFill>
                <a:latin typeface="+mj-lt"/>
              </a:rPr>
              <a:t>SUMMARIZE EXPERIENCE</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5" name="Oval 25"/>
          <p:cNvSpPr/>
          <p:nvPr/>
        </p:nvSpPr>
        <p:spPr>
          <a:xfrm>
            <a:off x="4376924" y="1986984"/>
            <a:ext cx="192723" cy="192723"/>
          </a:xfrm>
          <a:prstGeom prst="ellipse">
            <a:avLst/>
          </a:prstGeom>
          <a:solidFill>
            <a:schemeClr val="bg1">
              <a:lumMod val="95000"/>
            </a:schemeClr>
          </a:solidFill>
          <a:ln w="28575">
            <a:solidFill>
              <a:srgbClr val="E53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6" name="Oval 35"/>
          <p:cNvSpPr/>
          <p:nvPr/>
        </p:nvSpPr>
        <p:spPr>
          <a:xfrm>
            <a:off x="4376924" y="3267140"/>
            <a:ext cx="192723" cy="192723"/>
          </a:xfrm>
          <a:prstGeom prst="ellipse">
            <a:avLst/>
          </a:prstGeom>
          <a:solidFill>
            <a:schemeClr val="bg1">
              <a:lumMod val="95000"/>
            </a:schemeClr>
          </a:solidFill>
          <a:ln w="28575">
            <a:solidFill>
              <a:srgbClr val="E53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7" name="Oval 51"/>
          <p:cNvSpPr/>
          <p:nvPr/>
        </p:nvSpPr>
        <p:spPr>
          <a:xfrm>
            <a:off x="4376924" y="4547295"/>
            <a:ext cx="192723" cy="192723"/>
          </a:xfrm>
          <a:prstGeom prst="ellipse">
            <a:avLst/>
          </a:prstGeom>
          <a:solidFill>
            <a:schemeClr val="bg1">
              <a:lumMod val="95000"/>
            </a:schemeClr>
          </a:solidFill>
          <a:ln w="28575">
            <a:solidFill>
              <a:srgbClr val="E53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8" name="Oval 64"/>
          <p:cNvSpPr/>
          <p:nvPr/>
        </p:nvSpPr>
        <p:spPr>
          <a:xfrm>
            <a:off x="4376924" y="5827451"/>
            <a:ext cx="192723" cy="192723"/>
          </a:xfrm>
          <a:prstGeom prst="ellipse">
            <a:avLst/>
          </a:prstGeom>
          <a:solidFill>
            <a:schemeClr val="bg1">
              <a:lumMod val="95000"/>
            </a:schemeClr>
          </a:solidFill>
          <a:ln w="28575">
            <a:solidFill>
              <a:srgbClr val="E53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9" name="Flowchart: Off-page Connector 22"/>
          <p:cNvSpPr/>
          <p:nvPr/>
        </p:nvSpPr>
        <p:spPr>
          <a:xfrm rot="16200000">
            <a:off x="2040257" y="1055270"/>
            <a:ext cx="971354" cy="2056152"/>
          </a:xfrm>
          <a:prstGeom prst="flowChartOffpageConnector">
            <a:avLst/>
          </a:prstGeom>
          <a:solidFill>
            <a:srgbClr val="E5335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a:p>
        </p:txBody>
      </p:sp>
      <p:sp>
        <p:nvSpPr>
          <p:cNvPr id="10" name="Round Same Side Corner Rectangle 23"/>
          <p:cNvSpPr/>
          <p:nvPr/>
        </p:nvSpPr>
        <p:spPr>
          <a:xfrm rot="16200000">
            <a:off x="1086574" y="1789609"/>
            <a:ext cx="971355" cy="587474"/>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a:solidFill>
                  <a:schemeClr val="bg1">
                    <a:lumMod val="50000"/>
                    <a:lumOff val="50000"/>
                  </a:schemeClr>
                </a:solidFill>
                <a:latin typeface="+mj-lt"/>
              </a:rPr>
              <a:t>01</a:t>
            </a:r>
          </a:p>
        </p:txBody>
      </p:sp>
      <p:cxnSp>
        <p:nvCxnSpPr>
          <p:cNvPr id="11" name="Straight Connector 24"/>
          <p:cNvCxnSpPr>
            <a:endCxn id="5" idx="2"/>
          </p:cNvCxnSpPr>
          <p:nvPr/>
        </p:nvCxnSpPr>
        <p:spPr>
          <a:xfrm flipV="1">
            <a:off x="3521926" y="2083346"/>
            <a:ext cx="854999" cy="3"/>
          </a:xfrm>
          <a:prstGeom prst="line">
            <a:avLst/>
          </a:prstGeom>
          <a:ln w="19050">
            <a:solidFill>
              <a:srgbClr val="E53353"/>
            </a:solidFill>
            <a:prstDash val="sysDot"/>
          </a:ln>
        </p:spPr>
        <p:style>
          <a:lnRef idx="1">
            <a:schemeClr val="accent1"/>
          </a:lnRef>
          <a:fillRef idx="0">
            <a:schemeClr val="accent1"/>
          </a:fillRef>
          <a:effectRef idx="0">
            <a:schemeClr val="accent1"/>
          </a:effectRef>
          <a:fontRef idx="minor">
            <a:schemeClr val="tx1"/>
          </a:fontRef>
        </p:style>
      </p:cxnSp>
      <p:sp>
        <p:nvSpPr>
          <p:cNvPr id="12" name="Freeform 35"/>
          <p:cNvSpPr>
            <a:spLocks noChangeAspect="1" noEditPoints="1"/>
          </p:cNvSpPr>
          <p:nvPr/>
        </p:nvSpPr>
        <p:spPr bwMode="auto">
          <a:xfrm>
            <a:off x="2186840" y="18424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5">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sp>
        <p:nvSpPr>
          <p:cNvPr id="13" name="Flowchart: Off-page Connector 47"/>
          <p:cNvSpPr/>
          <p:nvPr/>
        </p:nvSpPr>
        <p:spPr>
          <a:xfrm rot="16200000">
            <a:off x="2040255" y="3615581"/>
            <a:ext cx="971353" cy="2056152"/>
          </a:xfrm>
          <a:prstGeom prst="flowChartOffpageConnector">
            <a:avLst/>
          </a:prstGeom>
          <a:solidFill>
            <a:srgbClr val="E5335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a:solidFill>
                <a:schemeClr val="bg1"/>
              </a:solidFill>
              <a:latin typeface="Impact" panose="020B0806030902050204" pitchFamily="34" charset="0"/>
            </a:endParaRPr>
          </a:p>
        </p:txBody>
      </p:sp>
      <p:sp>
        <p:nvSpPr>
          <p:cNvPr id="14" name="Round Same Side Corner Rectangle 49"/>
          <p:cNvSpPr/>
          <p:nvPr/>
        </p:nvSpPr>
        <p:spPr>
          <a:xfrm rot="16200000">
            <a:off x="1084018" y="4349919"/>
            <a:ext cx="971355" cy="587474"/>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a:solidFill>
                  <a:schemeClr val="bg1">
                    <a:lumMod val="50000"/>
                    <a:lumOff val="50000"/>
                  </a:schemeClr>
                </a:solidFill>
                <a:latin typeface="+mj-lt"/>
              </a:rPr>
              <a:t>03</a:t>
            </a:r>
          </a:p>
        </p:txBody>
      </p:sp>
      <p:cxnSp>
        <p:nvCxnSpPr>
          <p:cNvPr id="15" name="Straight Connector 50"/>
          <p:cNvCxnSpPr>
            <a:endCxn id="7" idx="2"/>
          </p:cNvCxnSpPr>
          <p:nvPr/>
        </p:nvCxnSpPr>
        <p:spPr>
          <a:xfrm>
            <a:off x="3521923" y="4643656"/>
            <a:ext cx="855000" cy="1"/>
          </a:xfrm>
          <a:prstGeom prst="line">
            <a:avLst/>
          </a:prstGeom>
          <a:ln w="19050">
            <a:solidFill>
              <a:srgbClr val="E53353"/>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61"/>
          <p:cNvSpPr/>
          <p:nvPr/>
        </p:nvSpPr>
        <p:spPr bwMode="auto">
          <a:xfrm>
            <a:off x="2299533" y="43537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Impact" panose="020B0806030902050204" pitchFamily="34" charset="0"/>
            </a:endParaRPr>
          </a:p>
        </p:txBody>
      </p:sp>
      <p:sp>
        <p:nvSpPr>
          <p:cNvPr id="17" name="Flowchart: Off-page Connector 32"/>
          <p:cNvSpPr/>
          <p:nvPr/>
        </p:nvSpPr>
        <p:spPr>
          <a:xfrm rot="16200000">
            <a:off x="2040259" y="2335426"/>
            <a:ext cx="971353" cy="2056152"/>
          </a:xfrm>
          <a:prstGeom prst="flowChartOffpageConnector">
            <a:avLst/>
          </a:prstGeom>
          <a:solidFill>
            <a:srgbClr val="E5335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a:solidFill>
                <a:schemeClr val="bg1"/>
              </a:solidFill>
              <a:latin typeface="Impact" panose="020B0806030902050204" pitchFamily="34" charset="0"/>
            </a:endParaRPr>
          </a:p>
        </p:txBody>
      </p:sp>
      <p:sp>
        <p:nvSpPr>
          <p:cNvPr id="18" name="Round Same Side Corner Rectangle 33"/>
          <p:cNvSpPr/>
          <p:nvPr/>
        </p:nvSpPr>
        <p:spPr>
          <a:xfrm rot="16200000">
            <a:off x="1086574" y="3069764"/>
            <a:ext cx="971355" cy="587474"/>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a:solidFill>
                  <a:schemeClr val="bg1">
                    <a:lumMod val="50000"/>
                    <a:lumOff val="50000"/>
                  </a:schemeClr>
                </a:solidFill>
                <a:latin typeface="+mj-lt"/>
              </a:rPr>
              <a:t>02</a:t>
            </a:r>
          </a:p>
        </p:txBody>
      </p:sp>
      <p:cxnSp>
        <p:nvCxnSpPr>
          <p:cNvPr id="19" name="Straight Connector 34"/>
          <p:cNvCxnSpPr>
            <a:endCxn id="6" idx="2"/>
          </p:cNvCxnSpPr>
          <p:nvPr/>
        </p:nvCxnSpPr>
        <p:spPr>
          <a:xfrm>
            <a:off x="3521929" y="3363501"/>
            <a:ext cx="854994" cy="1"/>
          </a:xfrm>
          <a:prstGeom prst="line">
            <a:avLst/>
          </a:prstGeom>
          <a:ln w="19050">
            <a:solidFill>
              <a:srgbClr val="E53353"/>
            </a:solidFill>
            <a:prstDash val="sysDot"/>
          </a:ln>
        </p:spPr>
        <p:style>
          <a:lnRef idx="1">
            <a:schemeClr val="accent1"/>
          </a:lnRef>
          <a:fillRef idx="0">
            <a:schemeClr val="accent1"/>
          </a:fillRef>
          <a:effectRef idx="0">
            <a:schemeClr val="accent1"/>
          </a:effectRef>
          <a:fontRef idx="minor">
            <a:schemeClr val="tx1"/>
          </a:fontRef>
        </p:style>
      </p:cxnSp>
      <p:sp>
        <p:nvSpPr>
          <p:cNvPr id="20" name="Freeform 5"/>
          <p:cNvSpPr>
            <a:spLocks noEditPoints="1"/>
          </p:cNvSpPr>
          <p:nvPr/>
        </p:nvSpPr>
        <p:spPr bwMode="auto">
          <a:xfrm>
            <a:off x="2268468" y="31444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sz="1800">
              <a:latin typeface="Impact" panose="020B0806030902050204" pitchFamily="34" charset="0"/>
            </a:endParaRPr>
          </a:p>
        </p:txBody>
      </p:sp>
      <p:sp>
        <p:nvSpPr>
          <p:cNvPr id="21" name="Flowchart: Off-page Connector 59"/>
          <p:cNvSpPr/>
          <p:nvPr/>
        </p:nvSpPr>
        <p:spPr>
          <a:xfrm rot="16200000">
            <a:off x="2040258" y="4895736"/>
            <a:ext cx="971353" cy="2056153"/>
          </a:xfrm>
          <a:prstGeom prst="flowChartOffpageConnector">
            <a:avLst/>
          </a:prstGeom>
          <a:solidFill>
            <a:srgbClr val="E5335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a:solidFill>
                <a:schemeClr val="bg1"/>
              </a:solidFill>
              <a:latin typeface="Impact" panose="020B0806030902050204" pitchFamily="34" charset="0"/>
            </a:endParaRPr>
          </a:p>
        </p:txBody>
      </p:sp>
      <p:sp>
        <p:nvSpPr>
          <p:cNvPr id="22" name="Round Same Side Corner Rectangle 61"/>
          <p:cNvSpPr/>
          <p:nvPr/>
        </p:nvSpPr>
        <p:spPr>
          <a:xfrm rot="16200000">
            <a:off x="1084020" y="5630074"/>
            <a:ext cx="971355" cy="587474"/>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a:solidFill>
                  <a:schemeClr val="bg1">
                    <a:lumMod val="50000"/>
                    <a:lumOff val="50000"/>
                  </a:schemeClr>
                </a:solidFill>
                <a:latin typeface="+mj-lt"/>
              </a:rPr>
              <a:t>04</a:t>
            </a:r>
          </a:p>
        </p:txBody>
      </p:sp>
      <p:cxnSp>
        <p:nvCxnSpPr>
          <p:cNvPr id="23" name="Straight Connector 63"/>
          <p:cNvCxnSpPr>
            <a:endCxn id="8" idx="2"/>
          </p:cNvCxnSpPr>
          <p:nvPr/>
        </p:nvCxnSpPr>
        <p:spPr>
          <a:xfrm>
            <a:off x="3521929" y="5923812"/>
            <a:ext cx="854994" cy="1"/>
          </a:xfrm>
          <a:prstGeom prst="line">
            <a:avLst/>
          </a:prstGeom>
          <a:ln w="19050">
            <a:solidFill>
              <a:srgbClr val="E53353"/>
            </a:solidFill>
            <a:prstDash val="sysDot"/>
          </a:ln>
        </p:spPr>
        <p:style>
          <a:lnRef idx="1">
            <a:schemeClr val="accent1"/>
          </a:lnRef>
          <a:fillRef idx="0">
            <a:schemeClr val="accent1"/>
          </a:fillRef>
          <a:effectRef idx="0">
            <a:schemeClr val="accent1"/>
          </a:effectRef>
          <a:fontRef idx="minor">
            <a:schemeClr val="tx1"/>
          </a:fontRef>
        </p:style>
      </p:cxnSp>
      <p:grpSp>
        <p:nvGrpSpPr>
          <p:cNvPr id="24" name="Group 50"/>
          <p:cNvGrpSpPr/>
          <p:nvPr/>
        </p:nvGrpSpPr>
        <p:grpSpPr>
          <a:xfrm>
            <a:off x="2282926" y="5629320"/>
            <a:ext cx="591603" cy="588985"/>
            <a:chOff x="6350" y="-3175"/>
            <a:chExt cx="717550" cy="714376"/>
          </a:xfrm>
          <a:solidFill>
            <a:schemeClr val="bg1"/>
          </a:solidFill>
        </p:grpSpPr>
        <p:sp>
          <p:nvSpPr>
            <p:cNvPr id="25"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latin typeface="Impact" panose="020B0806030902050204" pitchFamily="34" charset="0"/>
              </a:endParaRPr>
            </a:p>
          </p:txBody>
        </p:sp>
        <p:sp>
          <p:nvSpPr>
            <p:cNvPr id="26"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latin typeface="Impact" panose="020B0806030902050204" pitchFamily="34" charset="0"/>
              </a:endParaRPr>
            </a:p>
          </p:txBody>
        </p:sp>
        <p:sp>
          <p:nvSpPr>
            <p:cNvPr id="27"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latin typeface="Impact" panose="020B0806030902050204" pitchFamily="34" charset="0"/>
              </a:endParaRPr>
            </a:p>
          </p:txBody>
        </p:sp>
      </p:grpSp>
      <p:sp>
        <p:nvSpPr>
          <p:cNvPr id="28" name="文本框 27"/>
          <p:cNvSpPr txBox="1"/>
          <p:nvPr/>
        </p:nvSpPr>
        <p:spPr>
          <a:xfrm>
            <a:off x="4928237" y="1597668"/>
            <a:ext cx="668695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graph.enter the title</a:t>
            </a:r>
            <a:r>
              <a:rPr lang="zh-CN" altLang="en-US" sz="1200">
                <a:solidFill>
                  <a:schemeClr val="bg1">
                    <a:lumMod val="95000"/>
                  </a:schemeClr>
                </a:solidFill>
              </a:rPr>
              <a:t>，</a:t>
            </a:r>
            <a:r>
              <a:rPr lang="en-GB" altLang="zh-CN" sz="1200">
                <a:solidFill>
                  <a:schemeClr val="bg1">
                    <a:lumMod val="95000"/>
                  </a:schemeClr>
                </a:solidFill>
              </a:rPr>
              <a:t>please enter the text you need here. thank you for using our ppt template.</a:t>
            </a:r>
          </a:p>
        </p:txBody>
      </p:sp>
      <p:sp>
        <p:nvSpPr>
          <p:cNvPr id="29" name="文本框 28"/>
          <p:cNvSpPr txBox="1"/>
          <p:nvPr/>
        </p:nvSpPr>
        <p:spPr>
          <a:xfrm>
            <a:off x="4928237" y="2822595"/>
            <a:ext cx="668695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graph.enter the title</a:t>
            </a:r>
            <a:r>
              <a:rPr lang="zh-CN" altLang="en-US" sz="1200">
                <a:solidFill>
                  <a:schemeClr val="bg1">
                    <a:lumMod val="95000"/>
                  </a:schemeClr>
                </a:solidFill>
              </a:rPr>
              <a:t>，</a:t>
            </a:r>
            <a:r>
              <a:rPr lang="en-GB" altLang="zh-CN" sz="1200">
                <a:solidFill>
                  <a:schemeClr val="bg1">
                    <a:lumMod val="95000"/>
                  </a:schemeClr>
                </a:solidFill>
              </a:rPr>
              <a:t>please enter the text you need here. thank you for using our ppt template.</a:t>
            </a:r>
          </a:p>
        </p:txBody>
      </p:sp>
      <p:sp>
        <p:nvSpPr>
          <p:cNvPr id="30" name="文本框 29"/>
          <p:cNvSpPr txBox="1"/>
          <p:nvPr/>
        </p:nvSpPr>
        <p:spPr>
          <a:xfrm>
            <a:off x="4928237" y="4157978"/>
            <a:ext cx="668695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graph.enter the title</a:t>
            </a:r>
            <a:r>
              <a:rPr lang="zh-CN" altLang="en-US" sz="1200">
                <a:solidFill>
                  <a:schemeClr val="bg1">
                    <a:lumMod val="95000"/>
                  </a:schemeClr>
                </a:solidFill>
              </a:rPr>
              <a:t>，</a:t>
            </a:r>
            <a:r>
              <a:rPr lang="en-GB" altLang="zh-CN" sz="1200">
                <a:solidFill>
                  <a:schemeClr val="bg1">
                    <a:lumMod val="95000"/>
                  </a:schemeClr>
                </a:solidFill>
              </a:rPr>
              <a:t>please enter the text you need here. thank you for using our ppt template.</a:t>
            </a:r>
          </a:p>
        </p:txBody>
      </p:sp>
      <p:sp>
        <p:nvSpPr>
          <p:cNvPr id="31" name="文本框 30"/>
          <p:cNvSpPr txBox="1"/>
          <p:nvPr/>
        </p:nvSpPr>
        <p:spPr>
          <a:xfrm>
            <a:off x="4928237" y="5479266"/>
            <a:ext cx="668695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graph.enter the title</a:t>
            </a:r>
            <a:r>
              <a:rPr lang="zh-CN" altLang="en-US" sz="1200">
                <a:solidFill>
                  <a:schemeClr val="bg1">
                    <a:lumMod val="95000"/>
                  </a:schemeClr>
                </a:solidFill>
              </a:rPr>
              <a:t>，</a:t>
            </a:r>
            <a:r>
              <a:rPr lang="en-GB" altLang="zh-CN" sz="1200">
                <a:solidFill>
                  <a:schemeClr val="bg1">
                    <a:lumMod val="95000"/>
                  </a:schemeClr>
                </a:solidFill>
              </a:rPr>
              <a:t>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4251934" cy="400110"/>
          </a:xfrm>
          <a:prstGeom prst="rect">
            <a:avLst/>
          </a:prstGeom>
          <a:noFill/>
        </p:spPr>
        <p:txBody>
          <a:bodyPr wrap="square" rtlCol="0">
            <a:spAutoFit/>
          </a:bodyPr>
          <a:lstStyle/>
          <a:p>
            <a:r>
              <a:rPr kumimoji="1" lang="en-GB" altLang="zh-CN" sz="2000" i="1">
                <a:solidFill>
                  <a:schemeClr val="bg1"/>
                </a:solidFill>
                <a:latin typeface="+mj-lt"/>
              </a:rPr>
              <a:t>SUMMARIZE EXPERIENCE</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5" name="TextBox 11"/>
          <p:cNvSpPr txBox="1"/>
          <p:nvPr/>
        </p:nvSpPr>
        <p:spPr>
          <a:xfrm>
            <a:off x="5407570" y="5836467"/>
            <a:ext cx="1395721" cy="338722"/>
          </a:xfrm>
          <a:prstGeom prst="rect">
            <a:avLst/>
          </a:prstGeom>
          <a:noFill/>
        </p:spPr>
        <p:txBody>
          <a:bodyPr wrap="square" lIns="91603" tIns="45803" rIns="91603" bIns="45803" rtlCol="0">
            <a:spAutoFit/>
          </a:bodyPr>
          <a:lstStyle/>
          <a:p>
            <a:pPr algn="ctr"/>
            <a:r>
              <a:rPr lang="en-US" altLang="zh-CN" sz="1600">
                <a:solidFill>
                  <a:schemeClr val="bg1">
                    <a:lumMod val="95000"/>
                  </a:schemeClr>
                </a:solidFill>
              </a:rPr>
              <a:t>TITLE HERE</a:t>
            </a:r>
          </a:p>
        </p:txBody>
      </p:sp>
      <p:sp>
        <p:nvSpPr>
          <p:cNvPr id="6" name="TextBox 13"/>
          <p:cNvSpPr txBox="1"/>
          <p:nvPr/>
        </p:nvSpPr>
        <p:spPr>
          <a:xfrm>
            <a:off x="6953639" y="5836467"/>
            <a:ext cx="1395721" cy="338722"/>
          </a:xfrm>
          <a:prstGeom prst="rect">
            <a:avLst/>
          </a:prstGeom>
          <a:noFill/>
        </p:spPr>
        <p:txBody>
          <a:bodyPr wrap="square" lIns="91603" tIns="45803" rIns="91603" bIns="45803" rtlCol="0">
            <a:spAutoFit/>
          </a:bodyPr>
          <a:lstStyle/>
          <a:p>
            <a:pPr algn="ctr"/>
            <a:r>
              <a:rPr lang="en-US" altLang="zh-CN" sz="1600">
                <a:solidFill>
                  <a:schemeClr val="bg1">
                    <a:lumMod val="95000"/>
                  </a:schemeClr>
                </a:solidFill>
              </a:rPr>
              <a:t>TITLE HERE</a:t>
            </a:r>
          </a:p>
        </p:txBody>
      </p:sp>
      <p:sp>
        <p:nvSpPr>
          <p:cNvPr id="7" name="TextBox 14"/>
          <p:cNvSpPr txBox="1"/>
          <p:nvPr/>
        </p:nvSpPr>
        <p:spPr>
          <a:xfrm>
            <a:off x="8499708" y="5836467"/>
            <a:ext cx="1395721" cy="338722"/>
          </a:xfrm>
          <a:prstGeom prst="rect">
            <a:avLst/>
          </a:prstGeom>
          <a:noFill/>
        </p:spPr>
        <p:txBody>
          <a:bodyPr wrap="square" lIns="91603" tIns="45803" rIns="91603" bIns="45803" rtlCol="0">
            <a:spAutoFit/>
          </a:bodyPr>
          <a:lstStyle/>
          <a:p>
            <a:pPr algn="ctr"/>
            <a:r>
              <a:rPr lang="en-US" altLang="zh-CN" sz="1600">
                <a:solidFill>
                  <a:schemeClr val="bg1">
                    <a:lumMod val="95000"/>
                  </a:schemeClr>
                </a:solidFill>
              </a:rPr>
              <a:t>TITLE HERE</a:t>
            </a:r>
          </a:p>
        </p:txBody>
      </p:sp>
      <p:cxnSp>
        <p:nvCxnSpPr>
          <p:cNvPr id="8" name="直接连接符 69"/>
          <p:cNvCxnSpPr/>
          <p:nvPr/>
        </p:nvCxnSpPr>
        <p:spPr>
          <a:xfrm>
            <a:off x="5487794" y="3326234"/>
            <a:ext cx="6031350" cy="0"/>
          </a:xfrm>
          <a:prstGeom prst="line">
            <a:avLst/>
          </a:prstGeom>
          <a:ln w="1270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Freeform 5"/>
          <p:cNvSpPr/>
          <p:nvPr/>
        </p:nvSpPr>
        <p:spPr bwMode="auto">
          <a:xfrm rot="5400000">
            <a:off x="1023362" y="1526234"/>
            <a:ext cx="3600000" cy="3600000"/>
          </a:xfrm>
          <a:prstGeom prst="ellipse">
            <a:avLst/>
          </a:prstGeom>
          <a:gradFill>
            <a:gsLst>
              <a:gs pos="11000">
                <a:srgbClr val="E53353">
                  <a:alpha val="69000"/>
                </a:srgbClr>
              </a:gs>
              <a:gs pos="100000">
                <a:srgbClr val="E53353"/>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0" name="Freeform 5"/>
          <p:cNvSpPr/>
          <p:nvPr/>
        </p:nvSpPr>
        <p:spPr bwMode="auto">
          <a:xfrm rot="5400000">
            <a:off x="1201724" y="1704596"/>
            <a:ext cx="3243276" cy="3243276"/>
          </a:xfrm>
          <a:prstGeom prst="ellipse">
            <a:avLst/>
          </a:prstGeom>
          <a:solidFill>
            <a:schemeClr val="bg1"/>
          </a:solidFill>
          <a:ln w="31750">
            <a:noFill/>
          </a:ln>
          <a:effec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11" name="椭圆 10"/>
          <p:cNvSpPr/>
          <p:nvPr/>
        </p:nvSpPr>
        <p:spPr>
          <a:xfrm>
            <a:off x="1514421" y="2026576"/>
            <a:ext cx="2617882" cy="2599318"/>
          </a:xfrm>
          <a:prstGeom prst="ellipse">
            <a:avLst/>
          </a:prstGeom>
          <a:blipFill dpi="0" rotWithShape="1">
            <a:blip r:embed="rId3"/>
            <a:stretch>
              <a:fillRect/>
            </a:stretch>
          </a:blipFill>
          <a:ln w="15875">
            <a:noFill/>
          </a:ln>
          <a:effectLst/>
        </p:spPr>
        <p:txBody>
          <a:bodyPr vert="horz" wrap="square" lIns="91440" tIns="45720" rIns="91440" bIns="45720" numCol="1" anchor="t" anchorCtr="0" compatLnSpc="1"/>
          <a:lstStyle/>
          <a:p>
            <a:endParaRPr lang="zh-CN" altLang="en-US">
              <a:solidFill>
                <a:schemeClr val="bg1">
                  <a:lumMod val="95000"/>
                </a:schemeClr>
              </a:solidFill>
              <a:latin typeface="Calibri" panose="020F0502020204030204" pitchFamily="34" charset="0"/>
              <a:ea typeface="宋体" panose="02010600030101010101" pitchFamily="2" charset="-122"/>
            </a:endParaRPr>
          </a:p>
        </p:txBody>
      </p:sp>
      <p:sp>
        <p:nvSpPr>
          <p:cNvPr id="12" name="圆角矩形 11"/>
          <p:cNvSpPr/>
          <p:nvPr/>
        </p:nvSpPr>
        <p:spPr>
          <a:xfrm>
            <a:off x="1572682" y="5346271"/>
            <a:ext cx="2534400" cy="462818"/>
          </a:xfrm>
          <a:prstGeom prst="roundRect">
            <a:avLst>
              <a:gd name="adj" fmla="val 50000"/>
            </a:avLst>
          </a:prstGeom>
          <a:gradFill>
            <a:gsLst>
              <a:gs pos="11000">
                <a:srgbClr val="E53353">
                  <a:alpha val="69000"/>
                </a:srgbClr>
              </a:gs>
              <a:gs pos="100000">
                <a:srgbClr val="E53353"/>
              </a:gs>
            </a:gsLst>
            <a:lin ang="5400000" scaled="1"/>
          </a:gradFill>
          <a:ln w="19050">
            <a:noFill/>
          </a:ln>
          <a:effectLst/>
        </p:spPr>
        <p:txBody>
          <a:bodyPr vert="horz" wrap="square" lIns="91440" tIns="45720" rIns="91440" bIns="45720" numCol="1" anchor="t" anchorCtr="0" compatLnSpc="1"/>
          <a:lstStyle/>
          <a:p>
            <a:endParaRPr lang="zh-CN" altLang="en-US">
              <a:solidFill>
                <a:schemeClr val="bg1">
                  <a:lumMod val="95000"/>
                </a:schemeClr>
              </a:solidFill>
              <a:latin typeface="Calibri" panose="020F0502020204030204" pitchFamily="34" charset="0"/>
              <a:ea typeface="宋体" panose="02010600030101010101" pitchFamily="2" charset="-122"/>
            </a:endParaRPr>
          </a:p>
        </p:txBody>
      </p:sp>
      <p:sp>
        <p:nvSpPr>
          <p:cNvPr id="13" name="TextBox 12"/>
          <p:cNvSpPr txBox="1"/>
          <p:nvPr/>
        </p:nvSpPr>
        <p:spPr>
          <a:xfrm>
            <a:off x="1800179" y="5462899"/>
            <a:ext cx="2037417" cy="246221"/>
          </a:xfrm>
          <a:prstGeom prst="rect">
            <a:avLst/>
          </a:prstGeom>
          <a:noFill/>
        </p:spPr>
        <p:txBody>
          <a:bodyPr wrap="none" lIns="0" tIns="0" rIns="0" bIns="0" rtlCol="0">
            <a:spAutoFit/>
          </a:bodyPr>
          <a:lstStyle/>
          <a:p>
            <a:r>
              <a:rPr lang="en-GB" altLang="zh-CN" sz="1600">
                <a:solidFill>
                  <a:schemeClr val="bg1">
                    <a:lumMod val="95000"/>
                  </a:schemeClr>
                </a:solidFill>
                <a:latin typeface="+mj-lt"/>
              </a:rPr>
              <a:t>ENTER THE TITLE</a:t>
            </a:r>
          </a:p>
        </p:txBody>
      </p:sp>
      <p:sp>
        <p:nvSpPr>
          <p:cNvPr id="14" name="TextBox 16"/>
          <p:cNvSpPr txBox="1"/>
          <p:nvPr/>
        </p:nvSpPr>
        <p:spPr>
          <a:xfrm>
            <a:off x="5353974" y="3634107"/>
            <a:ext cx="4449039" cy="369499"/>
          </a:xfrm>
          <a:prstGeom prst="rect">
            <a:avLst/>
          </a:prstGeom>
          <a:noFill/>
        </p:spPr>
        <p:txBody>
          <a:bodyPr wrap="square" lIns="91603" tIns="45803" rIns="91603" bIns="45803" rtlCol="0">
            <a:spAutoFit/>
          </a:bodyPr>
          <a:lstStyle/>
          <a:p>
            <a:r>
              <a:rPr lang="en-GB" altLang="zh-CN">
                <a:solidFill>
                  <a:schemeClr val="bg1">
                    <a:lumMod val="95000"/>
                  </a:schemeClr>
                </a:solidFill>
                <a:latin typeface="+mj-lt"/>
              </a:rPr>
              <a:t>PLEASE ENTER THE TITLE HERE</a:t>
            </a:r>
          </a:p>
        </p:txBody>
      </p:sp>
      <p:sp>
        <p:nvSpPr>
          <p:cNvPr id="15" name="TextBox 14"/>
          <p:cNvSpPr txBox="1"/>
          <p:nvPr/>
        </p:nvSpPr>
        <p:spPr>
          <a:xfrm>
            <a:off x="10038414" y="5836467"/>
            <a:ext cx="1395721" cy="338722"/>
          </a:xfrm>
          <a:prstGeom prst="rect">
            <a:avLst/>
          </a:prstGeom>
          <a:noFill/>
        </p:spPr>
        <p:txBody>
          <a:bodyPr wrap="square" lIns="91603" tIns="45803" rIns="91603" bIns="45803" rtlCol="0">
            <a:spAutoFit/>
          </a:bodyPr>
          <a:lstStyle/>
          <a:p>
            <a:pPr algn="ctr"/>
            <a:r>
              <a:rPr lang="en-US" altLang="zh-CN" sz="1600">
                <a:solidFill>
                  <a:schemeClr val="bg1">
                    <a:lumMod val="95000"/>
                  </a:schemeClr>
                </a:solidFill>
              </a:rPr>
              <a:t>TITLE HERE</a:t>
            </a:r>
          </a:p>
        </p:txBody>
      </p:sp>
      <p:sp>
        <p:nvSpPr>
          <p:cNvPr id="16" name="Freeform 5"/>
          <p:cNvSpPr/>
          <p:nvPr/>
        </p:nvSpPr>
        <p:spPr bwMode="auto">
          <a:xfrm>
            <a:off x="7147913" y="4651060"/>
            <a:ext cx="1007174" cy="1005828"/>
          </a:xfrm>
          <a:prstGeom prst="ellipse">
            <a:avLst/>
          </a:prstGeom>
          <a:gradFill>
            <a:gsLst>
              <a:gs pos="1000">
                <a:srgbClr val="E53353">
                  <a:alpha val="69000"/>
                </a:srgbClr>
              </a:gs>
              <a:gs pos="100000">
                <a:srgbClr val="E53353"/>
              </a:gs>
            </a:gsLst>
            <a:lin ang="5400000" scaled="1"/>
          </a:gradFill>
          <a:ln w="25400">
            <a:noFill/>
          </a:ln>
          <a:effectLst/>
        </p:spPr>
        <p:txBody>
          <a:bodyPr vert="horz" wrap="square" lIns="91440" tIns="45720" rIns="91440" bIns="45720" numCol="1" anchor="t" anchorCtr="0" compatLnSpc="1"/>
          <a:lstStyle/>
          <a:p>
            <a:endParaRPr lang="zh-CN" altLang="en-US">
              <a:solidFill>
                <a:schemeClr val="bg1">
                  <a:lumMod val="95000"/>
                </a:schemeClr>
              </a:solidFill>
            </a:endParaRPr>
          </a:p>
        </p:txBody>
      </p:sp>
      <p:grpSp>
        <p:nvGrpSpPr>
          <p:cNvPr id="17" name="组合 16"/>
          <p:cNvGrpSpPr/>
          <p:nvPr/>
        </p:nvGrpSpPr>
        <p:grpSpPr>
          <a:xfrm>
            <a:off x="7349800" y="4860063"/>
            <a:ext cx="622400" cy="587822"/>
            <a:chOff x="4120945" y="4606259"/>
            <a:chExt cx="3200400" cy="3022600"/>
          </a:xfrm>
          <a:solidFill>
            <a:schemeClr val="bg1"/>
          </a:solidFill>
        </p:grpSpPr>
        <p:sp>
          <p:nvSpPr>
            <p:cNvPr id="18" name="Freeform 5"/>
            <p:cNvSpPr/>
            <p:nvPr/>
          </p:nvSpPr>
          <p:spPr bwMode="auto">
            <a:xfrm>
              <a:off x="5465558" y="6477922"/>
              <a:ext cx="481013" cy="322263"/>
            </a:xfrm>
            <a:custGeom>
              <a:avLst/>
              <a:gdLst>
                <a:gd name="T0" fmla="*/ 0 w 128"/>
                <a:gd name="T1" fmla="*/ 64 h 86"/>
                <a:gd name="T2" fmla="*/ 4 w 128"/>
                <a:gd name="T3" fmla="*/ 86 h 86"/>
                <a:gd name="T4" fmla="*/ 124 w 128"/>
                <a:gd name="T5" fmla="*/ 86 h 86"/>
                <a:gd name="T6" fmla="*/ 128 w 128"/>
                <a:gd name="T7" fmla="*/ 64 h 86"/>
                <a:gd name="T8" fmla="*/ 64 w 128"/>
                <a:gd name="T9" fmla="*/ 0 h 86"/>
                <a:gd name="T10" fmla="*/ 0 w 128"/>
                <a:gd name="T11" fmla="*/ 64 h 86"/>
              </a:gdLst>
              <a:ahLst/>
              <a:cxnLst>
                <a:cxn ang="0">
                  <a:pos x="T0" y="T1"/>
                </a:cxn>
                <a:cxn ang="0">
                  <a:pos x="T2" y="T3"/>
                </a:cxn>
                <a:cxn ang="0">
                  <a:pos x="T4" y="T5"/>
                </a:cxn>
                <a:cxn ang="0">
                  <a:pos x="T6" y="T7"/>
                </a:cxn>
                <a:cxn ang="0">
                  <a:pos x="T8" y="T9"/>
                </a:cxn>
                <a:cxn ang="0">
                  <a:pos x="T10" y="T11"/>
                </a:cxn>
              </a:cxnLst>
              <a:rect l="0" t="0" r="r" b="b"/>
              <a:pathLst>
                <a:path w="128" h="86">
                  <a:moveTo>
                    <a:pt x="0" y="64"/>
                  </a:moveTo>
                  <a:cubicBezTo>
                    <a:pt x="0" y="72"/>
                    <a:pt x="2" y="79"/>
                    <a:pt x="4" y="86"/>
                  </a:cubicBezTo>
                  <a:cubicBezTo>
                    <a:pt x="124" y="86"/>
                    <a:pt x="124" y="86"/>
                    <a:pt x="124" y="86"/>
                  </a:cubicBezTo>
                  <a:cubicBezTo>
                    <a:pt x="127" y="79"/>
                    <a:pt x="128" y="72"/>
                    <a:pt x="128" y="64"/>
                  </a:cubicBezTo>
                  <a:cubicBezTo>
                    <a:pt x="128" y="28"/>
                    <a:pt x="99" y="0"/>
                    <a:pt x="64" y="0"/>
                  </a:cubicBezTo>
                  <a:cubicBezTo>
                    <a:pt x="29" y="0"/>
                    <a:pt x="0" y="28"/>
                    <a:pt x="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19" name="Freeform 6"/>
            <p:cNvSpPr/>
            <p:nvPr/>
          </p:nvSpPr>
          <p:spPr bwMode="auto">
            <a:xfrm>
              <a:off x="5657645" y="5712747"/>
              <a:ext cx="1087438" cy="603250"/>
            </a:xfrm>
            <a:custGeom>
              <a:avLst/>
              <a:gdLst>
                <a:gd name="T0" fmla="*/ 498 w 685"/>
                <a:gd name="T1" fmla="*/ 90 h 380"/>
                <a:gd name="T2" fmla="*/ 578 w 685"/>
                <a:gd name="T3" fmla="*/ 380 h 380"/>
                <a:gd name="T4" fmla="*/ 685 w 685"/>
                <a:gd name="T5" fmla="*/ 380 h 380"/>
                <a:gd name="T6" fmla="*/ 602 w 685"/>
                <a:gd name="T7" fmla="*/ 90 h 380"/>
                <a:gd name="T8" fmla="*/ 675 w 685"/>
                <a:gd name="T9" fmla="*/ 90 h 380"/>
                <a:gd name="T10" fmla="*/ 675 w 685"/>
                <a:gd name="T11" fmla="*/ 0 h 380"/>
                <a:gd name="T12" fmla="*/ 0 w 685"/>
                <a:gd name="T13" fmla="*/ 0 h 380"/>
                <a:gd name="T14" fmla="*/ 0 w 685"/>
                <a:gd name="T15" fmla="*/ 90 h 380"/>
                <a:gd name="T16" fmla="*/ 87 w 685"/>
                <a:gd name="T17" fmla="*/ 90 h 380"/>
                <a:gd name="T18" fmla="*/ 4 w 685"/>
                <a:gd name="T19" fmla="*/ 380 h 380"/>
                <a:gd name="T20" fmla="*/ 111 w 685"/>
                <a:gd name="T21" fmla="*/ 380 h 380"/>
                <a:gd name="T22" fmla="*/ 192 w 685"/>
                <a:gd name="T23" fmla="*/ 90 h 380"/>
                <a:gd name="T24" fmla="*/ 498 w 685"/>
                <a:gd name="T25" fmla="*/ 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5" h="380">
                  <a:moveTo>
                    <a:pt x="498" y="90"/>
                  </a:moveTo>
                  <a:lnTo>
                    <a:pt x="578" y="380"/>
                  </a:lnTo>
                  <a:lnTo>
                    <a:pt x="685" y="380"/>
                  </a:lnTo>
                  <a:lnTo>
                    <a:pt x="602" y="90"/>
                  </a:lnTo>
                  <a:lnTo>
                    <a:pt x="675" y="90"/>
                  </a:lnTo>
                  <a:lnTo>
                    <a:pt x="675" y="0"/>
                  </a:lnTo>
                  <a:lnTo>
                    <a:pt x="0" y="0"/>
                  </a:lnTo>
                  <a:lnTo>
                    <a:pt x="0" y="90"/>
                  </a:lnTo>
                  <a:lnTo>
                    <a:pt x="87" y="90"/>
                  </a:lnTo>
                  <a:lnTo>
                    <a:pt x="4" y="380"/>
                  </a:lnTo>
                  <a:lnTo>
                    <a:pt x="111" y="380"/>
                  </a:lnTo>
                  <a:lnTo>
                    <a:pt x="192" y="90"/>
                  </a:lnTo>
                  <a:lnTo>
                    <a:pt x="498"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20" name="Freeform 7"/>
            <p:cNvSpPr/>
            <p:nvPr/>
          </p:nvSpPr>
          <p:spPr bwMode="auto">
            <a:xfrm>
              <a:off x="6495845" y="6477922"/>
              <a:ext cx="482600" cy="322263"/>
            </a:xfrm>
            <a:custGeom>
              <a:avLst/>
              <a:gdLst>
                <a:gd name="T0" fmla="*/ 0 w 128"/>
                <a:gd name="T1" fmla="*/ 64 h 86"/>
                <a:gd name="T2" fmla="*/ 4 w 128"/>
                <a:gd name="T3" fmla="*/ 86 h 86"/>
                <a:gd name="T4" fmla="*/ 124 w 128"/>
                <a:gd name="T5" fmla="*/ 86 h 86"/>
                <a:gd name="T6" fmla="*/ 128 w 128"/>
                <a:gd name="T7" fmla="*/ 64 h 86"/>
                <a:gd name="T8" fmla="*/ 64 w 128"/>
                <a:gd name="T9" fmla="*/ 0 h 86"/>
                <a:gd name="T10" fmla="*/ 0 w 128"/>
                <a:gd name="T11" fmla="*/ 64 h 86"/>
              </a:gdLst>
              <a:ahLst/>
              <a:cxnLst>
                <a:cxn ang="0">
                  <a:pos x="T0" y="T1"/>
                </a:cxn>
                <a:cxn ang="0">
                  <a:pos x="T2" y="T3"/>
                </a:cxn>
                <a:cxn ang="0">
                  <a:pos x="T4" y="T5"/>
                </a:cxn>
                <a:cxn ang="0">
                  <a:pos x="T6" y="T7"/>
                </a:cxn>
                <a:cxn ang="0">
                  <a:pos x="T8" y="T9"/>
                </a:cxn>
                <a:cxn ang="0">
                  <a:pos x="T10" y="T11"/>
                </a:cxn>
              </a:cxnLst>
              <a:rect l="0" t="0" r="r" b="b"/>
              <a:pathLst>
                <a:path w="128" h="86">
                  <a:moveTo>
                    <a:pt x="0" y="64"/>
                  </a:moveTo>
                  <a:cubicBezTo>
                    <a:pt x="0" y="72"/>
                    <a:pt x="2" y="79"/>
                    <a:pt x="4" y="86"/>
                  </a:cubicBezTo>
                  <a:cubicBezTo>
                    <a:pt x="124" y="86"/>
                    <a:pt x="124" y="86"/>
                    <a:pt x="124" y="86"/>
                  </a:cubicBezTo>
                  <a:cubicBezTo>
                    <a:pt x="127" y="79"/>
                    <a:pt x="128" y="72"/>
                    <a:pt x="128" y="64"/>
                  </a:cubicBezTo>
                  <a:cubicBezTo>
                    <a:pt x="128" y="28"/>
                    <a:pt x="99" y="0"/>
                    <a:pt x="64" y="0"/>
                  </a:cubicBezTo>
                  <a:cubicBezTo>
                    <a:pt x="29" y="0"/>
                    <a:pt x="0" y="28"/>
                    <a:pt x="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21" name="Freeform 8"/>
            <p:cNvSpPr>
              <a:spLocks noEditPoints="1"/>
            </p:cNvSpPr>
            <p:nvPr/>
          </p:nvSpPr>
          <p:spPr bwMode="auto">
            <a:xfrm>
              <a:off x="4543220" y="4738022"/>
              <a:ext cx="2325688" cy="1565275"/>
            </a:xfrm>
            <a:custGeom>
              <a:avLst/>
              <a:gdLst>
                <a:gd name="T0" fmla="*/ 43 w 618"/>
                <a:gd name="T1" fmla="*/ 157 h 416"/>
                <a:gd name="T2" fmla="*/ 43 w 618"/>
                <a:gd name="T3" fmla="*/ 262 h 416"/>
                <a:gd name="T4" fmla="*/ 85 w 618"/>
                <a:gd name="T5" fmla="*/ 416 h 416"/>
                <a:gd name="T6" fmla="*/ 94 w 618"/>
                <a:gd name="T7" fmla="*/ 289 h 416"/>
                <a:gd name="T8" fmla="*/ 135 w 618"/>
                <a:gd name="T9" fmla="*/ 416 h 416"/>
                <a:gd name="T10" fmla="*/ 135 w 618"/>
                <a:gd name="T11" fmla="*/ 262 h 416"/>
                <a:gd name="T12" fmla="*/ 135 w 618"/>
                <a:gd name="T13" fmla="*/ 157 h 416"/>
                <a:gd name="T14" fmla="*/ 177 w 618"/>
                <a:gd name="T15" fmla="*/ 157 h 416"/>
                <a:gd name="T16" fmla="*/ 238 w 618"/>
                <a:gd name="T17" fmla="*/ 147 h 416"/>
                <a:gd name="T18" fmla="*/ 251 w 618"/>
                <a:gd name="T19" fmla="*/ 206 h 416"/>
                <a:gd name="T20" fmla="*/ 264 w 618"/>
                <a:gd name="T21" fmla="*/ 237 h 416"/>
                <a:gd name="T22" fmla="*/ 295 w 618"/>
                <a:gd name="T23" fmla="*/ 250 h 416"/>
                <a:gd name="T24" fmla="*/ 606 w 618"/>
                <a:gd name="T25" fmla="*/ 237 h 416"/>
                <a:gd name="T26" fmla="*/ 618 w 618"/>
                <a:gd name="T27" fmla="*/ 206 h 416"/>
                <a:gd name="T28" fmla="*/ 606 w 618"/>
                <a:gd name="T29" fmla="*/ 13 h 416"/>
                <a:gd name="T30" fmla="*/ 295 w 618"/>
                <a:gd name="T31" fmla="*/ 0 h 416"/>
                <a:gd name="T32" fmla="*/ 264 w 618"/>
                <a:gd name="T33" fmla="*/ 13 h 416"/>
                <a:gd name="T34" fmla="*/ 251 w 618"/>
                <a:gd name="T35" fmla="*/ 128 h 416"/>
                <a:gd name="T36" fmla="*/ 238 w 618"/>
                <a:gd name="T37" fmla="*/ 115 h 416"/>
                <a:gd name="T38" fmla="*/ 135 w 618"/>
                <a:gd name="T39" fmla="*/ 90 h 416"/>
                <a:gd name="T40" fmla="*/ 88 w 618"/>
                <a:gd name="T41" fmla="*/ 90 h 416"/>
                <a:gd name="T42" fmla="*/ 0 w 618"/>
                <a:gd name="T43" fmla="*/ 126 h 416"/>
                <a:gd name="T44" fmla="*/ 37 w 618"/>
                <a:gd name="T45" fmla="*/ 241 h 416"/>
                <a:gd name="T46" fmla="*/ 286 w 618"/>
                <a:gd name="T47" fmla="*/ 137 h 416"/>
                <a:gd name="T48" fmla="*/ 425 w 618"/>
                <a:gd name="T49" fmla="*/ 105 h 416"/>
                <a:gd name="T50" fmla="*/ 286 w 618"/>
                <a:gd name="T51" fmla="*/ 44 h 416"/>
                <a:gd name="T52" fmla="*/ 288 w 618"/>
                <a:gd name="T53" fmla="*/ 38 h 416"/>
                <a:gd name="T54" fmla="*/ 575 w 618"/>
                <a:gd name="T55" fmla="*/ 35 h 416"/>
                <a:gd name="T56" fmla="*/ 584 w 618"/>
                <a:gd name="T57" fmla="*/ 44 h 416"/>
                <a:gd name="T58" fmla="*/ 581 w 618"/>
                <a:gd name="T59" fmla="*/ 213 h 416"/>
                <a:gd name="T60" fmla="*/ 575 w 618"/>
                <a:gd name="T61" fmla="*/ 215 h 416"/>
                <a:gd name="T62" fmla="*/ 288 w 618"/>
                <a:gd name="T63" fmla="*/ 213 h 416"/>
                <a:gd name="T64" fmla="*/ 286 w 618"/>
                <a:gd name="T65" fmla="*/ 20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8" h="416">
                  <a:moveTo>
                    <a:pt x="37" y="157"/>
                  </a:moveTo>
                  <a:cubicBezTo>
                    <a:pt x="43" y="157"/>
                    <a:pt x="43" y="157"/>
                    <a:pt x="43" y="157"/>
                  </a:cubicBezTo>
                  <a:cubicBezTo>
                    <a:pt x="43" y="241"/>
                    <a:pt x="43" y="241"/>
                    <a:pt x="43" y="241"/>
                  </a:cubicBezTo>
                  <a:cubicBezTo>
                    <a:pt x="43" y="262"/>
                    <a:pt x="43" y="262"/>
                    <a:pt x="43" y="262"/>
                  </a:cubicBezTo>
                  <a:cubicBezTo>
                    <a:pt x="43" y="416"/>
                    <a:pt x="43" y="416"/>
                    <a:pt x="43" y="416"/>
                  </a:cubicBezTo>
                  <a:cubicBezTo>
                    <a:pt x="85" y="416"/>
                    <a:pt x="85" y="416"/>
                    <a:pt x="85" y="416"/>
                  </a:cubicBezTo>
                  <a:cubicBezTo>
                    <a:pt x="85" y="289"/>
                    <a:pt x="85" y="289"/>
                    <a:pt x="85" y="289"/>
                  </a:cubicBezTo>
                  <a:cubicBezTo>
                    <a:pt x="94" y="289"/>
                    <a:pt x="94" y="289"/>
                    <a:pt x="94" y="289"/>
                  </a:cubicBezTo>
                  <a:cubicBezTo>
                    <a:pt x="94" y="416"/>
                    <a:pt x="94" y="416"/>
                    <a:pt x="94" y="416"/>
                  </a:cubicBezTo>
                  <a:cubicBezTo>
                    <a:pt x="135" y="416"/>
                    <a:pt x="135" y="416"/>
                    <a:pt x="135" y="416"/>
                  </a:cubicBezTo>
                  <a:cubicBezTo>
                    <a:pt x="135" y="393"/>
                    <a:pt x="135" y="393"/>
                    <a:pt x="135" y="393"/>
                  </a:cubicBezTo>
                  <a:cubicBezTo>
                    <a:pt x="135" y="262"/>
                    <a:pt x="135" y="262"/>
                    <a:pt x="135" y="262"/>
                  </a:cubicBezTo>
                  <a:cubicBezTo>
                    <a:pt x="135" y="241"/>
                    <a:pt x="135" y="241"/>
                    <a:pt x="135" y="241"/>
                  </a:cubicBezTo>
                  <a:cubicBezTo>
                    <a:pt x="135" y="157"/>
                    <a:pt x="135" y="157"/>
                    <a:pt x="135" y="157"/>
                  </a:cubicBezTo>
                  <a:cubicBezTo>
                    <a:pt x="135" y="133"/>
                    <a:pt x="135" y="133"/>
                    <a:pt x="135" y="133"/>
                  </a:cubicBezTo>
                  <a:cubicBezTo>
                    <a:pt x="177" y="157"/>
                    <a:pt x="177" y="157"/>
                    <a:pt x="177" y="157"/>
                  </a:cubicBezTo>
                  <a:cubicBezTo>
                    <a:pt x="238" y="157"/>
                    <a:pt x="238" y="157"/>
                    <a:pt x="238" y="157"/>
                  </a:cubicBezTo>
                  <a:cubicBezTo>
                    <a:pt x="238" y="147"/>
                    <a:pt x="238" y="147"/>
                    <a:pt x="238" y="147"/>
                  </a:cubicBezTo>
                  <a:cubicBezTo>
                    <a:pt x="251" y="144"/>
                    <a:pt x="251" y="144"/>
                    <a:pt x="251" y="144"/>
                  </a:cubicBezTo>
                  <a:cubicBezTo>
                    <a:pt x="251" y="206"/>
                    <a:pt x="251" y="206"/>
                    <a:pt x="251" y="206"/>
                  </a:cubicBezTo>
                  <a:cubicBezTo>
                    <a:pt x="251" y="218"/>
                    <a:pt x="256" y="229"/>
                    <a:pt x="264" y="237"/>
                  </a:cubicBezTo>
                  <a:cubicBezTo>
                    <a:pt x="264" y="237"/>
                    <a:pt x="264" y="237"/>
                    <a:pt x="264" y="237"/>
                  </a:cubicBezTo>
                  <a:cubicBezTo>
                    <a:pt x="264" y="237"/>
                    <a:pt x="264" y="237"/>
                    <a:pt x="264" y="237"/>
                  </a:cubicBezTo>
                  <a:cubicBezTo>
                    <a:pt x="272" y="245"/>
                    <a:pt x="283" y="250"/>
                    <a:pt x="295" y="250"/>
                  </a:cubicBezTo>
                  <a:cubicBezTo>
                    <a:pt x="575" y="250"/>
                    <a:pt x="575" y="250"/>
                    <a:pt x="575" y="250"/>
                  </a:cubicBezTo>
                  <a:cubicBezTo>
                    <a:pt x="587" y="250"/>
                    <a:pt x="598" y="245"/>
                    <a:pt x="606" y="237"/>
                  </a:cubicBezTo>
                  <a:cubicBezTo>
                    <a:pt x="606" y="237"/>
                    <a:pt x="606" y="237"/>
                    <a:pt x="606" y="237"/>
                  </a:cubicBezTo>
                  <a:cubicBezTo>
                    <a:pt x="614" y="229"/>
                    <a:pt x="618" y="218"/>
                    <a:pt x="618" y="206"/>
                  </a:cubicBezTo>
                  <a:cubicBezTo>
                    <a:pt x="618" y="44"/>
                    <a:pt x="618" y="44"/>
                    <a:pt x="618" y="44"/>
                  </a:cubicBezTo>
                  <a:cubicBezTo>
                    <a:pt x="618" y="32"/>
                    <a:pt x="614" y="21"/>
                    <a:pt x="606" y="13"/>
                  </a:cubicBezTo>
                  <a:cubicBezTo>
                    <a:pt x="598" y="5"/>
                    <a:pt x="587" y="0"/>
                    <a:pt x="575" y="0"/>
                  </a:cubicBezTo>
                  <a:cubicBezTo>
                    <a:pt x="295" y="0"/>
                    <a:pt x="295" y="0"/>
                    <a:pt x="295" y="0"/>
                  </a:cubicBezTo>
                  <a:cubicBezTo>
                    <a:pt x="283" y="0"/>
                    <a:pt x="272" y="5"/>
                    <a:pt x="264" y="13"/>
                  </a:cubicBezTo>
                  <a:cubicBezTo>
                    <a:pt x="264" y="13"/>
                    <a:pt x="264" y="13"/>
                    <a:pt x="264" y="13"/>
                  </a:cubicBezTo>
                  <a:cubicBezTo>
                    <a:pt x="256" y="21"/>
                    <a:pt x="251" y="32"/>
                    <a:pt x="251" y="44"/>
                  </a:cubicBezTo>
                  <a:cubicBezTo>
                    <a:pt x="251" y="128"/>
                    <a:pt x="251" y="128"/>
                    <a:pt x="251" y="128"/>
                  </a:cubicBezTo>
                  <a:cubicBezTo>
                    <a:pt x="238" y="130"/>
                    <a:pt x="238" y="130"/>
                    <a:pt x="238" y="130"/>
                  </a:cubicBezTo>
                  <a:cubicBezTo>
                    <a:pt x="238" y="115"/>
                    <a:pt x="238" y="115"/>
                    <a:pt x="238" y="115"/>
                  </a:cubicBezTo>
                  <a:cubicBezTo>
                    <a:pt x="177" y="115"/>
                    <a:pt x="177" y="115"/>
                    <a:pt x="177" y="115"/>
                  </a:cubicBezTo>
                  <a:cubicBezTo>
                    <a:pt x="135" y="90"/>
                    <a:pt x="135" y="90"/>
                    <a:pt x="135" y="90"/>
                  </a:cubicBezTo>
                  <a:cubicBezTo>
                    <a:pt x="108" y="90"/>
                    <a:pt x="96" y="90"/>
                    <a:pt x="91" y="90"/>
                  </a:cubicBezTo>
                  <a:cubicBezTo>
                    <a:pt x="89" y="90"/>
                    <a:pt x="88" y="90"/>
                    <a:pt x="88" y="90"/>
                  </a:cubicBezTo>
                  <a:cubicBezTo>
                    <a:pt x="83" y="90"/>
                    <a:pt x="69" y="90"/>
                    <a:pt x="37" y="90"/>
                  </a:cubicBezTo>
                  <a:cubicBezTo>
                    <a:pt x="16" y="90"/>
                    <a:pt x="0" y="106"/>
                    <a:pt x="0" y="126"/>
                  </a:cubicBezTo>
                  <a:cubicBezTo>
                    <a:pt x="0" y="241"/>
                    <a:pt x="0" y="241"/>
                    <a:pt x="0" y="241"/>
                  </a:cubicBezTo>
                  <a:cubicBezTo>
                    <a:pt x="37" y="241"/>
                    <a:pt x="37" y="241"/>
                    <a:pt x="37" y="241"/>
                  </a:cubicBezTo>
                  <a:lnTo>
                    <a:pt x="37" y="157"/>
                  </a:lnTo>
                  <a:close/>
                  <a:moveTo>
                    <a:pt x="286" y="137"/>
                  </a:moveTo>
                  <a:cubicBezTo>
                    <a:pt x="425" y="108"/>
                    <a:pt x="425" y="108"/>
                    <a:pt x="425" y="108"/>
                  </a:cubicBezTo>
                  <a:cubicBezTo>
                    <a:pt x="425" y="105"/>
                    <a:pt x="425" y="105"/>
                    <a:pt x="425" y="105"/>
                  </a:cubicBezTo>
                  <a:cubicBezTo>
                    <a:pt x="286" y="124"/>
                    <a:pt x="286" y="124"/>
                    <a:pt x="286" y="124"/>
                  </a:cubicBezTo>
                  <a:cubicBezTo>
                    <a:pt x="286" y="44"/>
                    <a:pt x="286" y="44"/>
                    <a:pt x="286" y="44"/>
                  </a:cubicBezTo>
                  <a:cubicBezTo>
                    <a:pt x="286" y="41"/>
                    <a:pt x="287" y="39"/>
                    <a:pt x="288" y="38"/>
                  </a:cubicBezTo>
                  <a:cubicBezTo>
                    <a:pt x="288" y="38"/>
                    <a:pt x="288" y="38"/>
                    <a:pt x="288" y="38"/>
                  </a:cubicBezTo>
                  <a:cubicBezTo>
                    <a:pt x="290" y="36"/>
                    <a:pt x="292" y="35"/>
                    <a:pt x="295" y="35"/>
                  </a:cubicBezTo>
                  <a:cubicBezTo>
                    <a:pt x="575" y="35"/>
                    <a:pt x="575" y="35"/>
                    <a:pt x="575" y="35"/>
                  </a:cubicBezTo>
                  <a:cubicBezTo>
                    <a:pt x="577" y="35"/>
                    <a:pt x="580" y="36"/>
                    <a:pt x="581" y="38"/>
                  </a:cubicBezTo>
                  <a:cubicBezTo>
                    <a:pt x="583" y="39"/>
                    <a:pt x="584" y="41"/>
                    <a:pt x="584" y="44"/>
                  </a:cubicBezTo>
                  <a:cubicBezTo>
                    <a:pt x="584" y="206"/>
                    <a:pt x="584" y="206"/>
                    <a:pt x="584" y="206"/>
                  </a:cubicBezTo>
                  <a:cubicBezTo>
                    <a:pt x="584" y="209"/>
                    <a:pt x="583" y="211"/>
                    <a:pt x="581" y="213"/>
                  </a:cubicBezTo>
                  <a:cubicBezTo>
                    <a:pt x="581" y="213"/>
                    <a:pt x="581" y="213"/>
                    <a:pt x="581" y="213"/>
                  </a:cubicBezTo>
                  <a:cubicBezTo>
                    <a:pt x="580" y="214"/>
                    <a:pt x="577" y="215"/>
                    <a:pt x="575" y="215"/>
                  </a:cubicBezTo>
                  <a:cubicBezTo>
                    <a:pt x="295" y="215"/>
                    <a:pt x="295" y="215"/>
                    <a:pt x="295" y="215"/>
                  </a:cubicBezTo>
                  <a:cubicBezTo>
                    <a:pt x="292" y="215"/>
                    <a:pt x="290" y="214"/>
                    <a:pt x="288" y="213"/>
                  </a:cubicBezTo>
                  <a:cubicBezTo>
                    <a:pt x="288" y="213"/>
                    <a:pt x="288" y="213"/>
                    <a:pt x="288" y="213"/>
                  </a:cubicBezTo>
                  <a:cubicBezTo>
                    <a:pt x="287" y="211"/>
                    <a:pt x="286" y="209"/>
                    <a:pt x="286" y="206"/>
                  </a:cubicBezTo>
                  <a:lnTo>
                    <a:pt x="286"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22" name="Freeform 9"/>
            <p:cNvSpPr/>
            <p:nvPr/>
          </p:nvSpPr>
          <p:spPr bwMode="auto">
            <a:xfrm>
              <a:off x="4449558" y="6477922"/>
              <a:ext cx="481013" cy="322263"/>
            </a:xfrm>
            <a:custGeom>
              <a:avLst/>
              <a:gdLst>
                <a:gd name="T0" fmla="*/ 123 w 128"/>
                <a:gd name="T1" fmla="*/ 86 h 86"/>
                <a:gd name="T2" fmla="*/ 128 w 128"/>
                <a:gd name="T3" fmla="*/ 64 h 86"/>
                <a:gd name="T4" fmla="*/ 64 w 128"/>
                <a:gd name="T5" fmla="*/ 0 h 86"/>
                <a:gd name="T6" fmla="*/ 0 w 128"/>
                <a:gd name="T7" fmla="*/ 64 h 86"/>
                <a:gd name="T8" fmla="*/ 4 w 128"/>
                <a:gd name="T9" fmla="*/ 86 h 86"/>
                <a:gd name="T10" fmla="*/ 123 w 128"/>
                <a:gd name="T11" fmla="*/ 86 h 86"/>
              </a:gdLst>
              <a:ahLst/>
              <a:cxnLst>
                <a:cxn ang="0">
                  <a:pos x="T0" y="T1"/>
                </a:cxn>
                <a:cxn ang="0">
                  <a:pos x="T2" y="T3"/>
                </a:cxn>
                <a:cxn ang="0">
                  <a:pos x="T4" y="T5"/>
                </a:cxn>
                <a:cxn ang="0">
                  <a:pos x="T6" y="T7"/>
                </a:cxn>
                <a:cxn ang="0">
                  <a:pos x="T8" y="T9"/>
                </a:cxn>
                <a:cxn ang="0">
                  <a:pos x="T10" y="T11"/>
                </a:cxn>
              </a:cxnLst>
              <a:rect l="0" t="0" r="r" b="b"/>
              <a:pathLst>
                <a:path w="128" h="86">
                  <a:moveTo>
                    <a:pt x="123" y="86"/>
                  </a:moveTo>
                  <a:cubicBezTo>
                    <a:pt x="126" y="79"/>
                    <a:pt x="128" y="72"/>
                    <a:pt x="128" y="64"/>
                  </a:cubicBezTo>
                  <a:cubicBezTo>
                    <a:pt x="128" y="28"/>
                    <a:pt x="99" y="0"/>
                    <a:pt x="64" y="0"/>
                  </a:cubicBezTo>
                  <a:cubicBezTo>
                    <a:pt x="28" y="0"/>
                    <a:pt x="0" y="28"/>
                    <a:pt x="0" y="64"/>
                  </a:cubicBezTo>
                  <a:cubicBezTo>
                    <a:pt x="0" y="72"/>
                    <a:pt x="1" y="79"/>
                    <a:pt x="4" y="86"/>
                  </a:cubicBezTo>
                  <a:lnTo>
                    <a:pt x="123"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23" name="Freeform 10"/>
            <p:cNvSpPr/>
            <p:nvPr/>
          </p:nvSpPr>
          <p:spPr bwMode="auto">
            <a:xfrm>
              <a:off x="4120945" y="6854159"/>
              <a:ext cx="3200400" cy="774700"/>
            </a:xfrm>
            <a:custGeom>
              <a:avLst/>
              <a:gdLst>
                <a:gd name="T0" fmla="*/ 840 w 850"/>
                <a:gd name="T1" fmla="*/ 105 h 206"/>
                <a:gd name="T2" fmla="*/ 819 w 850"/>
                <a:gd name="T3" fmla="*/ 105 h 206"/>
                <a:gd name="T4" fmla="*/ 810 w 850"/>
                <a:gd name="T5" fmla="*/ 105 h 206"/>
                <a:gd name="T6" fmla="*/ 810 w 850"/>
                <a:gd name="T7" fmla="*/ 51 h 206"/>
                <a:gd name="T8" fmla="*/ 759 w 850"/>
                <a:gd name="T9" fmla="*/ 0 h 206"/>
                <a:gd name="T10" fmla="*/ 628 w 850"/>
                <a:gd name="T11" fmla="*/ 0 h 206"/>
                <a:gd name="T12" fmla="*/ 577 w 850"/>
                <a:gd name="T13" fmla="*/ 51 h 206"/>
                <a:gd name="T14" fmla="*/ 577 w 850"/>
                <a:gd name="T15" fmla="*/ 105 h 206"/>
                <a:gd name="T16" fmla="*/ 565 w 850"/>
                <a:gd name="T17" fmla="*/ 105 h 206"/>
                <a:gd name="T18" fmla="*/ 545 w 850"/>
                <a:gd name="T19" fmla="*/ 105 h 206"/>
                <a:gd name="T20" fmla="*/ 536 w 850"/>
                <a:gd name="T21" fmla="*/ 105 h 206"/>
                <a:gd name="T22" fmla="*/ 536 w 850"/>
                <a:gd name="T23" fmla="*/ 51 h 206"/>
                <a:gd name="T24" fmla="*/ 485 w 850"/>
                <a:gd name="T25" fmla="*/ 0 h 206"/>
                <a:gd name="T26" fmla="*/ 354 w 850"/>
                <a:gd name="T27" fmla="*/ 0 h 206"/>
                <a:gd name="T28" fmla="*/ 302 w 850"/>
                <a:gd name="T29" fmla="*/ 51 h 206"/>
                <a:gd name="T30" fmla="*/ 302 w 850"/>
                <a:gd name="T31" fmla="*/ 105 h 206"/>
                <a:gd name="T32" fmla="*/ 295 w 850"/>
                <a:gd name="T33" fmla="*/ 105 h 206"/>
                <a:gd name="T34" fmla="*/ 271 w 850"/>
                <a:gd name="T35" fmla="*/ 105 h 206"/>
                <a:gd name="T36" fmla="*/ 266 w 850"/>
                <a:gd name="T37" fmla="*/ 105 h 206"/>
                <a:gd name="T38" fmla="*/ 266 w 850"/>
                <a:gd name="T39" fmla="*/ 51 h 206"/>
                <a:gd name="T40" fmla="*/ 215 w 850"/>
                <a:gd name="T41" fmla="*/ 0 h 206"/>
                <a:gd name="T42" fmla="*/ 83 w 850"/>
                <a:gd name="T43" fmla="*/ 0 h 206"/>
                <a:gd name="T44" fmla="*/ 32 w 850"/>
                <a:gd name="T45" fmla="*/ 51 h 206"/>
                <a:gd name="T46" fmla="*/ 32 w 850"/>
                <a:gd name="T47" fmla="*/ 105 h 206"/>
                <a:gd name="T48" fmla="*/ 0 w 850"/>
                <a:gd name="T49" fmla="*/ 105 h 206"/>
                <a:gd name="T50" fmla="*/ 0 w 850"/>
                <a:gd name="T51" fmla="*/ 134 h 206"/>
                <a:gd name="T52" fmla="*/ 32 w 850"/>
                <a:gd name="T53" fmla="*/ 134 h 206"/>
                <a:gd name="T54" fmla="*/ 32 w 850"/>
                <a:gd name="T55" fmla="*/ 206 h 206"/>
                <a:gd name="T56" fmla="*/ 266 w 850"/>
                <a:gd name="T57" fmla="*/ 206 h 206"/>
                <a:gd name="T58" fmla="*/ 266 w 850"/>
                <a:gd name="T59" fmla="*/ 134 h 206"/>
                <a:gd name="T60" fmla="*/ 271 w 850"/>
                <a:gd name="T61" fmla="*/ 134 h 206"/>
                <a:gd name="T62" fmla="*/ 295 w 850"/>
                <a:gd name="T63" fmla="*/ 134 h 206"/>
                <a:gd name="T64" fmla="*/ 302 w 850"/>
                <a:gd name="T65" fmla="*/ 134 h 206"/>
                <a:gd name="T66" fmla="*/ 302 w 850"/>
                <a:gd name="T67" fmla="*/ 206 h 206"/>
                <a:gd name="T68" fmla="*/ 536 w 850"/>
                <a:gd name="T69" fmla="*/ 206 h 206"/>
                <a:gd name="T70" fmla="*/ 536 w 850"/>
                <a:gd name="T71" fmla="*/ 134 h 206"/>
                <a:gd name="T72" fmla="*/ 545 w 850"/>
                <a:gd name="T73" fmla="*/ 134 h 206"/>
                <a:gd name="T74" fmla="*/ 565 w 850"/>
                <a:gd name="T75" fmla="*/ 134 h 206"/>
                <a:gd name="T76" fmla="*/ 577 w 850"/>
                <a:gd name="T77" fmla="*/ 134 h 206"/>
                <a:gd name="T78" fmla="*/ 577 w 850"/>
                <a:gd name="T79" fmla="*/ 206 h 206"/>
                <a:gd name="T80" fmla="*/ 810 w 850"/>
                <a:gd name="T81" fmla="*/ 206 h 206"/>
                <a:gd name="T82" fmla="*/ 810 w 850"/>
                <a:gd name="T83" fmla="*/ 134 h 206"/>
                <a:gd name="T84" fmla="*/ 819 w 850"/>
                <a:gd name="T85" fmla="*/ 134 h 206"/>
                <a:gd name="T86" fmla="*/ 840 w 850"/>
                <a:gd name="T87" fmla="*/ 134 h 206"/>
                <a:gd name="T88" fmla="*/ 850 w 850"/>
                <a:gd name="T89" fmla="*/ 134 h 206"/>
                <a:gd name="T90" fmla="*/ 850 w 850"/>
                <a:gd name="T91" fmla="*/ 105 h 206"/>
                <a:gd name="T92" fmla="*/ 840 w 850"/>
                <a:gd name="T93" fmla="*/ 10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0" h="206">
                  <a:moveTo>
                    <a:pt x="840" y="105"/>
                  </a:moveTo>
                  <a:cubicBezTo>
                    <a:pt x="819" y="105"/>
                    <a:pt x="819" y="105"/>
                    <a:pt x="819" y="105"/>
                  </a:cubicBezTo>
                  <a:cubicBezTo>
                    <a:pt x="810" y="105"/>
                    <a:pt x="810" y="105"/>
                    <a:pt x="810" y="105"/>
                  </a:cubicBezTo>
                  <a:cubicBezTo>
                    <a:pt x="810" y="51"/>
                    <a:pt x="810" y="51"/>
                    <a:pt x="810" y="51"/>
                  </a:cubicBezTo>
                  <a:cubicBezTo>
                    <a:pt x="810" y="23"/>
                    <a:pt x="787" y="0"/>
                    <a:pt x="759" y="0"/>
                  </a:cubicBezTo>
                  <a:cubicBezTo>
                    <a:pt x="628" y="0"/>
                    <a:pt x="628" y="0"/>
                    <a:pt x="628" y="0"/>
                  </a:cubicBezTo>
                  <a:cubicBezTo>
                    <a:pt x="600" y="0"/>
                    <a:pt x="577" y="23"/>
                    <a:pt x="577" y="51"/>
                  </a:cubicBezTo>
                  <a:cubicBezTo>
                    <a:pt x="577" y="105"/>
                    <a:pt x="577" y="105"/>
                    <a:pt x="577" y="105"/>
                  </a:cubicBezTo>
                  <a:cubicBezTo>
                    <a:pt x="565" y="105"/>
                    <a:pt x="565" y="105"/>
                    <a:pt x="565" y="105"/>
                  </a:cubicBezTo>
                  <a:cubicBezTo>
                    <a:pt x="545" y="105"/>
                    <a:pt x="545" y="105"/>
                    <a:pt x="545" y="105"/>
                  </a:cubicBezTo>
                  <a:cubicBezTo>
                    <a:pt x="536" y="105"/>
                    <a:pt x="536" y="105"/>
                    <a:pt x="536" y="105"/>
                  </a:cubicBezTo>
                  <a:cubicBezTo>
                    <a:pt x="536" y="51"/>
                    <a:pt x="536" y="51"/>
                    <a:pt x="536" y="51"/>
                  </a:cubicBezTo>
                  <a:cubicBezTo>
                    <a:pt x="536" y="23"/>
                    <a:pt x="513" y="0"/>
                    <a:pt x="485" y="0"/>
                  </a:cubicBezTo>
                  <a:cubicBezTo>
                    <a:pt x="354" y="0"/>
                    <a:pt x="354" y="0"/>
                    <a:pt x="354" y="0"/>
                  </a:cubicBezTo>
                  <a:cubicBezTo>
                    <a:pt x="325" y="0"/>
                    <a:pt x="302" y="23"/>
                    <a:pt x="302" y="51"/>
                  </a:cubicBezTo>
                  <a:cubicBezTo>
                    <a:pt x="302" y="105"/>
                    <a:pt x="302" y="105"/>
                    <a:pt x="302" y="105"/>
                  </a:cubicBezTo>
                  <a:cubicBezTo>
                    <a:pt x="295" y="105"/>
                    <a:pt x="295" y="105"/>
                    <a:pt x="295" y="105"/>
                  </a:cubicBezTo>
                  <a:cubicBezTo>
                    <a:pt x="271" y="105"/>
                    <a:pt x="271" y="105"/>
                    <a:pt x="271" y="105"/>
                  </a:cubicBezTo>
                  <a:cubicBezTo>
                    <a:pt x="266" y="105"/>
                    <a:pt x="266" y="105"/>
                    <a:pt x="266" y="105"/>
                  </a:cubicBezTo>
                  <a:cubicBezTo>
                    <a:pt x="266" y="51"/>
                    <a:pt x="266" y="51"/>
                    <a:pt x="266" y="51"/>
                  </a:cubicBezTo>
                  <a:cubicBezTo>
                    <a:pt x="266" y="23"/>
                    <a:pt x="243" y="0"/>
                    <a:pt x="215" y="0"/>
                  </a:cubicBezTo>
                  <a:cubicBezTo>
                    <a:pt x="83" y="0"/>
                    <a:pt x="83" y="0"/>
                    <a:pt x="83" y="0"/>
                  </a:cubicBezTo>
                  <a:cubicBezTo>
                    <a:pt x="55" y="0"/>
                    <a:pt x="32" y="23"/>
                    <a:pt x="32" y="51"/>
                  </a:cubicBezTo>
                  <a:cubicBezTo>
                    <a:pt x="32" y="105"/>
                    <a:pt x="32" y="105"/>
                    <a:pt x="32" y="105"/>
                  </a:cubicBezTo>
                  <a:cubicBezTo>
                    <a:pt x="0" y="105"/>
                    <a:pt x="0" y="105"/>
                    <a:pt x="0" y="105"/>
                  </a:cubicBezTo>
                  <a:cubicBezTo>
                    <a:pt x="0" y="134"/>
                    <a:pt x="0" y="134"/>
                    <a:pt x="0" y="134"/>
                  </a:cubicBezTo>
                  <a:cubicBezTo>
                    <a:pt x="32" y="134"/>
                    <a:pt x="32" y="134"/>
                    <a:pt x="32" y="134"/>
                  </a:cubicBezTo>
                  <a:cubicBezTo>
                    <a:pt x="32" y="206"/>
                    <a:pt x="32" y="206"/>
                    <a:pt x="32" y="206"/>
                  </a:cubicBezTo>
                  <a:cubicBezTo>
                    <a:pt x="266" y="206"/>
                    <a:pt x="266" y="206"/>
                    <a:pt x="266" y="206"/>
                  </a:cubicBezTo>
                  <a:cubicBezTo>
                    <a:pt x="266" y="134"/>
                    <a:pt x="266" y="134"/>
                    <a:pt x="266" y="134"/>
                  </a:cubicBezTo>
                  <a:cubicBezTo>
                    <a:pt x="271" y="134"/>
                    <a:pt x="271" y="134"/>
                    <a:pt x="271" y="134"/>
                  </a:cubicBezTo>
                  <a:cubicBezTo>
                    <a:pt x="295" y="134"/>
                    <a:pt x="295" y="134"/>
                    <a:pt x="295" y="134"/>
                  </a:cubicBezTo>
                  <a:cubicBezTo>
                    <a:pt x="302" y="134"/>
                    <a:pt x="302" y="134"/>
                    <a:pt x="302" y="134"/>
                  </a:cubicBezTo>
                  <a:cubicBezTo>
                    <a:pt x="302" y="206"/>
                    <a:pt x="302" y="206"/>
                    <a:pt x="302" y="206"/>
                  </a:cubicBezTo>
                  <a:cubicBezTo>
                    <a:pt x="536" y="206"/>
                    <a:pt x="536" y="206"/>
                    <a:pt x="536" y="206"/>
                  </a:cubicBezTo>
                  <a:cubicBezTo>
                    <a:pt x="536" y="134"/>
                    <a:pt x="536" y="134"/>
                    <a:pt x="536" y="134"/>
                  </a:cubicBezTo>
                  <a:cubicBezTo>
                    <a:pt x="545" y="134"/>
                    <a:pt x="545" y="134"/>
                    <a:pt x="545" y="134"/>
                  </a:cubicBezTo>
                  <a:cubicBezTo>
                    <a:pt x="565" y="134"/>
                    <a:pt x="565" y="134"/>
                    <a:pt x="565" y="134"/>
                  </a:cubicBezTo>
                  <a:cubicBezTo>
                    <a:pt x="577" y="134"/>
                    <a:pt x="577" y="134"/>
                    <a:pt x="577" y="134"/>
                  </a:cubicBezTo>
                  <a:cubicBezTo>
                    <a:pt x="577" y="206"/>
                    <a:pt x="577" y="206"/>
                    <a:pt x="577" y="206"/>
                  </a:cubicBezTo>
                  <a:cubicBezTo>
                    <a:pt x="810" y="206"/>
                    <a:pt x="810" y="206"/>
                    <a:pt x="810" y="206"/>
                  </a:cubicBezTo>
                  <a:cubicBezTo>
                    <a:pt x="810" y="134"/>
                    <a:pt x="810" y="134"/>
                    <a:pt x="810" y="134"/>
                  </a:cubicBezTo>
                  <a:cubicBezTo>
                    <a:pt x="819" y="134"/>
                    <a:pt x="819" y="134"/>
                    <a:pt x="819" y="134"/>
                  </a:cubicBezTo>
                  <a:cubicBezTo>
                    <a:pt x="840" y="134"/>
                    <a:pt x="840" y="134"/>
                    <a:pt x="840" y="134"/>
                  </a:cubicBezTo>
                  <a:cubicBezTo>
                    <a:pt x="850" y="134"/>
                    <a:pt x="850" y="134"/>
                    <a:pt x="850" y="134"/>
                  </a:cubicBezTo>
                  <a:cubicBezTo>
                    <a:pt x="850" y="105"/>
                    <a:pt x="850" y="105"/>
                    <a:pt x="850" y="105"/>
                  </a:cubicBezTo>
                  <a:lnTo>
                    <a:pt x="840"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24" name="Oval 11"/>
            <p:cNvSpPr>
              <a:spLocks noChangeArrowheads="1"/>
            </p:cNvSpPr>
            <p:nvPr/>
          </p:nvSpPr>
          <p:spPr bwMode="auto">
            <a:xfrm>
              <a:off x="4663870" y="4606259"/>
              <a:ext cx="439738" cy="441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grpSp>
      <p:sp>
        <p:nvSpPr>
          <p:cNvPr id="25" name="Freeform 5"/>
          <p:cNvSpPr/>
          <p:nvPr/>
        </p:nvSpPr>
        <p:spPr bwMode="auto">
          <a:xfrm>
            <a:off x="10232688" y="4625560"/>
            <a:ext cx="1007174" cy="1005828"/>
          </a:xfrm>
          <a:prstGeom prst="ellipse">
            <a:avLst/>
          </a:prstGeom>
          <a:gradFill>
            <a:gsLst>
              <a:gs pos="1000">
                <a:srgbClr val="E53353">
                  <a:alpha val="69000"/>
                </a:srgbClr>
              </a:gs>
              <a:gs pos="100000">
                <a:srgbClr val="E53353"/>
              </a:gs>
            </a:gsLst>
            <a:lin ang="5400000" scaled="1"/>
          </a:gradFill>
          <a:ln w="25400">
            <a:noFill/>
          </a:ln>
          <a:effec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26" name="Freeform 7"/>
          <p:cNvSpPr>
            <a:spLocks noEditPoints="1"/>
          </p:cNvSpPr>
          <p:nvPr/>
        </p:nvSpPr>
        <p:spPr bwMode="auto">
          <a:xfrm>
            <a:off x="10445328" y="4894624"/>
            <a:ext cx="654806" cy="486586"/>
          </a:xfrm>
          <a:custGeom>
            <a:avLst/>
            <a:gdLst>
              <a:gd name="T0" fmla="*/ 271 w 336"/>
              <a:gd name="T1" fmla="*/ 48 h 249"/>
              <a:gd name="T2" fmla="*/ 184 w 336"/>
              <a:gd name="T3" fmla="*/ 60 h 249"/>
              <a:gd name="T4" fmla="*/ 129 w 336"/>
              <a:gd name="T5" fmla="*/ 22 h 249"/>
              <a:gd name="T6" fmla="*/ 44 w 336"/>
              <a:gd name="T7" fmla="*/ 22 h 249"/>
              <a:gd name="T8" fmla="*/ 64 w 336"/>
              <a:gd name="T9" fmla="*/ 18 h 249"/>
              <a:gd name="T10" fmla="*/ 147 w 336"/>
              <a:gd name="T11" fmla="*/ 21 h 249"/>
              <a:gd name="T12" fmla="*/ 175 w 336"/>
              <a:gd name="T13" fmla="*/ 39 h 249"/>
              <a:gd name="T14" fmla="*/ 184 w 336"/>
              <a:gd name="T15" fmla="*/ 50 h 249"/>
              <a:gd name="T16" fmla="*/ 205 w 336"/>
              <a:gd name="T17" fmla="*/ 56 h 249"/>
              <a:gd name="T18" fmla="*/ 224 w 336"/>
              <a:gd name="T19" fmla="*/ 52 h 249"/>
              <a:gd name="T20" fmla="*/ 222 w 336"/>
              <a:gd name="T21" fmla="*/ 50 h 249"/>
              <a:gd name="T22" fmla="*/ 186 w 336"/>
              <a:gd name="T23" fmla="*/ 48 h 249"/>
              <a:gd name="T24" fmla="*/ 177 w 336"/>
              <a:gd name="T25" fmla="*/ 38 h 249"/>
              <a:gd name="T26" fmla="*/ 148 w 336"/>
              <a:gd name="T27" fmla="*/ 19 h 249"/>
              <a:gd name="T28" fmla="*/ 64 w 336"/>
              <a:gd name="T29" fmla="*/ 16 h 249"/>
              <a:gd name="T30" fmla="*/ 18 w 336"/>
              <a:gd name="T31" fmla="*/ 27 h 249"/>
              <a:gd name="T32" fmla="*/ 16 w 336"/>
              <a:gd name="T33" fmla="*/ 12 h 249"/>
              <a:gd name="T34" fmla="*/ 0 w 336"/>
              <a:gd name="T35" fmla="*/ 0 h 249"/>
              <a:gd name="T36" fmla="*/ 0 w 336"/>
              <a:gd name="T37" fmla="*/ 19 h 249"/>
              <a:gd name="T38" fmla="*/ 10 w 336"/>
              <a:gd name="T39" fmla="*/ 30 h 249"/>
              <a:gd name="T40" fmla="*/ 115 w 336"/>
              <a:gd name="T41" fmla="*/ 249 h 249"/>
              <a:gd name="T42" fmla="*/ 124 w 336"/>
              <a:gd name="T43" fmla="*/ 249 h 249"/>
              <a:gd name="T44" fmla="*/ 39 w 336"/>
              <a:gd name="T45" fmla="*/ 70 h 249"/>
              <a:gd name="T46" fmla="*/ 103 w 336"/>
              <a:gd name="T47" fmla="*/ 182 h 249"/>
              <a:gd name="T48" fmla="*/ 208 w 336"/>
              <a:gd name="T49" fmla="*/ 193 h 249"/>
              <a:gd name="T50" fmla="*/ 336 w 336"/>
              <a:gd name="T51" fmla="*/ 195 h 249"/>
              <a:gd name="T52" fmla="*/ 271 w 336"/>
              <a:gd name="T53" fmla="*/ 48 h 249"/>
              <a:gd name="T54" fmla="*/ 118 w 336"/>
              <a:gd name="T55" fmla="*/ 85 h 249"/>
              <a:gd name="T56" fmla="*/ 104 w 336"/>
              <a:gd name="T57" fmla="*/ 82 h 249"/>
              <a:gd name="T58" fmla="*/ 94 w 336"/>
              <a:gd name="T59" fmla="*/ 92 h 249"/>
              <a:gd name="T60" fmla="*/ 92 w 336"/>
              <a:gd name="T61" fmla="*/ 78 h 249"/>
              <a:gd name="T62" fmla="*/ 79 w 336"/>
              <a:gd name="T63" fmla="*/ 71 h 249"/>
              <a:gd name="T64" fmla="*/ 92 w 336"/>
              <a:gd name="T65" fmla="*/ 65 h 249"/>
              <a:gd name="T66" fmla="*/ 94 w 336"/>
              <a:gd name="T67" fmla="*/ 51 h 249"/>
              <a:gd name="T68" fmla="*/ 104 w 336"/>
              <a:gd name="T69" fmla="*/ 62 h 249"/>
              <a:gd name="T70" fmla="*/ 118 w 336"/>
              <a:gd name="T71" fmla="*/ 59 h 249"/>
              <a:gd name="T72" fmla="*/ 111 w 336"/>
              <a:gd name="T73" fmla="*/ 72 h 249"/>
              <a:gd name="T74" fmla="*/ 118 w 336"/>
              <a:gd name="T75" fmla="*/ 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249">
                <a:moveTo>
                  <a:pt x="271" y="48"/>
                </a:moveTo>
                <a:cubicBezTo>
                  <a:pt x="241" y="72"/>
                  <a:pt x="203" y="71"/>
                  <a:pt x="184" y="60"/>
                </a:cubicBezTo>
                <a:cubicBezTo>
                  <a:pt x="164" y="49"/>
                  <a:pt x="173" y="30"/>
                  <a:pt x="129" y="22"/>
                </a:cubicBezTo>
                <a:cubicBezTo>
                  <a:pt x="93" y="16"/>
                  <a:pt x="64" y="19"/>
                  <a:pt x="44" y="22"/>
                </a:cubicBezTo>
                <a:cubicBezTo>
                  <a:pt x="50" y="21"/>
                  <a:pt x="58" y="19"/>
                  <a:pt x="64" y="18"/>
                </a:cubicBezTo>
                <a:cubicBezTo>
                  <a:pt x="79" y="16"/>
                  <a:pt x="116" y="12"/>
                  <a:pt x="147" y="21"/>
                </a:cubicBezTo>
                <a:cubicBezTo>
                  <a:pt x="166" y="27"/>
                  <a:pt x="170" y="33"/>
                  <a:pt x="175" y="39"/>
                </a:cubicBezTo>
                <a:cubicBezTo>
                  <a:pt x="177" y="43"/>
                  <a:pt x="180" y="46"/>
                  <a:pt x="184" y="50"/>
                </a:cubicBezTo>
                <a:cubicBezTo>
                  <a:pt x="191" y="54"/>
                  <a:pt x="198" y="56"/>
                  <a:pt x="205" y="56"/>
                </a:cubicBezTo>
                <a:cubicBezTo>
                  <a:pt x="212" y="56"/>
                  <a:pt x="218" y="54"/>
                  <a:pt x="224" y="52"/>
                </a:cubicBezTo>
                <a:cubicBezTo>
                  <a:pt x="222" y="50"/>
                  <a:pt x="222" y="50"/>
                  <a:pt x="222" y="50"/>
                </a:cubicBezTo>
                <a:cubicBezTo>
                  <a:pt x="212" y="55"/>
                  <a:pt x="197" y="56"/>
                  <a:pt x="186" y="48"/>
                </a:cubicBezTo>
                <a:cubicBezTo>
                  <a:pt x="181" y="45"/>
                  <a:pt x="179" y="41"/>
                  <a:pt x="177" y="38"/>
                </a:cubicBezTo>
                <a:cubicBezTo>
                  <a:pt x="172" y="31"/>
                  <a:pt x="168" y="24"/>
                  <a:pt x="148" y="19"/>
                </a:cubicBezTo>
                <a:cubicBezTo>
                  <a:pt x="116" y="10"/>
                  <a:pt x="78" y="14"/>
                  <a:pt x="64" y="16"/>
                </a:cubicBezTo>
                <a:cubicBezTo>
                  <a:pt x="47" y="18"/>
                  <a:pt x="25" y="25"/>
                  <a:pt x="18" y="27"/>
                </a:cubicBezTo>
                <a:cubicBezTo>
                  <a:pt x="16" y="12"/>
                  <a:pt x="16" y="12"/>
                  <a:pt x="16" y="12"/>
                </a:cubicBezTo>
                <a:cubicBezTo>
                  <a:pt x="0" y="0"/>
                  <a:pt x="0" y="0"/>
                  <a:pt x="0" y="0"/>
                </a:cubicBezTo>
                <a:cubicBezTo>
                  <a:pt x="0" y="19"/>
                  <a:pt x="0" y="19"/>
                  <a:pt x="0" y="19"/>
                </a:cubicBezTo>
                <a:cubicBezTo>
                  <a:pt x="10" y="30"/>
                  <a:pt x="10" y="30"/>
                  <a:pt x="10" y="30"/>
                </a:cubicBezTo>
                <a:cubicBezTo>
                  <a:pt x="115" y="249"/>
                  <a:pt x="115" y="249"/>
                  <a:pt x="115" y="249"/>
                </a:cubicBezTo>
                <a:cubicBezTo>
                  <a:pt x="124" y="249"/>
                  <a:pt x="124" y="249"/>
                  <a:pt x="124" y="249"/>
                </a:cubicBezTo>
                <a:cubicBezTo>
                  <a:pt x="39" y="70"/>
                  <a:pt x="39" y="70"/>
                  <a:pt x="39" y="70"/>
                </a:cubicBezTo>
                <a:cubicBezTo>
                  <a:pt x="103" y="182"/>
                  <a:pt x="103" y="182"/>
                  <a:pt x="103" y="182"/>
                </a:cubicBezTo>
                <a:cubicBezTo>
                  <a:pt x="158" y="168"/>
                  <a:pt x="180" y="177"/>
                  <a:pt x="208" y="193"/>
                </a:cubicBezTo>
                <a:cubicBezTo>
                  <a:pt x="252" y="220"/>
                  <a:pt x="336" y="195"/>
                  <a:pt x="336" y="195"/>
                </a:cubicBezTo>
                <a:lnTo>
                  <a:pt x="271" y="48"/>
                </a:lnTo>
                <a:close/>
                <a:moveTo>
                  <a:pt x="118" y="85"/>
                </a:moveTo>
                <a:cubicBezTo>
                  <a:pt x="104" y="82"/>
                  <a:pt x="104" y="82"/>
                  <a:pt x="104" y="82"/>
                </a:cubicBezTo>
                <a:cubicBezTo>
                  <a:pt x="94" y="92"/>
                  <a:pt x="94" y="92"/>
                  <a:pt x="94" y="92"/>
                </a:cubicBezTo>
                <a:cubicBezTo>
                  <a:pt x="92" y="78"/>
                  <a:pt x="92" y="78"/>
                  <a:pt x="92" y="78"/>
                </a:cubicBezTo>
                <a:cubicBezTo>
                  <a:pt x="79" y="71"/>
                  <a:pt x="79" y="71"/>
                  <a:pt x="79" y="71"/>
                </a:cubicBezTo>
                <a:cubicBezTo>
                  <a:pt x="92" y="65"/>
                  <a:pt x="92" y="65"/>
                  <a:pt x="92" y="65"/>
                </a:cubicBezTo>
                <a:cubicBezTo>
                  <a:pt x="94" y="51"/>
                  <a:pt x="94" y="51"/>
                  <a:pt x="94" y="51"/>
                </a:cubicBezTo>
                <a:cubicBezTo>
                  <a:pt x="104" y="62"/>
                  <a:pt x="104" y="62"/>
                  <a:pt x="104" y="62"/>
                </a:cubicBezTo>
                <a:cubicBezTo>
                  <a:pt x="118" y="59"/>
                  <a:pt x="118" y="59"/>
                  <a:pt x="118" y="59"/>
                </a:cubicBezTo>
                <a:cubicBezTo>
                  <a:pt x="111" y="72"/>
                  <a:pt x="111" y="72"/>
                  <a:pt x="111" y="72"/>
                </a:cubicBezTo>
                <a:lnTo>
                  <a:pt x="118" y="85"/>
                </a:lnTo>
                <a:close/>
              </a:path>
            </a:pathLst>
          </a:custGeom>
          <a:solidFill>
            <a:schemeClr val="bg1"/>
          </a:solidFill>
          <a:ln>
            <a:noFill/>
          </a:ln>
        </p:spPr>
        <p:txBody>
          <a:bodyPr vert="horz" wrap="square" lIns="121920" tIns="60960" rIns="121920" bIns="60960" numCol="1" anchor="t" anchorCtr="0" compatLnSpc="1"/>
          <a:lstStyle/>
          <a:p>
            <a:endParaRPr lang="zh-CN" altLang="en-US" sz="3200">
              <a:solidFill>
                <a:schemeClr val="bg1">
                  <a:lumMod val="95000"/>
                </a:schemeClr>
              </a:solidFill>
            </a:endParaRPr>
          </a:p>
        </p:txBody>
      </p:sp>
      <p:sp>
        <p:nvSpPr>
          <p:cNvPr id="27" name="Freeform 5"/>
          <p:cNvSpPr/>
          <p:nvPr/>
        </p:nvSpPr>
        <p:spPr bwMode="auto">
          <a:xfrm>
            <a:off x="8690300" y="4625560"/>
            <a:ext cx="1007174" cy="1005828"/>
          </a:xfrm>
          <a:prstGeom prst="ellipse">
            <a:avLst/>
          </a:prstGeom>
          <a:gradFill>
            <a:gsLst>
              <a:gs pos="1000">
                <a:srgbClr val="E53353">
                  <a:alpha val="69000"/>
                </a:srgbClr>
              </a:gs>
              <a:gs pos="100000">
                <a:srgbClr val="E53353"/>
              </a:gs>
            </a:gsLst>
            <a:lin ang="5400000" scaled="1"/>
          </a:gradFill>
          <a:ln w="25400">
            <a:noFill/>
          </a:ln>
          <a:effec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28" name="Freeform 6"/>
          <p:cNvSpPr>
            <a:spLocks noEditPoints="1"/>
          </p:cNvSpPr>
          <p:nvPr/>
        </p:nvSpPr>
        <p:spPr bwMode="auto">
          <a:xfrm>
            <a:off x="8929470" y="4959330"/>
            <a:ext cx="558579" cy="393069"/>
          </a:xfrm>
          <a:custGeom>
            <a:avLst/>
            <a:gdLst>
              <a:gd name="T0" fmla="*/ 68 w 543"/>
              <a:gd name="T1" fmla="*/ 0 h 379"/>
              <a:gd name="T2" fmla="*/ 327 w 543"/>
              <a:gd name="T3" fmla="*/ 0 h 379"/>
              <a:gd name="T4" fmla="*/ 395 w 543"/>
              <a:gd name="T5" fmla="*/ 68 h 379"/>
              <a:gd name="T6" fmla="*/ 395 w 543"/>
              <a:gd name="T7" fmla="*/ 194 h 379"/>
              <a:gd name="T8" fmla="*/ 327 w 543"/>
              <a:gd name="T9" fmla="*/ 262 h 379"/>
              <a:gd name="T10" fmla="*/ 133 w 543"/>
              <a:gd name="T11" fmla="*/ 262 h 379"/>
              <a:gd name="T12" fmla="*/ 77 w 543"/>
              <a:gd name="T13" fmla="*/ 317 h 379"/>
              <a:gd name="T14" fmla="*/ 77 w 543"/>
              <a:gd name="T15" fmla="*/ 262 h 379"/>
              <a:gd name="T16" fmla="*/ 68 w 543"/>
              <a:gd name="T17" fmla="*/ 262 h 379"/>
              <a:gd name="T18" fmla="*/ 0 w 543"/>
              <a:gd name="T19" fmla="*/ 194 h 379"/>
              <a:gd name="T20" fmla="*/ 0 w 543"/>
              <a:gd name="T21" fmla="*/ 68 h 379"/>
              <a:gd name="T22" fmla="*/ 68 w 543"/>
              <a:gd name="T23" fmla="*/ 0 h 379"/>
              <a:gd name="T24" fmla="*/ 475 w 543"/>
              <a:gd name="T25" fmla="*/ 62 h 379"/>
              <a:gd name="T26" fmla="*/ 424 w 543"/>
              <a:gd name="T27" fmla="*/ 62 h 379"/>
              <a:gd name="T28" fmla="*/ 426 w 543"/>
              <a:gd name="T29" fmla="*/ 81 h 379"/>
              <a:gd name="T30" fmla="*/ 426 w 543"/>
              <a:gd name="T31" fmla="*/ 206 h 379"/>
              <a:gd name="T32" fmla="*/ 333 w 543"/>
              <a:gd name="T33" fmla="*/ 298 h 379"/>
              <a:gd name="T34" fmla="*/ 164 w 543"/>
              <a:gd name="T35" fmla="*/ 298 h 379"/>
              <a:gd name="T36" fmla="*/ 216 w 543"/>
              <a:gd name="T37" fmla="*/ 323 h 379"/>
              <a:gd name="T38" fmla="*/ 410 w 543"/>
              <a:gd name="T39" fmla="*/ 323 h 379"/>
              <a:gd name="T40" fmla="*/ 466 w 543"/>
              <a:gd name="T41" fmla="*/ 379 h 379"/>
              <a:gd name="T42" fmla="*/ 466 w 543"/>
              <a:gd name="T43" fmla="*/ 323 h 379"/>
              <a:gd name="T44" fmla="*/ 475 w 543"/>
              <a:gd name="T45" fmla="*/ 323 h 379"/>
              <a:gd name="T46" fmla="*/ 543 w 543"/>
              <a:gd name="T47" fmla="*/ 255 h 379"/>
              <a:gd name="T48" fmla="*/ 543 w 543"/>
              <a:gd name="T49" fmla="*/ 130 h 379"/>
              <a:gd name="T50" fmla="*/ 475 w 543"/>
              <a:gd name="T51" fmla="*/ 6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379">
                <a:moveTo>
                  <a:pt x="68" y="0"/>
                </a:moveTo>
                <a:cubicBezTo>
                  <a:pt x="327" y="0"/>
                  <a:pt x="327" y="0"/>
                  <a:pt x="327" y="0"/>
                </a:cubicBezTo>
                <a:cubicBezTo>
                  <a:pt x="364" y="0"/>
                  <a:pt x="395" y="31"/>
                  <a:pt x="395" y="68"/>
                </a:cubicBezTo>
                <a:cubicBezTo>
                  <a:pt x="395" y="194"/>
                  <a:pt x="395" y="194"/>
                  <a:pt x="395" y="194"/>
                </a:cubicBezTo>
                <a:cubicBezTo>
                  <a:pt x="395" y="231"/>
                  <a:pt x="364" y="262"/>
                  <a:pt x="327" y="262"/>
                </a:cubicBezTo>
                <a:cubicBezTo>
                  <a:pt x="133" y="262"/>
                  <a:pt x="133" y="262"/>
                  <a:pt x="133" y="262"/>
                </a:cubicBezTo>
                <a:cubicBezTo>
                  <a:pt x="77" y="317"/>
                  <a:pt x="77" y="317"/>
                  <a:pt x="77" y="317"/>
                </a:cubicBezTo>
                <a:cubicBezTo>
                  <a:pt x="77" y="262"/>
                  <a:pt x="77" y="262"/>
                  <a:pt x="77" y="262"/>
                </a:cubicBezTo>
                <a:cubicBezTo>
                  <a:pt x="68" y="262"/>
                  <a:pt x="68" y="262"/>
                  <a:pt x="68" y="262"/>
                </a:cubicBezTo>
                <a:cubicBezTo>
                  <a:pt x="31" y="262"/>
                  <a:pt x="0" y="231"/>
                  <a:pt x="0" y="194"/>
                </a:cubicBezTo>
                <a:cubicBezTo>
                  <a:pt x="0" y="68"/>
                  <a:pt x="0" y="68"/>
                  <a:pt x="0" y="68"/>
                </a:cubicBezTo>
                <a:cubicBezTo>
                  <a:pt x="0" y="31"/>
                  <a:pt x="31" y="0"/>
                  <a:pt x="68" y="0"/>
                </a:cubicBezTo>
                <a:close/>
                <a:moveTo>
                  <a:pt x="475" y="62"/>
                </a:moveTo>
                <a:cubicBezTo>
                  <a:pt x="424" y="62"/>
                  <a:pt x="424" y="62"/>
                  <a:pt x="424" y="62"/>
                </a:cubicBezTo>
                <a:cubicBezTo>
                  <a:pt x="425" y="68"/>
                  <a:pt x="426" y="74"/>
                  <a:pt x="426" y="81"/>
                </a:cubicBezTo>
                <a:cubicBezTo>
                  <a:pt x="426" y="206"/>
                  <a:pt x="426" y="206"/>
                  <a:pt x="426" y="206"/>
                </a:cubicBezTo>
                <a:cubicBezTo>
                  <a:pt x="426" y="257"/>
                  <a:pt x="384" y="298"/>
                  <a:pt x="333" y="298"/>
                </a:cubicBezTo>
                <a:cubicBezTo>
                  <a:pt x="164" y="298"/>
                  <a:pt x="164" y="298"/>
                  <a:pt x="164" y="298"/>
                </a:cubicBezTo>
                <a:cubicBezTo>
                  <a:pt x="176" y="314"/>
                  <a:pt x="195" y="323"/>
                  <a:pt x="216" y="323"/>
                </a:cubicBezTo>
                <a:cubicBezTo>
                  <a:pt x="410" y="323"/>
                  <a:pt x="410" y="323"/>
                  <a:pt x="410" y="323"/>
                </a:cubicBezTo>
                <a:cubicBezTo>
                  <a:pt x="466" y="379"/>
                  <a:pt x="466" y="379"/>
                  <a:pt x="466" y="379"/>
                </a:cubicBezTo>
                <a:cubicBezTo>
                  <a:pt x="466" y="323"/>
                  <a:pt x="466" y="323"/>
                  <a:pt x="466" y="323"/>
                </a:cubicBezTo>
                <a:cubicBezTo>
                  <a:pt x="475" y="323"/>
                  <a:pt x="475" y="323"/>
                  <a:pt x="475" y="323"/>
                </a:cubicBezTo>
                <a:cubicBezTo>
                  <a:pt x="513" y="323"/>
                  <a:pt x="543" y="293"/>
                  <a:pt x="543" y="255"/>
                </a:cubicBezTo>
                <a:cubicBezTo>
                  <a:pt x="543" y="130"/>
                  <a:pt x="543" y="130"/>
                  <a:pt x="543" y="130"/>
                </a:cubicBezTo>
                <a:cubicBezTo>
                  <a:pt x="543" y="93"/>
                  <a:pt x="513" y="62"/>
                  <a:pt x="475" y="62"/>
                </a:cubicBez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a:solidFill>
                <a:schemeClr val="bg1">
                  <a:lumMod val="95000"/>
                </a:schemeClr>
              </a:solidFill>
              <a:ea typeface="宋体" panose="02010600030101010101" pitchFamily="2" charset="-122"/>
            </a:endParaRPr>
          </a:p>
        </p:txBody>
      </p:sp>
      <p:sp>
        <p:nvSpPr>
          <p:cNvPr id="29" name="Freeform 5"/>
          <p:cNvSpPr/>
          <p:nvPr/>
        </p:nvSpPr>
        <p:spPr bwMode="auto">
          <a:xfrm>
            <a:off x="5605526" y="4651060"/>
            <a:ext cx="1007174" cy="1005828"/>
          </a:xfrm>
          <a:prstGeom prst="ellipse">
            <a:avLst/>
          </a:prstGeom>
          <a:gradFill>
            <a:gsLst>
              <a:gs pos="1000">
                <a:srgbClr val="E53353">
                  <a:alpha val="69000"/>
                </a:srgbClr>
              </a:gs>
              <a:gs pos="100000">
                <a:srgbClr val="E53353"/>
              </a:gs>
            </a:gsLst>
            <a:lin ang="5400000" scaled="1"/>
          </a:gradFill>
          <a:ln w="25400">
            <a:noFill/>
          </a:ln>
          <a:effec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0" name="任意多边形 100"/>
          <p:cNvSpPr/>
          <p:nvPr/>
        </p:nvSpPr>
        <p:spPr>
          <a:xfrm>
            <a:off x="5709051" y="4936360"/>
            <a:ext cx="800124" cy="435228"/>
          </a:xfrm>
          <a:custGeom>
            <a:avLst/>
            <a:gdLst>
              <a:gd name="connsiteX0" fmla="*/ 2066619 w 5020531"/>
              <a:gd name="connsiteY0" fmla="*/ 0 h 2730916"/>
              <a:gd name="connsiteX1" fmla="*/ 2434901 w 5020531"/>
              <a:gd name="connsiteY1" fmla="*/ 152548 h 2730916"/>
              <a:gd name="connsiteX2" fmla="*/ 2501636 w 5020531"/>
              <a:gd name="connsiteY2" fmla="*/ 807414 h 2730916"/>
              <a:gd name="connsiteX3" fmla="*/ 2486696 w 5020531"/>
              <a:gd name="connsiteY3" fmla="*/ 825704 h 2730916"/>
              <a:gd name="connsiteX4" fmla="*/ 3000354 w 5020531"/>
              <a:gd name="connsiteY4" fmla="*/ 1691616 h 2730916"/>
              <a:gd name="connsiteX5" fmla="*/ 3025088 w 5020531"/>
              <a:gd name="connsiteY5" fmla="*/ 1689245 h 2730916"/>
              <a:gd name="connsiteX6" fmla="*/ 3124562 w 5020531"/>
              <a:gd name="connsiteY6" fmla="*/ 1698777 h 2730916"/>
              <a:gd name="connsiteX7" fmla="*/ 3220775 w 5020531"/>
              <a:gd name="connsiteY7" fmla="*/ 1727291 h 2730916"/>
              <a:gd name="connsiteX8" fmla="*/ 4183361 w 5020531"/>
              <a:gd name="connsiteY8" fmla="*/ 764705 h 2730916"/>
              <a:gd name="connsiteX9" fmla="*/ 3882688 w 5020531"/>
              <a:gd name="connsiteY9" fmla="*/ 464031 h 2730916"/>
              <a:gd name="connsiteX10" fmla="*/ 5020531 w 5020531"/>
              <a:gd name="connsiteY10" fmla="*/ 179170 h 2730916"/>
              <a:gd name="connsiteX11" fmla="*/ 4735670 w 5020531"/>
              <a:gd name="connsiteY11" fmla="*/ 1317014 h 2730916"/>
              <a:gd name="connsiteX12" fmla="*/ 4470465 w 5020531"/>
              <a:gd name="connsiteY12" fmla="*/ 1051809 h 2730916"/>
              <a:gd name="connsiteX13" fmla="*/ 3507874 w 5020531"/>
              <a:gd name="connsiteY13" fmla="*/ 2014401 h 2730916"/>
              <a:gd name="connsiteX14" fmla="*/ 3536383 w 5020531"/>
              <a:gd name="connsiteY14" fmla="*/ 2110603 h 2730916"/>
              <a:gd name="connsiteX15" fmla="*/ 3393365 w 5020531"/>
              <a:gd name="connsiteY15" fmla="*/ 2578364 h 2730916"/>
              <a:gd name="connsiteX16" fmla="*/ 2656795 w 5020531"/>
              <a:gd name="connsiteY16" fmla="*/ 2578369 h 2730916"/>
              <a:gd name="connsiteX17" fmla="*/ 2590059 w 5020531"/>
              <a:gd name="connsiteY17" fmla="*/ 1923503 h 2730916"/>
              <a:gd name="connsiteX18" fmla="*/ 2596241 w 5020531"/>
              <a:gd name="connsiteY18" fmla="*/ 1915935 h 2730916"/>
              <a:gd name="connsiteX19" fmla="*/ 2077036 w 5020531"/>
              <a:gd name="connsiteY19" fmla="*/ 1040671 h 2730916"/>
              <a:gd name="connsiteX20" fmla="*/ 2066611 w 5020531"/>
              <a:gd name="connsiteY20" fmla="*/ 1041671 h 2730916"/>
              <a:gd name="connsiteX21" fmla="*/ 1967135 w 5020531"/>
              <a:gd name="connsiteY21" fmla="*/ 1032137 h 2730916"/>
              <a:gd name="connsiteX22" fmla="*/ 1873123 w 5020531"/>
              <a:gd name="connsiteY22" fmla="*/ 1004277 h 2730916"/>
              <a:gd name="connsiteX23" fmla="*/ 1004273 w 5020531"/>
              <a:gd name="connsiteY23" fmla="*/ 1873126 h 2730916"/>
              <a:gd name="connsiteX24" fmla="*/ 1032136 w 5020531"/>
              <a:gd name="connsiteY24" fmla="*/ 1967145 h 2730916"/>
              <a:gd name="connsiteX25" fmla="*/ 889117 w 5020531"/>
              <a:gd name="connsiteY25" fmla="*/ 2434906 h 2730916"/>
              <a:gd name="connsiteX26" fmla="*/ 152547 w 5020531"/>
              <a:gd name="connsiteY26" fmla="*/ 2434911 h 2730916"/>
              <a:gd name="connsiteX27" fmla="*/ 152552 w 5020531"/>
              <a:gd name="connsiteY27" fmla="*/ 1698342 h 2730916"/>
              <a:gd name="connsiteX28" fmla="*/ 520836 w 5020531"/>
              <a:gd name="connsiteY28" fmla="*/ 1545793 h 2730916"/>
              <a:gd name="connsiteX29" fmla="*/ 620310 w 5020531"/>
              <a:gd name="connsiteY29" fmla="*/ 1555324 h 2730916"/>
              <a:gd name="connsiteX30" fmla="*/ 714351 w 5020531"/>
              <a:gd name="connsiteY30" fmla="*/ 1583192 h 2730916"/>
              <a:gd name="connsiteX31" fmla="*/ 1583182 w 5020531"/>
              <a:gd name="connsiteY31" fmla="*/ 714361 h 2730916"/>
              <a:gd name="connsiteX32" fmla="*/ 1555312 w 5020531"/>
              <a:gd name="connsiteY32" fmla="*/ 620315 h 2730916"/>
              <a:gd name="connsiteX33" fmla="*/ 1698331 w 5020531"/>
              <a:gd name="connsiteY33" fmla="*/ 152553 h 2730916"/>
              <a:gd name="connsiteX34" fmla="*/ 2066619 w 5020531"/>
              <a:gd name="connsiteY34" fmla="*/ 0 h 273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20531" h="2730916">
                <a:moveTo>
                  <a:pt x="2066619" y="0"/>
                </a:moveTo>
                <a:cubicBezTo>
                  <a:pt x="2199909" y="4"/>
                  <a:pt x="2333204" y="50851"/>
                  <a:pt x="2434901" y="152548"/>
                </a:cubicBezTo>
                <a:cubicBezTo>
                  <a:pt x="2612875" y="330522"/>
                  <a:pt x="2635118" y="605251"/>
                  <a:pt x="2501636" y="807414"/>
                </a:cubicBezTo>
                <a:lnTo>
                  <a:pt x="2486696" y="825704"/>
                </a:lnTo>
                <a:lnTo>
                  <a:pt x="3000354" y="1691616"/>
                </a:lnTo>
                <a:lnTo>
                  <a:pt x="3025088" y="1689245"/>
                </a:lnTo>
                <a:cubicBezTo>
                  <a:pt x="3058410" y="1689245"/>
                  <a:pt x="3091732" y="1692422"/>
                  <a:pt x="3124562" y="1698777"/>
                </a:cubicBezTo>
                <a:lnTo>
                  <a:pt x="3220775" y="1727291"/>
                </a:lnTo>
                <a:lnTo>
                  <a:pt x="4183361" y="764705"/>
                </a:lnTo>
                <a:lnTo>
                  <a:pt x="3882688" y="464031"/>
                </a:lnTo>
                <a:lnTo>
                  <a:pt x="5020531" y="179170"/>
                </a:lnTo>
                <a:lnTo>
                  <a:pt x="4735670" y="1317014"/>
                </a:lnTo>
                <a:lnTo>
                  <a:pt x="4470465" y="1051809"/>
                </a:lnTo>
                <a:lnTo>
                  <a:pt x="3507874" y="2014401"/>
                </a:lnTo>
                <a:lnTo>
                  <a:pt x="3536383" y="2110603"/>
                </a:lnTo>
                <a:cubicBezTo>
                  <a:pt x="3568163" y="2274751"/>
                  <a:pt x="3520489" y="2451239"/>
                  <a:pt x="3393365" y="2578364"/>
                </a:cubicBezTo>
                <a:cubicBezTo>
                  <a:pt x="3189965" y="2781764"/>
                  <a:pt x="2860194" y="2781768"/>
                  <a:pt x="2656795" y="2578369"/>
                </a:cubicBezTo>
                <a:cubicBezTo>
                  <a:pt x="2478821" y="2400395"/>
                  <a:pt x="2456577" y="2125667"/>
                  <a:pt x="2590059" y="1923503"/>
                </a:cubicBezTo>
                <a:lnTo>
                  <a:pt x="2596241" y="1915935"/>
                </a:lnTo>
                <a:lnTo>
                  <a:pt x="2077036" y="1040671"/>
                </a:lnTo>
                <a:lnTo>
                  <a:pt x="2066611" y="1041671"/>
                </a:lnTo>
                <a:cubicBezTo>
                  <a:pt x="2033288" y="1041671"/>
                  <a:pt x="1999964" y="1038493"/>
                  <a:pt x="1967135" y="1032137"/>
                </a:cubicBezTo>
                <a:lnTo>
                  <a:pt x="1873123" y="1004277"/>
                </a:lnTo>
                <a:lnTo>
                  <a:pt x="1004273" y="1873126"/>
                </a:lnTo>
                <a:lnTo>
                  <a:pt x="1032136" y="1967145"/>
                </a:lnTo>
                <a:cubicBezTo>
                  <a:pt x="1063915" y="2131293"/>
                  <a:pt x="1016242" y="2307781"/>
                  <a:pt x="889117" y="2434906"/>
                </a:cubicBezTo>
                <a:cubicBezTo>
                  <a:pt x="685718" y="2638306"/>
                  <a:pt x="355946" y="2638311"/>
                  <a:pt x="152547" y="2434911"/>
                </a:cubicBezTo>
                <a:cubicBezTo>
                  <a:pt x="-50851" y="2231513"/>
                  <a:pt x="-50851" y="1901745"/>
                  <a:pt x="152552" y="1698342"/>
                </a:cubicBezTo>
                <a:cubicBezTo>
                  <a:pt x="254250" y="1596644"/>
                  <a:pt x="387545" y="1545789"/>
                  <a:pt x="520836" y="1545793"/>
                </a:cubicBezTo>
                <a:cubicBezTo>
                  <a:pt x="554158" y="1545792"/>
                  <a:pt x="587481" y="1548968"/>
                  <a:pt x="620310" y="1555324"/>
                </a:cubicBezTo>
                <a:lnTo>
                  <a:pt x="714351" y="1583192"/>
                </a:lnTo>
                <a:lnTo>
                  <a:pt x="1583182" y="714361"/>
                </a:lnTo>
                <a:lnTo>
                  <a:pt x="1555312" y="620315"/>
                </a:lnTo>
                <a:cubicBezTo>
                  <a:pt x="1523533" y="456167"/>
                  <a:pt x="1571206" y="279679"/>
                  <a:pt x="1698331" y="152553"/>
                </a:cubicBezTo>
                <a:cubicBezTo>
                  <a:pt x="1800034" y="50852"/>
                  <a:pt x="1933324" y="0"/>
                  <a:pt x="20666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31" name="文本框 30"/>
          <p:cNvSpPr txBox="1"/>
          <p:nvPr/>
        </p:nvSpPr>
        <p:spPr>
          <a:xfrm>
            <a:off x="5340636" y="1987351"/>
            <a:ext cx="613512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graph.please enter the text you need here. Thank you for using our PPT template.</a:t>
            </a:r>
          </a:p>
        </p:txBody>
      </p:sp>
      <p:sp>
        <p:nvSpPr>
          <p:cNvPr id="32" name="文本框 31"/>
          <p:cNvSpPr txBox="1"/>
          <p:nvPr/>
        </p:nvSpPr>
        <p:spPr>
          <a:xfrm>
            <a:off x="1572682" y="5869143"/>
            <a:ext cx="2649578" cy="612091"/>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dur="5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dur="5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4251934" cy="400110"/>
          </a:xfrm>
          <a:prstGeom prst="rect">
            <a:avLst/>
          </a:prstGeom>
          <a:noFill/>
        </p:spPr>
        <p:txBody>
          <a:bodyPr wrap="square" rtlCol="0">
            <a:spAutoFit/>
          </a:bodyPr>
          <a:lstStyle/>
          <a:p>
            <a:r>
              <a:rPr kumimoji="1" lang="en-GB" altLang="zh-CN" sz="2000" i="1" dirty="0">
                <a:solidFill>
                  <a:schemeClr val="bg1"/>
                </a:solidFill>
                <a:latin typeface="+mj-lt"/>
              </a:rPr>
              <a:t>SUMMARIZE EXPERIENCE</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dirty="0">
                <a:solidFill>
                  <a:schemeClr val="bg1">
                    <a:alpha val="90000"/>
                  </a:schemeClr>
                </a:solidFill>
              </a:rPr>
              <a:t>Your content is entered here, or by copying your text, select Paste in this box and choose to retain only text. </a:t>
            </a:r>
            <a:endParaRPr kumimoji="1" lang="zh-CN" altLang="en-US" sz="1000" dirty="0">
              <a:solidFill>
                <a:schemeClr val="bg1">
                  <a:alpha val="90000"/>
                </a:schemeClr>
              </a:solidFill>
            </a:endParaRPr>
          </a:p>
        </p:txBody>
      </p:sp>
      <p:sp>
        <p:nvSpPr>
          <p:cNvPr id="5" name="文本框 9"/>
          <p:cNvSpPr txBox="1"/>
          <p:nvPr/>
        </p:nvSpPr>
        <p:spPr>
          <a:xfrm>
            <a:off x="7573810" y="4311461"/>
            <a:ext cx="835952" cy="677108"/>
          </a:xfrm>
          <a:prstGeom prst="rect">
            <a:avLst/>
          </a:prstGeom>
          <a:noFill/>
        </p:spPr>
        <p:txBody>
          <a:bodyPr wrap="square" lIns="0" tIns="0" rIns="0" bIns="0" rtlCol="0">
            <a:spAutoFit/>
          </a:bodyPr>
          <a:lstStyle/>
          <a:p>
            <a:pPr marL="0" lvl="1" algn="ctr"/>
            <a:r>
              <a:rPr lang="en-US" altLang="zh-CN" sz="4400" dirty="0">
                <a:solidFill>
                  <a:schemeClr val="bg1">
                    <a:lumMod val="95000"/>
                  </a:schemeClr>
                </a:solidFill>
                <a:latin typeface="+mj-lt"/>
                <a:ea typeface="微软雅黑" panose="020B0503020204020204" pitchFamily="34" charset="-122"/>
              </a:rPr>
              <a:t>01</a:t>
            </a:r>
            <a:endParaRPr lang="zh-CN" altLang="en-US" sz="4400" dirty="0">
              <a:solidFill>
                <a:schemeClr val="bg1">
                  <a:lumMod val="95000"/>
                </a:schemeClr>
              </a:solidFill>
              <a:latin typeface="+mj-lt"/>
              <a:ea typeface="微软雅黑" panose="020B0503020204020204" pitchFamily="34" charset="-122"/>
            </a:endParaRPr>
          </a:p>
        </p:txBody>
      </p:sp>
      <p:grpSp>
        <p:nvGrpSpPr>
          <p:cNvPr id="6" name="组合 5"/>
          <p:cNvGrpSpPr/>
          <p:nvPr/>
        </p:nvGrpSpPr>
        <p:grpSpPr>
          <a:xfrm>
            <a:off x="9192344" y="2814521"/>
            <a:ext cx="1650885" cy="4043479"/>
            <a:chOff x="9192344" y="3337683"/>
            <a:chExt cx="1650885" cy="4043479"/>
          </a:xfrm>
        </p:grpSpPr>
        <p:sp>
          <p:nvSpPr>
            <p:cNvPr id="7" name="对角圆角矩形 6"/>
            <p:cNvSpPr/>
            <p:nvPr/>
          </p:nvSpPr>
          <p:spPr>
            <a:xfrm>
              <a:off x="9192344" y="3337683"/>
              <a:ext cx="1650885" cy="1650885"/>
            </a:xfrm>
            <a:prstGeom prst="round2DiagRect">
              <a:avLst>
                <a:gd name="adj1" fmla="val 34619"/>
                <a:gd name="adj2" fmla="val 0"/>
              </a:avLst>
            </a:prstGeom>
            <a:noFill/>
            <a:ln w="25400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cxnSp>
          <p:nvCxnSpPr>
            <p:cNvPr id="8" name="直接连接符 14"/>
            <p:cNvCxnSpPr/>
            <p:nvPr/>
          </p:nvCxnSpPr>
          <p:spPr>
            <a:xfrm flipH="1">
              <a:off x="9192344" y="4662263"/>
              <a:ext cx="0" cy="2718899"/>
            </a:xfrm>
            <a:prstGeom prst="line">
              <a:avLst/>
            </a:prstGeom>
            <a:noFill/>
            <a:ln w="25400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cxnSp>
      </p:grpSp>
      <p:grpSp>
        <p:nvGrpSpPr>
          <p:cNvPr id="9" name="组合 8"/>
          <p:cNvGrpSpPr/>
          <p:nvPr/>
        </p:nvGrpSpPr>
        <p:grpSpPr>
          <a:xfrm>
            <a:off x="7578837" y="1754294"/>
            <a:ext cx="1222982" cy="4580544"/>
            <a:chOff x="7578837" y="2277456"/>
            <a:chExt cx="1222982" cy="4580544"/>
          </a:xfrm>
        </p:grpSpPr>
        <p:sp>
          <p:nvSpPr>
            <p:cNvPr id="10" name="对角圆角矩形 9"/>
            <p:cNvSpPr/>
            <p:nvPr/>
          </p:nvSpPr>
          <p:spPr>
            <a:xfrm flipH="1">
              <a:off x="7578837" y="2277456"/>
              <a:ext cx="1222982" cy="1222982"/>
            </a:xfrm>
            <a:prstGeom prst="round2DiagRect">
              <a:avLst>
                <a:gd name="adj1" fmla="val 34619"/>
                <a:gd name="adj2" fmla="val 0"/>
              </a:avLst>
            </a:prstGeom>
            <a:noFill/>
            <a:ln w="203200">
              <a:solidFill>
                <a:srgbClr val="E5335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cxnSp>
          <p:nvCxnSpPr>
            <p:cNvPr id="11" name="直接连接符 17"/>
            <p:cNvCxnSpPr/>
            <p:nvPr/>
          </p:nvCxnSpPr>
          <p:spPr>
            <a:xfrm flipH="1">
              <a:off x="8801819" y="3337683"/>
              <a:ext cx="0" cy="3520317"/>
            </a:xfrm>
            <a:prstGeom prst="line">
              <a:avLst/>
            </a:prstGeom>
            <a:noFill/>
            <a:ln w="203200">
              <a:solidFill>
                <a:srgbClr val="E53353"/>
              </a:solidFill>
              <a:miter lim="800000"/>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组合 11"/>
          <p:cNvGrpSpPr/>
          <p:nvPr/>
        </p:nvGrpSpPr>
        <p:grpSpPr>
          <a:xfrm>
            <a:off x="6887293" y="3570171"/>
            <a:ext cx="1914525" cy="3287829"/>
            <a:chOff x="6887293" y="4093333"/>
            <a:chExt cx="1914525" cy="3287829"/>
          </a:xfrm>
        </p:grpSpPr>
        <p:sp>
          <p:nvSpPr>
            <p:cNvPr id="13" name="对角圆角矩形 12"/>
            <p:cNvSpPr/>
            <p:nvPr/>
          </p:nvSpPr>
          <p:spPr>
            <a:xfrm flipH="1">
              <a:off x="6887293" y="4093333"/>
              <a:ext cx="1914525" cy="1914525"/>
            </a:xfrm>
            <a:prstGeom prst="round2DiagRect">
              <a:avLst>
                <a:gd name="adj1" fmla="val 37007"/>
                <a:gd name="adj2" fmla="val 0"/>
              </a:avLst>
            </a:prstGeom>
            <a:noFill/>
            <a:ln w="27940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cxnSp>
          <p:nvCxnSpPr>
            <p:cNvPr id="14" name="直接连接符 20"/>
            <p:cNvCxnSpPr>
              <a:stCxn id="13" idx="2"/>
            </p:cNvCxnSpPr>
            <p:nvPr/>
          </p:nvCxnSpPr>
          <p:spPr>
            <a:xfrm flipH="1">
              <a:off x="8800288" y="5050596"/>
              <a:ext cx="1530" cy="2330566"/>
            </a:xfrm>
            <a:prstGeom prst="line">
              <a:avLst/>
            </a:prstGeom>
            <a:noFill/>
            <a:ln w="27940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15" name="文本框 9"/>
          <p:cNvSpPr txBox="1"/>
          <p:nvPr/>
        </p:nvSpPr>
        <p:spPr>
          <a:xfrm>
            <a:off x="9754792" y="3423991"/>
            <a:ext cx="812020" cy="615553"/>
          </a:xfrm>
          <a:prstGeom prst="rect">
            <a:avLst/>
          </a:prstGeom>
          <a:noFill/>
        </p:spPr>
        <p:txBody>
          <a:bodyPr wrap="square" lIns="0" tIns="0" rIns="0" bIns="0" rtlCol="0">
            <a:spAutoFit/>
          </a:bodyPr>
          <a:lstStyle/>
          <a:p>
            <a:pPr marL="0" lvl="1" algn="ctr"/>
            <a:r>
              <a:rPr lang="en-US" altLang="zh-CN" sz="4000">
                <a:solidFill>
                  <a:schemeClr val="bg1">
                    <a:lumMod val="95000"/>
                  </a:schemeClr>
                </a:solidFill>
                <a:latin typeface="+mj-lt"/>
                <a:ea typeface="微软雅黑" panose="020B0503020204020204" pitchFamily="34" charset="-122"/>
              </a:rPr>
              <a:t>02</a:t>
            </a:r>
            <a:endParaRPr lang="zh-CN" altLang="en-US" sz="4000">
              <a:solidFill>
                <a:schemeClr val="bg1">
                  <a:lumMod val="95000"/>
                </a:schemeClr>
              </a:solidFill>
              <a:latin typeface="+mj-lt"/>
              <a:ea typeface="微软雅黑" panose="020B0503020204020204" pitchFamily="34" charset="-122"/>
            </a:endParaRPr>
          </a:p>
        </p:txBody>
      </p:sp>
      <p:sp>
        <p:nvSpPr>
          <p:cNvPr id="16" name="文本框 9"/>
          <p:cNvSpPr txBox="1"/>
          <p:nvPr/>
        </p:nvSpPr>
        <p:spPr>
          <a:xfrm>
            <a:off x="7927334" y="2149813"/>
            <a:ext cx="812020" cy="430887"/>
          </a:xfrm>
          <a:prstGeom prst="rect">
            <a:avLst/>
          </a:prstGeom>
          <a:noFill/>
        </p:spPr>
        <p:txBody>
          <a:bodyPr wrap="square" lIns="0" tIns="0" rIns="0" bIns="0" rtlCol="0">
            <a:spAutoFit/>
          </a:bodyPr>
          <a:lstStyle/>
          <a:p>
            <a:pPr marL="0" lvl="1" algn="ctr"/>
            <a:r>
              <a:rPr lang="en-US" altLang="zh-CN" sz="2800">
                <a:solidFill>
                  <a:schemeClr val="bg1">
                    <a:lumMod val="95000"/>
                  </a:schemeClr>
                </a:solidFill>
                <a:latin typeface="+mj-lt"/>
                <a:ea typeface="微软雅黑" panose="020B0503020204020204" pitchFamily="34" charset="-122"/>
              </a:rPr>
              <a:t>03</a:t>
            </a:r>
            <a:endParaRPr lang="zh-CN" altLang="en-US" sz="2800">
              <a:solidFill>
                <a:schemeClr val="bg1">
                  <a:lumMod val="95000"/>
                </a:schemeClr>
              </a:solidFill>
              <a:latin typeface="+mj-lt"/>
              <a:ea typeface="微软雅黑" panose="020B0503020204020204" pitchFamily="34" charset="-122"/>
            </a:endParaRPr>
          </a:p>
        </p:txBody>
      </p:sp>
      <p:sp>
        <p:nvSpPr>
          <p:cNvPr id="17" name="文本框 16"/>
          <p:cNvSpPr txBox="1"/>
          <p:nvPr/>
        </p:nvSpPr>
        <p:spPr>
          <a:xfrm>
            <a:off x="992029" y="2060883"/>
            <a:ext cx="4507371" cy="1027589"/>
          </a:xfrm>
          <a:prstGeom prst="rect">
            <a:avLst/>
          </a:prstGeom>
          <a:noFill/>
        </p:spPr>
        <p:txBody>
          <a:bodyPr wrap="square" rtlCol="0">
            <a:spAutoFit/>
          </a:bodyPr>
          <a:lstStyle/>
          <a:p>
            <a:pPr>
              <a:lnSpc>
                <a:spcPct val="150000"/>
              </a:lnSpc>
            </a:pPr>
            <a:r>
              <a:rPr lang="en-GB" altLang="zh-CN" dirty="0">
                <a:solidFill>
                  <a:schemeClr val="bg1">
                    <a:lumMod val="95000"/>
                  </a:schemeClr>
                </a:solidFill>
                <a:latin typeface="+mj-lt"/>
              </a:rPr>
              <a:t>01\ ENTER THE TITLE</a:t>
            </a:r>
          </a:p>
          <a:p>
            <a:pPr>
              <a:lnSpc>
                <a:spcPct val="150000"/>
              </a:lnSpc>
            </a:pPr>
            <a:r>
              <a:rPr lang="en-GB" altLang="zh-CN" sz="1200" dirty="0">
                <a:solidFill>
                  <a:schemeClr val="bg1">
                    <a:lumMod val="95000"/>
                  </a:schemeClr>
                </a:solidFill>
              </a:rPr>
              <a:t>please enter the text you need here. Thank you for using our PPT template.</a:t>
            </a:r>
          </a:p>
        </p:txBody>
      </p:sp>
      <p:sp>
        <p:nvSpPr>
          <p:cNvPr id="18" name="文本框 17"/>
          <p:cNvSpPr txBox="1"/>
          <p:nvPr/>
        </p:nvSpPr>
        <p:spPr>
          <a:xfrm>
            <a:off x="992028" y="3515892"/>
            <a:ext cx="4507371" cy="1027589"/>
          </a:xfrm>
          <a:prstGeom prst="rect">
            <a:avLst/>
          </a:prstGeom>
          <a:noFill/>
        </p:spPr>
        <p:txBody>
          <a:bodyPr wrap="square" rtlCol="0">
            <a:spAutoFit/>
          </a:bodyPr>
          <a:lstStyle/>
          <a:p>
            <a:pPr>
              <a:lnSpc>
                <a:spcPct val="150000"/>
              </a:lnSpc>
            </a:pPr>
            <a:r>
              <a:rPr lang="en-GB" altLang="zh-CN" dirty="0">
                <a:solidFill>
                  <a:schemeClr val="bg1">
                    <a:lumMod val="95000"/>
                  </a:schemeClr>
                </a:solidFill>
                <a:latin typeface="+mj-lt"/>
              </a:rPr>
              <a:t>02\ ENTER THE TITLE</a:t>
            </a:r>
          </a:p>
          <a:p>
            <a:pPr>
              <a:lnSpc>
                <a:spcPct val="150000"/>
              </a:lnSpc>
            </a:pPr>
            <a:r>
              <a:rPr lang="en-GB" altLang="zh-CN" sz="1200" dirty="0">
                <a:solidFill>
                  <a:schemeClr val="bg1">
                    <a:lumMod val="95000"/>
                  </a:schemeClr>
                </a:solidFill>
              </a:rPr>
              <a:t>please enter the text you need here. Thank you for using our PPT template.</a:t>
            </a:r>
          </a:p>
        </p:txBody>
      </p:sp>
      <p:sp>
        <p:nvSpPr>
          <p:cNvPr id="19" name="文本框 18"/>
          <p:cNvSpPr txBox="1"/>
          <p:nvPr/>
        </p:nvSpPr>
        <p:spPr>
          <a:xfrm>
            <a:off x="992027" y="4970901"/>
            <a:ext cx="4507371" cy="1027589"/>
          </a:xfrm>
          <a:prstGeom prst="rect">
            <a:avLst/>
          </a:prstGeom>
          <a:noFill/>
        </p:spPr>
        <p:txBody>
          <a:bodyPr wrap="square" rtlCol="0">
            <a:spAutoFit/>
          </a:bodyPr>
          <a:lstStyle/>
          <a:p>
            <a:pPr>
              <a:lnSpc>
                <a:spcPct val="150000"/>
              </a:lnSpc>
            </a:pPr>
            <a:r>
              <a:rPr lang="en-GB" altLang="zh-CN" dirty="0">
                <a:solidFill>
                  <a:schemeClr val="bg1">
                    <a:lumMod val="95000"/>
                  </a:schemeClr>
                </a:solidFill>
                <a:latin typeface="+mj-lt"/>
              </a:rPr>
              <a:t>03\ ENTER THE TITLE</a:t>
            </a:r>
          </a:p>
          <a:p>
            <a:pPr>
              <a:lnSpc>
                <a:spcPct val="150000"/>
              </a:lnSpc>
            </a:pPr>
            <a:r>
              <a:rPr lang="en-GB" altLang="zh-CN" sz="1200" dirty="0">
                <a:solidFill>
                  <a:schemeClr val="bg1">
                    <a:lumMod val="95000"/>
                  </a:schemeClr>
                </a:solidFill>
              </a:rPr>
              <a:t>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91917" y="500732"/>
            <a:ext cx="7488583" cy="4576406"/>
            <a:chOff x="1630017" y="-6626"/>
            <a:chExt cx="9896558" cy="6047962"/>
          </a:xfrm>
        </p:grpSpPr>
        <p:sp>
          <p:nvSpPr>
            <p:cNvPr id="3" name="平行四边形 2"/>
            <p:cNvSpPr/>
            <p:nvPr/>
          </p:nvSpPr>
          <p:spPr>
            <a:xfrm>
              <a:off x="2279374" y="1426266"/>
              <a:ext cx="2478158" cy="3684104"/>
            </a:xfrm>
            <a:prstGeom prst="parallelogram">
              <a:avLst>
                <a:gd name="adj" fmla="val 5241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p:cNvCxnSpPr/>
            <p:nvPr/>
          </p:nvCxnSpPr>
          <p:spPr>
            <a:xfrm flipH="1">
              <a:off x="2365515" y="1081709"/>
              <a:ext cx="1318589" cy="3816627"/>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rot="10800000">
              <a:off x="1630017" y="3513483"/>
              <a:ext cx="1033670" cy="2292627"/>
            </a:xfrm>
            <a:prstGeom prst="parallelogram">
              <a:avLst>
                <a:gd name="adj" fmla="val 86242"/>
              </a:avLst>
            </a:prstGeom>
            <a:gradFill>
              <a:gsLst>
                <a:gs pos="4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平行四边形 5"/>
            <p:cNvSpPr/>
            <p:nvPr/>
          </p:nvSpPr>
          <p:spPr>
            <a:xfrm>
              <a:off x="3170585" y="2870753"/>
              <a:ext cx="2368827" cy="2491409"/>
            </a:xfrm>
            <a:prstGeom prst="parallelogram">
              <a:avLst>
                <a:gd name="adj" fmla="val 3856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p:cNvCxnSpPr/>
            <p:nvPr/>
          </p:nvCxnSpPr>
          <p:spPr>
            <a:xfrm flipH="1">
              <a:off x="4254906" y="267929"/>
              <a:ext cx="899236" cy="2602824"/>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线连接符 7"/>
            <p:cNvCxnSpPr/>
            <p:nvPr/>
          </p:nvCxnSpPr>
          <p:spPr>
            <a:xfrm flipH="1">
              <a:off x="4391047" y="4656483"/>
              <a:ext cx="478446" cy="1384853"/>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rot="10800000">
              <a:off x="4658385" y="1081709"/>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平行四边形 9"/>
            <p:cNvSpPr/>
            <p:nvPr/>
          </p:nvSpPr>
          <p:spPr>
            <a:xfrm rot="10800000">
              <a:off x="5370201" y="1273864"/>
              <a:ext cx="1050238" cy="2504659"/>
            </a:xfrm>
            <a:prstGeom prst="parallelogram">
              <a:avLst>
                <a:gd name="adj" fmla="val 85269"/>
              </a:avLst>
            </a:prstGeom>
            <a:gradFill>
              <a:gsLst>
                <a:gs pos="32000">
                  <a:schemeClr val="bg1">
                    <a:alpha val="4600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平行四边形 10"/>
            <p:cNvSpPr/>
            <p:nvPr/>
          </p:nvSpPr>
          <p:spPr>
            <a:xfrm>
              <a:off x="5895320" y="1616766"/>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平行四边形 11"/>
            <p:cNvSpPr/>
            <p:nvPr/>
          </p:nvSpPr>
          <p:spPr>
            <a:xfrm rot="10800000">
              <a:off x="10402964" y="-6626"/>
              <a:ext cx="1123611" cy="2875722"/>
            </a:xfrm>
            <a:prstGeom prst="parallelogram">
              <a:avLst>
                <a:gd name="adj" fmla="val 86967"/>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连接符 12"/>
            <p:cNvCxnSpPr/>
            <p:nvPr/>
          </p:nvCxnSpPr>
          <p:spPr>
            <a:xfrm flipH="1">
              <a:off x="5161011" y="2191579"/>
              <a:ext cx="899236" cy="2602824"/>
            </a:xfrm>
            <a:prstGeom prst="line">
              <a:avLst/>
            </a:prstGeom>
            <a:ln w="3175">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2083276" y="2549446"/>
            <a:ext cx="8557554" cy="1015663"/>
          </a:xfrm>
          <a:prstGeom prst="rect">
            <a:avLst/>
          </a:prstGeom>
          <a:noFill/>
        </p:spPr>
        <p:txBody>
          <a:bodyPr wrap="square" rtlCol="0">
            <a:spAutoFit/>
          </a:bodyPr>
          <a:lstStyle/>
          <a:p>
            <a:r>
              <a:rPr kumimoji="1" lang="en-GB" altLang="zh-CN" sz="6000" i="1">
                <a:solidFill>
                  <a:schemeClr val="bg1"/>
                </a:solidFill>
                <a:effectLst>
                  <a:outerShdw blurRad="50800" dist="38100" dir="2700000" algn="tl" rotWithShape="0">
                    <a:prstClr val="black">
                      <a:alpha val="40000"/>
                    </a:prstClr>
                  </a:outerShdw>
                </a:effectLst>
                <a:latin typeface="+mj-lt"/>
              </a:rPr>
              <a:t>WORK</a:t>
            </a:r>
            <a:r>
              <a:rPr kumimoji="1" lang="zh-CN" altLang="en-US" sz="6000" i="1">
                <a:solidFill>
                  <a:schemeClr val="bg1"/>
                </a:solidFill>
                <a:effectLst>
                  <a:outerShdw blurRad="50800" dist="38100" dir="2700000" algn="tl" rotWithShape="0">
                    <a:prstClr val="black">
                      <a:alpha val="40000"/>
                    </a:prstClr>
                  </a:outerShdw>
                </a:effectLst>
                <a:latin typeface="+mj-lt"/>
              </a:rPr>
              <a:t> </a:t>
            </a:r>
            <a:r>
              <a:rPr kumimoji="1" lang="en-GB" altLang="zh-CN" sz="6000" i="1">
                <a:solidFill>
                  <a:schemeClr val="bg1"/>
                </a:solidFill>
                <a:effectLst>
                  <a:outerShdw blurRad="50800" dist="38100" dir="2700000" algn="tl" rotWithShape="0">
                    <a:prstClr val="black">
                      <a:alpha val="40000"/>
                    </a:prstClr>
                  </a:outerShdw>
                </a:effectLst>
                <a:latin typeface="+mj-lt"/>
              </a:rPr>
              <a:t>PLANNING</a:t>
            </a:r>
          </a:p>
        </p:txBody>
      </p:sp>
      <p:sp>
        <p:nvSpPr>
          <p:cNvPr id="17" name="文本框 16"/>
          <p:cNvSpPr txBox="1"/>
          <p:nvPr/>
        </p:nvSpPr>
        <p:spPr>
          <a:xfrm>
            <a:off x="7721600" y="3585015"/>
            <a:ext cx="2198038" cy="584775"/>
          </a:xfrm>
          <a:prstGeom prst="rect">
            <a:avLst/>
          </a:prstGeom>
          <a:noFill/>
        </p:spPr>
        <p:txBody>
          <a:bodyPr wrap="none" rtlCol="0">
            <a:spAutoFit/>
          </a:bodyPr>
          <a:lstStyle/>
          <a:p>
            <a:r>
              <a:rPr kumimoji="1" lang="en-US" altLang="zh-CN" sz="3200" i="1" dirty="0">
                <a:solidFill>
                  <a:schemeClr val="bg1"/>
                </a:solidFill>
                <a:effectLst>
                  <a:outerShdw blurRad="50800" dist="38100" dir="2700000" algn="tl" rotWithShape="0">
                    <a:prstClr val="black">
                      <a:alpha val="40000"/>
                    </a:prstClr>
                  </a:outerShdw>
                </a:effectLst>
                <a:latin typeface="+mj-lt"/>
              </a:rPr>
              <a:t>PART</a:t>
            </a:r>
            <a:r>
              <a:rPr kumimoji="1" lang="zh-CN" altLang="en-US" sz="3200" i="1" dirty="0">
                <a:solidFill>
                  <a:schemeClr val="bg1"/>
                </a:solidFill>
                <a:effectLst>
                  <a:outerShdw blurRad="50800" dist="38100" dir="2700000" algn="tl" rotWithShape="0">
                    <a:prstClr val="black">
                      <a:alpha val="40000"/>
                    </a:prstClr>
                  </a:outerShdw>
                </a:effectLst>
                <a:latin typeface="+mj-lt"/>
              </a:rPr>
              <a:t>  </a:t>
            </a:r>
            <a:r>
              <a:rPr kumimoji="1" lang="en-US" altLang="zh-CN" sz="3200" i="1" dirty="0">
                <a:solidFill>
                  <a:schemeClr val="bg1"/>
                </a:solidFill>
                <a:effectLst>
                  <a:outerShdw blurRad="50800" dist="38100" dir="2700000" algn="tl" rotWithShape="0">
                    <a:prstClr val="black">
                      <a:alpha val="40000"/>
                    </a:prstClr>
                  </a:outerShdw>
                </a:effectLst>
                <a:latin typeface="+mj-lt"/>
              </a:rPr>
              <a:t>04</a:t>
            </a:r>
            <a:endParaRPr kumimoji="1" lang="zh-CN" altLang="en-US" sz="3200" i="1" dirty="0">
              <a:solidFill>
                <a:schemeClr val="bg1"/>
              </a:solidFill>
              <a:effectLst>
                <a:outerShdw blurRad="50800" dist="38100" dir="2700000" algn="tl" rotWithShape="0">
                  <a:prstClr val="black">
                    <a:alpha val="40000"/>
                  </a:prstClr>
                </a:outerShdw>
              </a:effectLst>
              <a:latin typeface="+mj-lt"/>
            </a:endParaRPr>
          </a:p>
        </p:txBody>
      </p:sp>
      <p:sp>
        <p:nvSpPr>
          <p:cNvPr id="18" name="文本框 17"/>
          <p:cNvSpPr txBox="1"/>
          <p:nvPr/>
        </p:nvSpPr>
        <p:spPr>
          <a:xfrm>
            <a:off x="3437380" y="3822070"/>
            <a:ext cx="4216400" cy="246221"/>
          </a:xfrm>
          <a:prstGeom prst="rect">
            <a:avLst/>
          </a:prstGeom>
          <a:noFill/>
        </p:spPr>
        <p:txBody>
          <a:bodyPr wrap="square" rtlCol="0">
            <a:spAutoFit/>
          </a:bodyPr>
          <a:lstStyle/>
          <a:p>
            <a:pPr algn="dist"/>
            <a:r>
              <a:rPr lang="en-GB" altLang="zh-CN" sz="1000">
                <a:solidFill>
                  <a:schemeClr val="bg1"/>
                </a:solidFill>
              </a:rPr>
              <a:t>FILL IN THE TEXT OF THE DOCUMENT TITLE HERE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3629634" cy="461665"/>
          </a:xfrm>
          <a:prstGeom prst="rect">
            <a:avLst/>
          </a:prstGeom>
          <a:noFill/>
        </p:spPr>
        <p:txBody>
          <a:bodyPr wrap="square" rtlCol="0">
            <a:spAutoFit/>
          </a:bodyPr>
          <a:lstStyle/>
          <a:p>
            <a:r>
              <a:rPr kumimoji="1" lang="en-GB" altLang="zh-CN" sz="2400" i="1">
                <a:solidFill>
                  <a:schemeClr val="bg1"/>
                </a:solidFill>
                <a:latin typeface="+mj-lt"/>
              </a:rPr>
              <a:t>WORK PLANNING</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5" name="Oval 16"/>
          <p:cNvSpPr/>
          <p:nvPr/>
        </p:nvSpPr>
        <p:spPr>
          <a:xfrm>
            <a:off x="1371716" y="2206124"/>
            <a:ext cx="1492884" cy="1492878"/>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bg1">
                  <a:lumMod val="95000"/>
                </a:schemeClr>
              </a:solidFill>
            </a:endParaRPr>
          </a:p>
        </p:txBody>
      </p:sp>
      <p:sp>
        <p:nvSpPr>
          <p:cNvPr id="6" name="Oval 17"/>
          <p:cNvSpPr/>
          <p:nvPr/>
        </p:nvSpPr>
        <p:spPr>
          <a:xfrm>
            <a:off x="3963988" y="2206124"/>
            <a:ext cx="1492884" cy="1492878"/>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bg1">
                  <a:lumMod val="95000"/>
                </a:schemeClr>
              </a:solidFill>
            </a:endParaRPr>
          </a:p>
        </p:txBody>
      </p:sp>
      <p:sp>
        <p:nvSpPr>
          <p:cNvPr id="7" name="Oval 18"/>
          <p:cNvSpPr/>
          <p:nvPr/>
        </p:nvSpPr>
        <p:spPr>
          <a:xfrm>
            <a:off x="6438266" y="2206124"/>
            <a:ext cx="1492884" cy="1492878"/>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bg1">
                  <a:lumMod val="95000"/>
                </a:schemeClr>
              </a:solidFill>
            </a:endParaRPr>
          </a:p>
        </p:txBody>
      </p:sp>
      <p:sp>
        <p:nvSpPr>
          <p:cNvPr id="8" name="Oval 19"/>
          <p:cNvSpPr/>
          <p:nvPr/>
        </p:nvSpPr>
        <p:spPr>
          <a:xfrm>
            <a:off x="9030302" y="2205895"/>
            <a:ext cx="1493336" cy="1493336"/>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bg1">
                  <a:lumMod val="95000"/>
                </a:schemeClr>
              </a:solidFill>
            </a:endParaRPr>
          </a:p>
        </p:txBody>
      </p:sp>
      <p:sp>
        <p:nvSpPr>
          <p:cNvPr id="9" name="Arc 20"/>
          <p:cNvSpPr/>
          <p:nvPr/>
        </p:nvSpPr>
        <p:spPr>
          <a:xfrm>
            <a:off x="1253726" y="2088133"/>
            <a:ext cx="1728865" cy="1728861"/>
          </a:xfrm>
          <a:prstGeom prst="arc">
            <a:avLst>
              <a:gd name="adj1" fmla="val 20172577"/>
              <a:gd name="adj2" fmla="val 16297434"/>
            </a:avLst>
          </a:prstGeom>
          <a:ln w="76200">
            <a:solidFill>
              <a:srgbClr val="E533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solidFill>
                <a:schemeClr val="bg1">
                  <a:lumMod val="95000"/>
                </a:schemeClr>
              </a:solidFill>
            </a:endParaRPr>
          </a:p>
        </p:txBody>
      </p:sp>
      <p:sp>
        <p:nvSpPr>
          <p:cNvPr id="10" name="Arc 21"/>
          <p:cNvSpPr/>
          <p:nvPr/>
        </p:nvSpPr>
        <p:spPr>
          <a:xfrm>
            <a:off x="3845996" y="2088133"/>
            <a:ext cx="1728865" cy="1728861"/>
          </a:xfrm>
          <a:prstGeom prst="arc">
            <a:avLst>
              <a:gd name="adj1" fmla="val 17379292"/>
              <a:gd name="adj2" fmla="val 8825709"/>
            </a:avLst>
          </a:prstGeom>
          <a:ln w="76200">
            <a:solidFill>
              <a:srgbClr val="E533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solidFill>
                <a:schemeClr val="bg1">
                  <a:lumMod val="95000"/>
                </a:schemeClr>
              </a:solidFill>
            </a:endParaRPr>
          </a:p>
        </p:txBody>
      </p:sp>
      <p:sp>
        <p:nvSpPr>
          <p:cNvPr id="11" name="Arc 22"/>
          <p:cNvSpPr/>
          <p:nvPr/>
        </p:nvSpPr>
        <p:spPr>
          <a:xfrm>
            <a:off x="6320276" y="2088133"/>
            <a:ext cx="1728865" cy="1728861"/>
          </a:xfrm>
          <a:prstGeom prst="arc">
            <a:avLst>
              <a:gd name="adj1" fmla="val 14283035"/>
              <a:gd name="adj2" fmla="val 8268073"/>
            </a:avLst>
          </a:prstGeom>
          <a:ln w="76200">
            <a:solidFill>
              <a:srgbClr val="E533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solidFill>
                <a:schemeClr val="bg1">
                  <a:lumMod val="95000"/>
                </a:schemeClr>
              </a:solidFill>
            </a:endParaRPr>
          </a:p>
        </p:txBody>
      </p:sp>
      <p:sp>
        <p:nvSpPr>
          <p:cNvPr id="12" name="Arc 23"/>
          <p:cNvSpPr/>
          <p:nvPr/>
        </p:nvSpPr>
        <p:spPr>
          <a:xfrm>
            <a:off x="8912546" y="2088133"/>
            <a:ext cx="1728865" cy="1728861"/>
          </a:xfrm>
          <a:prstGeom prst="arc">
            <a:avLst>
              <a:gd name="adj1" fmla="val 17026676"/>
              <a:gd name="adj2" fmla="val 13044588"/>
            </a:avLst>
          </a:prstGeom>
          <a:ln w="76200">
            <a:solidFill>
              <a:srgbClr val="E533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solidFill>
                <a:schemeClr val="bg1">
                  <a:lumMod val="95000"/>
                </a:schemeClr>
              </a:solidFill>
            </a:endParaRPr>
          </a:p>
        </p:txBody>
      </p:sp>
      <p:sp>
        <p:nvSpPr>
          <p:cNvPr id="13" name="TextBox 24"/>
          <p:cNvSpPr txBox="1"/>
          <p:nvPr/>
        </p:nvSpPr>
        <p:spPr>
          <a:xfrm>
            <a:off x="1662324" y="2660720"/>
            <a:ext cx="911656" cy="523220"/>
          </a:xfrm>
          <a:prstGeom prst="rect">
            <a:avLst/>
          </a:prstGeom>
          <a:noFill/>
        </p:spPr>
        <p:txBody>
          <a:bodyPr wrap="square" rtlCol="0">
            <a:spAutoFit/>
          </a:bodyPr>
          <a:lstStyle/>
          <a:p>
            <a:pPr algn="ctr"/>
            <a:r>
              <a:rPr lang="en-US" sz="2800">
                <a:solidFill>
                  <a:schemeClr val="bg1">
                    <a:lumMod val="95000"/>
                  </a:schemeClr>
                </a:solidFill>
                <a:latin typeface="+mj-lt"/>
              </a:rPr>
              <a:t>85</a:t>
            </a:r>
            <a:r>
              <a:rPr lang="en-US">
                <a:solidFill>
                  <a:schemeClr val="bg1">
                    <a:lumMod val="95000"/>
                  </a:schemeClr>
                </a:solidFill>
                <a:latin typeface="+mj-lt"/>
              </a:rPr>
              <a:t>%</a:t>
            </a:r>
            <a:endParaRPr lang="en-US" sz="2800">
              <a:solidFill>
                <a:schemeClr val="bg1">
                  <a:lumMod val="95000"/>
                </a:schemeClr>
              </a:solidFill>
              <a:latin typeface="+mj-lt"/>
            </a:endParaRPr>
          </a:p>
        </p:txBody>
      </p:sp>
      <p:sp>
        <p:nvSpPr>
          <p:cNvPr id="14" name="TextBox 27"/>
          <p:cNvSpPr txBox="1"/>
          <p:nvPr/>
        </p:nvSpPr>
        <p:spPr>
          <a:xfrm>
            <a:off x="4218168" y="2660720"/>
            <a:ext cx="929292" cy="523220"/>
          </a:xfrm>
          <a:prstGeom prst="rect">
            <a:avLst/>
          </a:prstGeom>
          <a:noFill/>
        </p:spPr>
        <p:txBody>
          <a:bodyPr wrap="square" rtlCol="0">
            <a:spAutoFit/>
          </a:bodyPr>
          <a:lstStyle/>
          <a:p>
            <a:pPr algn="ctr"/>
            <a:r>
              <a:rPr lang="en-US" sz="2800">
                <a:solidFill>
                  <a:schemeClr val="bg1">
                    <a:lumMod val="95000"/>
                  </a:schemeClr>
                </a:solidFill>
                <a:latin typeface="+mj-lt"/>
              </a:rPr>
              <a:t>73</a:t>
            </a:r>
            <a:r>
              <a:rPr lang="en-US">
                <a:solidFill>
                  <a:schemeClr val="bg1">
                    <a:lumMod val="95000"/>
                  </a:schemeClr>
                </a:solidFill>
                <a:latin typeface="+mj-lt"/>
              </a:rPr>
              <a:t>%</a:t>
            </a:r>
            <a:endParaRPr lang="en-US" sz="2800">
              <a:solidFill>
                <a:schemeClr val="bg1">
                  <a:lumMod val="95000"/>
                </a:schemeClr>
              </a:solidFill>
              <a:latin typeface="+mj-lt"/>
            </a:endParaRPr>
          </a:p>
        </p:txBody>
      </p:sp>
      <p:sp>
        <p:nvSpPr>
          <p:cNvPr id="15" name="TextBox 28"/>
          <p:cNvSpPr txBox="1"/>
          <p:nvPr/>
        </p:nvSpPr>
        <p:spPr>
          <a:xfrm>
            <a:off x="6692452" y="2660720"/>
            <a:ext cx="929285" cy="523220"/>
          </a:xfrm>
          <a:prstGeom prst="rect">
            <a:avLst/>
          </a:prstGeom>
          <a:noFill/>
        </p:spPr>
        <p:txBody>
          <a:bodyPr wrap="square" rtlCol="0">
            <a:spAutoFit/>
          </a:bodyPr>
          <a:lstStyle/>
          <a:p>
            <a:pPr algn="ctr"/>
            <a:r>
              <a:rPr lang="en-US" sz="2800">
                <a:solidFill>
                  <a:schemeClr val="bg1">
                    <a:lumMod val="95000"/>
                  </a:schemeClr>
                </a:solidFill>
                <a:latin typeface="+mj-lt"/>
              </a:rPr>
              <a:t>78</a:t>
            </a:r>
            <a:r>
              <a:rPr lang="en-US">
                <a:solidFill>
                  <a:schemeClr val="bg1">
                    <a:lumMod val="95000"/>
                  </a:schemeClr>
                </a:solidFill>
                <a:latin typeface="+mj-lt"/>
              </a:rPr>
              <a:t>%</a:t>
            </a:r>
            <a:endParaRPr lang="en-US" sz="2800">
              <a:solidFill>
                <a:schemeClr val="bg1">
                  <a:lumMod val="95000"/>
                </a:schemeClr>
              </a:solidFill>
              <a:latin typeface="+mj-lt"/>
            </a:endParaRPr>
          </a:p>
        </p:txBody>
      </p:sp>
      <p:sp>
        <p:nvSpPr>
          <p:cNvPr id="16" name="TextBox 29"/>
          <p:cNvSpPr txBox="1"/>
          <p:nvPr/>
        </p:nvSpPr>
        <p:spPr>
          <a:xfrm>
            <a:off x="9321144" y="2660720"/>
            <a:ext cx="911656" cy="523220"/>
          </a:xfrm>
          <a:prstGeom prst="rect">
            <a:avLst/>
          </a:prstGeom>
          <a:noFill/>
        </p:spPr>
        <p:txBody>
          <a:bodyPr wrap="square" rtlCol="0">
            <a:spAutoFit/>
          </a:bodyPr>
          <a:lstStyle/>
          <a:p>
            <a:pPr algn="ctr"/>
            <a:r>
              <a:rPr lang="en-US" sz="2800">
                <a:solidFill>
                  <a:schemeClr val="bg1">
                    <a:lumMod val="95000"/>
                  </a:schemeClr>
                </a:solidFill>
                <a:latin typeface="+mj-lt"/>
              </a:rPr>
              <a:t>90</a:t>
            </a:r>
            <a:r>
              <a:rPr lang="en-US">
                <a:solidFill>
                  <a:schemeClr val="bg1">
                    <a:lumMod val="95000"/>
                  </a:schemeClr>
                </a:solidFill>
                <a:latin typeface="+mj-lt"/>
              </a:rPr>
              <a:t>%</a:t>
            </a:r>
            <a:endParaRPr lang="en-US" sz="2800">
              <a:solidFill>
                <a:schemeClr val="bg1">
                  <a:lumMod val="95000"/>
                </a:schemeClr>
              </a:solidFill>
              <a:latin typeface="+mj-lt"/>
            </a:endParaRPr>
          </a:p>
        </p:txBody>
      </p:sp>
      <p:sp>
        <p:nvSpPr>
          <p:cNvPr id="17" name="TextBox 30"/>
          <p:cNvSpPr txBox="1"/>
          <p:nvPr/>
        </p:nvSpPr>
        <p:spPr>
          <a:xfrm>
            <a:off x="2607296" y="2813315"/>
            <a:ext cx="986566" cy="278496"/>
          </a:xfrm>
          <a:prstGeom prst="roundRect">
            <a:avLst/>
          </a:prstGeom>
          <a:solidFill>
            <a:schemeClr val="bg1">
              <a:lumMod val="50000"/>
            </a:schemeClr>
          </a:solidFill>
        </p:spPr>
        <p:txBody>
          <a:bodyPr wrap="square" lIns="0" tIns="0" rIns="0" bIns="0" rtlCol="0" anchor="ctr">
            <a:noAutofit/>
          </a:bodyPr>
          <a:lstStyle/>
          <a:p>
            <a:pPr algn="ctr"/>
            <a:r>
              <a:rPr lang="en-US" altLang="zh-CN" sz="1200">
                <a:solidFill>
                  <a:schemeClr val="bg1">
                    <a:lumMod val="95000"/>
                  </a:schemeClr>
                </a:solidFill>
                <a:ea typeface="思源黑体 CN ExtraLight" panose="020B0200000000000000" pitchFamily="34" charset="-128"/>
                <a:cs typeface="Open Sans" panose="020B0606030504020204" pitchFamily="34" charset="0"/>
              </a:rPr>
              <a:t>TITLE HERE</a:t>
            </a:r>
            <a:endParaRPr lang="en-US" sz="1200">
              <a:solidFill>
                <a:schemeClr val="bg1">
                  <a:lumMod val="95000"/>
                </a:schemeClr>
              </a:solidFill>
              <a:ea typeface="思源黑体 CN ExtraLight" panose="020B0200000000000000" pitchFamily="34" charset="-128"/>
              <a:cs typeface="Open Sans" panose="020B0606030504020204" pitchFamily="34" charset="0"/>
            </a:endParaRPr>
          </a:p>
        </p:txBody>
      </p:sp>
      <p:sp>
        <p:nvSpPr>
          <p:cNvPr id="18" name="TextBox 31"/>
          <p:cNvSpPr txBox="1"/>
          <p:nvPr/>
        </p:nvSpPr>
        <p:spPr>
          <a:xfrm>
            <a:off x="5199564" y="2813315"/>
            <a:ext cx="986566" cy="278496"/>
          </a:xfrm>
          <a:prstGeom prst="roundRect">
            <a:avLst/>
          </a:prstGeom>
          <a:solidFill>
            <a:schemeClr val="bg1">
              <a:lumMod val="50000"/>
            </a:schemeClr>
          </a:solidFill>
        </p:spPr>
        <p:txBody>
          <a:bodyPr wrap="square" lIns="0" tIns="0" rIns="0" bIns="0" rtlCol="0" anchor="ctr">
            <a:noAutofit/>
          </a:bodyPr>
          <a:lstStyle/>
          <a:p>
            <a:pPr algn="ctr"/>
            <a:r>
              <a:rPr lang="en-US" altLang="zh-CN" sz="1200">
                <a:solidFill>
                  <a:schemeClr val="bg1">
                    <a:lumMod val="95000"/>
                  </a:schemeClr>
                </a:solidFill>
                <a:ea typeface="思源黑体 CN ExtraLight" panose="020B0200000000000000" pitchFamily="34" charset="-128"/>
                <a:cs typeface="Open Sans" panose="020B0606030504020204" pitchFamily="34" charset="0"/>
              </a:rPr>
              <a:t>TITLE HERE</a:t>
            </a:r>
          </a:p>
        </p:txBody>
      </p:sp>
      <p:sp>
        <p:nvSpPr>
          <p:cNvPr id="19" name="TextBox 32"/>
          <p:cNvSpPr txBox="1"/>
          <p:nvPr/>
        </p:nvSpPr>
        <p:spPr>
          <a:xfrm>
            <a:off x="7673846" y="2813315"/>
            <a:ext cx="986566" cy="278496"/>
          </a:xfrm>
          <a:prstGeom prst="roundRect">
            <a:avLst/>
          </a:prstGeom>
          <a:solidFill>
            <a:schemeClr val="bg1">
              <a:lumMod val="50000"/>
            </a:schemeClr>
          </a:solidFill>
        </p:spPr>
        <p:txBody>
          <a:bodyPr wrap="square" lIns="0" tIns="0" rIns="0" bIns="0" rtlCol="0" anchor="ctr">
            <a:noAutofit/>
          </a:bodyPr>
          <a:lstStyle/>
          <a:p>
            <a:pPr algn="ctr"/>
            <a:r>
              <a:rPr lang="en-US" altLang="zh-CN" sz="1200">
                <a:solidFill>
                  <a:schemeClr val="bg1">
                    <a:lumMod val="95000"/>
                  </a:schemeClr>
                </a:solidFill>
                <a:ea typeface="思源黑体 CN ExtraLight" panose="020B0200000000000000" pitchFamily="34" charset="-128"/>
                <a:cs typeface="Open Sans" panose="020B0606030504020204" pitchFamily="34" charset="0"/>
              </a:rPr>
              <a:t>TITLE HERE</a:t>
            </a:r>
          </a:p>
        </p:txBody>
      </p:sp>
      <p:sp>
        <p:nvSpPr>
          <p:cNvPr id="20" name="TextBox 33"/>
          <p:cNvSpPr txBox="1"/>
          <p:nvPr/>
        </p:nvSpPr>
        <p:spPr>
          <a:xfrm>
            <a:off x="10266114" y="2813315"/>
            <a:ext cx="986566" cy="278496"/>
          </a:xfrm>
          <a:prstGeom prst="roundRect">
            <a:avLst/>
          </a:prstGeom>
          <a:solidFill>
            <a:schemeClr val="bg1">
              <a:lumMod val="50000"/>
            </a:schemeClr>
          </a:solidFill>
        </p:spPr>
        <p:txBody>
          <a:bodyPr wrap="square" lIns="0" tIns="0" rIns="0" bIns="0" rtlCol="0" anchor="ctr">
            <a:noAutofit/>
          </a:bodyPr>
          <a:lstStyle/>
          <a:p>
            <a:pPr algn="ctr"/>
            <a:r>
              <a:rPr lang="en-US" altLang="zh-CN" sz="1200">
                <a:solidFill>
                  <a:schemeClr val="bg1">
                    <a:lumMod val="95000"/>
                  </a:schemeClr>
                </a:solidFill>
                <a:ea typeface="思源黑体 CN ExtraLight" panose="020B0200000000000000" pitchFamily="34" charset="-128"/>
                <a:cs typeface="Open Sans" panose="020B0606030504020204" pitchFamily="34" charset="0"/>
              </a:rPr>
              <a:t>TITLE HERE</a:t>
            </a:r>
          </a:p>
        </p:txBody>
      </p:sp>
      <p:sp>
        <p:nvSpPr>
          <p:cNvPr id="21" name="TextBox 191"/>
          <p:cNvSpPr txBox="1">
            <a:spLocks noChangeArrowheads="1"/>
          </p:cNvSpPr>
          <p:nvPr/>
        </p:nvSpPr>
        <p:spPr bwMode="auto">
          <a:xfrm>
            <a:off x="4091901" y="4569327"/>
            <a:ext cx="5201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zh-CN" sz="2000">
                <a:solidFill>
                  <a:schemeClr val="bg1">
                    <a:lumMod val="95000"/>
                  </a:schemeClr>
                </a:solidFill>
                <a:latin typeface="+mj-lt"/>
              </a:rPr>
              <a:t>PLEASE ENTER THE TITLE HERE</a:t>
            </a:r>
          </a:p>
        </p:txBody>
      </p:sp>
      <p:sp>
        <p:nvSpPr>
          <p:cNvPr id="22" name="文本框 21"/>
          <p:cNvSpPr txBox="1"/>
          <p:nvPr/>
        </p:nvSpPr>
        <p:spPr>
          <a:xfrm>
            <a:off x="1227295" y="5294510"/>
            <a:ext cx="10179744" cy="612091"/>
          </a:xfrm>
          <a:prstGeom prst="rect">
            <a:avLst/>
          </a:prstGeom>
          <a:noFill/>
          <a:ln>
            <a:noFill/>
          </a:ln>
        </p:spPr>
        <p:txBody>
          <a:bodyPr wrap="square" rtlCol="0">
            <a:spAutoFit/>
          </a:bodyPr>
          <a:lstStyle/>
          <a:p>
            <a:pPr algn="ct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3629634" cy="461665"/>
          </a:xfrm>
          <a:prstGeom prst="rect">
            <a:avLst/>
          </a:prstGeom>
          <a:noFill/>
        </p:spPr>
        <p:txBody>
          <a:bodyPr wrap="square" rtlCol="0">
            <a:spAutoFit/>
          </a:bodyPr>
          <a:lstStyle/>
          <a:p>
            <a:r>
              <a:rPr kumimoji="1" lang="en-GB" altLang="zh-CN" sz="2400" i="1" dirty="0">
                <a:solidFill>
                  <a:schemeClr val="bg1"/>
                </a:solidFill>
                <a:latin typeface="+mj-lt"/>
              </a:rPr>
              <a:t>WORK PLANNING</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5" name="椭圆 4"/>
          <p:cNvSpPr/>
          <p:nvPr/>
        </p:nvSpPr>
        <p:spPr>
          <a:xfrm>
            <a:off x="6500881" y="2266352"/>
            <a:ext cx="4012478" cy="401247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40">
              <a:solidFill>
                <a:schemeClr val="bg1">
                  <a:lumMod val="95000"/>
                </a:schemeClr>
              </a:solidFill>
            </a:endParaRPr>
          </a:p>
        </p:txBody>
      </p:sp>
      <p:sp>
        <p:nvSpPr>
          <p:cNvPr id="6" name="Freeform 5"/>
          <p:cNvSpPr/>
          <p:nvPr/>
        </p:nvSpPr>
        <p:spPr bwMode="auto">
          <a:xfrm rot="16200000" flipH="1">
            <a:off x="6224095" y="3071802"/>
            <a:ext cx="756615" cy="756615"/>
          </a:xfrm>
          <a:prstGeom prst="ellipse">
            <a:avLst/>
          </a:prstGeom>
          <a:solidFill>
            <a:srgbClr val="E5335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0">
              <a:solidFill>
                <a:schemeClr val="bg1">
                  <a:lumMod val="95000"/>
                </a:schemeClr>
              </a:solidFill>
            </a:endParaRPr>
          </a:p>
        </p:txBody>
      </p:sp>
      <p:sp>
        <p:nvSpPr>
          <p:cNvPr id="7" name="Freeform 5"/>
          <p:cNvSpPr/>
          <p:nvPr/>
        </p:nvSpPr>
        <p:spPr bwMode="auto">
          <a:xfrm rot="16200000" flipH="1">
            <a:off x="9600359" y="2361613"/>
            <a:ext cx="756615" cy="756615"/>
          </a:xfrm>
          <a:prstGeom prst="ellipse">
            <a:avLst/>
          </a:prstGeom>
          <a:solidFill>
            <a:srgbClr val="E5335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0">
              <a:solidFill>
                <a:schemeClr val="bg1">
                  <a:lumMod val="95000"/>
                </a:schemeClr>
              </a:solidFill>
            </a:endParaRPr>
          </a:p>
        </p:txBody>
      </p:sp>
      <p:sp>
        <p:nvSpPr>
          <p:cNvPr id="8" name="Freeform 5"/>
          <p:cNvSpPr/>
          <p:nvPr/>
        </p:nvSpPr>
        <p:spPr bwMode="auto">
          <a:xfrm rot="16200000" flipH="1">
            <a:off x="7691368" y="1983951"/>
            <a:ext cx="756615" cy="756615"/>
          </a:xfrm>
          <a:prstGeom prst="ellipse">
            <a:avLst/>
          </a:prstGeom>
          <a:solidFill>
            <a:srgbClr val="E5335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0">
              <a:solidFill>
                <a:schemeClr val="bg1">
                  <a:lumMod val="95000"/>
                </a:schemeClr>
              </a:solidFill>
            </a:endParaRPr>
          </a:p>
        </p:txBody>
      </p:sp>
      <p:sp>
        <p:nvSpPr>
          <p:cNvPr id="9" name="Freeform 5"/>
          <p:cNvSpPr/>
          <p:nvPr/>
        </p:nvSpPr>
        <p:spPr bwMode="auto">
          <a:xfrm rot="16200000" flipH="1">
            <a:off x="10139725" y="4002591"/>
            <a:ext cx="756615" cy="749574"/>
          </a:xfrm>
          <a:prstGeom prst="ellipse">
            <a:avLst/>
          </a:prstGeom>
          <a:solidFill>
            <a:srgbClr val="E5335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0">
              <a:solidFill>
                <a:schemeClr val="bg1">
                  <a:lumMod val="95000"/>
                </a:schemeClr>
              </a:solidFill>
            </a:endParaRPr>
          </a:p>
        </p:txBody>
      </p:sp>
      <p:sp>
        <p:nvSpPr>
          <p:cNvPr id="10" name="TextBox 41"/>
          <p:cNvSpPr txBox="1"/>
          <p:nvPr/>
        </p:nvSpPr>
        <p:spPr>
          <a:xfrm>
            <a:off x="5991474" y="2483949"/>
            <a:ext cx="1184417"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800">
                <a:solidFill>
                  <a:schemeClr val="bg1">
                    <a:lumMod val="95000"/>
                  </a:schemeClr>
                </a:solidFill>
                <a:latin typeface="+mj-lt"/>
                <a:ea typeface="+mj-ea"/>
              </a:rPr>
              <a:t>ENTER</a:t>
            </a:r>
          </a:p>
          <a:p>
            <a:pPr algn="ctr"/>
            <a:r>
              <a:rPr lang="en-US" altLang="zh-CN" sz="1800">
                <a:solidFill>
                  <a:schemeClr val="bg1">
                    <a:lumMod val="95000"/>
                  </a:schemeClr>
                </a:solidFill>
                <a:latin typeface="+mj-lt"/>
                <a:ea typeface="+mj-ea"/>
              </a:rPr>
              <a:t>TITLE</a:t>
            </a:r>
            <a:endParaRPr lang="zh-CN" altLang="en-US" sz="1800">
              <a:solidFill>
                <a:schemeClr val="bg1">
                  <a:lumMod val="95000"/>
                </a:schemeClr>
              </a:solidFill>
              <a:latin typeface="+mj-lt"/>
              <a:ea typeface="+mj-ea"/>
            </a:endParaRPr>
          </a:p>
        </p:txBody>
      </p:sp>
      <p:sp>
        <p:nvSpPr>
          <p:cNvPr id="11" name="KSO_Shape"/>
          <p:cNvSpPr/>
          <p:nvPr/>
        </p:nvSpPr>
        <p:spPr bwMode="auto">
          <a:xfrm>
            <a:off x="7906492" y="2190767"/>
            <a:ext cx="326370" cy="342983"/>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60">
              <a:solidFill>
                <a:schemeClr val="bg1">
                  <a:lumMod val="95000"/>
                </a:schemeClr>
              </a:solidFill>
              <a:ea typeface="宋体" panose="02010600030101010101" pitchFamily="2" charset="-122"/>
            </a:endParaRPr>
          </a:p>
        </p:txBody>
      </p:sp>
      <p:sp>
        <p:nvSpPr>
          <p:cNvPr id="12" name="KSO_Shape"/>
          <p:cNvSpPr/>
          <p:nvPr/>
        </p:nvSpPr>
        <p:spPr bwMode="auto">
          <a:xfrm>
            <a:off x="6377407" y="3266744"/>
            <a:ext cx="449984" cy="366732"/>
          </a:xfrm>
          <a:custGeom>
            <a:avLst/>
            <a:gdLst>
              <a:gd name="T0" fmla="*/ 997933 w 2276475"/>
              <a:gd name="T1" fmla="*/ 1269676 h 1854200"/>
              <a:gd name="T2" fmla="*/ 1009889 w 2276475"/>
              <a:gd name="T3" fmla="*/ 1351750 h 1854200"/>
              <a:gd name="T4" fmla="*/ 835331 w 2276475"/>
              <a:gd name="T5" fmla="*/ 1523335 h 1854200"/>
              <a:gd name="T6" fmla="*/ 754028 w 2276475"/>
              <a:gd name="T7" fmla="*/ 1507399 h 1854200"/>
              <a:gd name="T8" fmla="*/ 721880 w 2276475"/>
              <a:gd name="T9" fmla="*/ 1430106 h 1854200"/>
              <a:gd name="T10" fmla="*/ 881029 w 2276475"/>
              <a:gd name="T11" fmla="*/ 1246568 h 1854200"/>
              <a:gd name="T12" fmla="*/ 816466 w 2276475"/>
              <a:gd name="T13" fmla="*/ 1096373 h 1854200"/>
              <a:gd name="T14" fmla="*/ 870136 w 2276475"/>
              <a:gd name="T15" fmla="*/ 1161507 h 1854200"/>
              <a:gd name="T16" fmla="*/ 845161 w 2276475"/>
              <a:gd name="T17" fmla="*/ 1241528 h 1854200"/>
              <a:gd name="T18" fmla="*/ 653598 w 2276475"/>
              <a:gd name="T19" fmla="*/ 1382962 h 1854200"/>
              <a:gd name="T20" fmla="*/ 586112 w 2276475"/>
              <a:gd name="T21" fmla="*/ 1332450 h 1854200"/>
              <a:gd name="T22" fmla="*/ 590629 w 2276475"/>
              <a:gd name="T23" fmla="*/ 1249770 h 1854200"/>
              <a:gd name="T24" fmla="*/ 774222 w 2276475"/>
              <a:gd name="T25" fmla="*/ 1090524 h 1854200"/>
              <a:gd name="T26" fmla="*/ 1453397 w 2276475"/>
              <a:gd name="T27" fmla="*/ 1042897 h 1854200"/>
              <a:gd name="T28" fmla="*/ 1567594 w 2276475"/>
              <a:gd name="T29" fmla="*/ 988687 h 1854200"/>
              <a:gd name="T30" fmla="*/ 1612210 w 2276475"/>
              <a:gd name="T31" fmla="*/ 1042897 h 1854200"/>
              <a:gd name="T32" fmla="*/ 1492172 w 2276475"/>
              <a:gd name="T33" fmla="*/ 1123415 h 1854200"/>
              <a:gd name="T34" fmla="*/ 1445165 w 2276475"/>
              <a:gd name="T35" fmla="*/ 1246981 h 1854200"/>
              <a:gd name="T36" fmla="*/ 1348762 w 2276475"/>
              <a:gd name="T37" fmla="*/ 1331219 h 1854200"/>
              <a:gd name="T38" fmla="*/ 1260061 w 2276475"/>
              <a:gd name="T39" fmla="*/ 1422897 h 1854200"/>
              <a:gd name="T40" fmla="*/ 1177203 w 2276475"/>
              <a:gd name="T41" fmla="*/ 1540352 h 1854200"/>
              <a:gd name="T42" fmla="*/ 1034856 w 2276475"/>
              <a:gd name="T43" fmla="*/ 1530785 h 1854200"/>
              <a:gd name="T44" fmla="*/ 1040433 w 2276475"/>
              <a:gd name="T45" fmla="*/ 1461163 h 1854200"/>
              <a:gd name="T46" fmla="*/ 1133649 w 2276475"/>
              <a:gd name="T47" fmla="*/ 1466211 h 1854200"/>
              <a:gd name="T48" fmla="*/ 1174281 w 2276475"/>
              <a:gd name="T49" fmla="*/ 1410407 h 1854200"/>
              <a:gd name="T50" fmla="*/ 1053977 w 2276475"/>
              <a:gd name="T51" fmla="*/ 1249107 h 1854200"/>
              <a:gd name="T52" fmla="*/ 1120371 w 2276475"/>
              <a:gd name="T53" fmla="*/ 1222799 h 1854200"/>
              <a:gd name="T54" fmla="*/ 1260061 w 2276475"/>
              <a:gd name="T55" fmla="*/ 1306771 h 1854200"/>
              <a:gd name="T56" fmla="*/ 1182515 w 2276475"/>
              <a:gd name="T57" fmla="*/ 1142016 h 1854200"/>
              <a:gd name="T58" fmla="*/ 1192606 w 2276475"/>
              <a:gd name="T59" fmla="*/ 1071330 h 1854200"/>
              <a:gd name="T60" fmla="*/ 1353012 w 2276475"/>
              <a:gd name="T61" fmla="*/ 1181876 h 1854200"/>
              <a:gd name="T62" fmla="*/ 1406126 w 2276475"/>
              <a:gd name="T63" fmla="*/ 1160617 h 1854200"/>
              <a:gd name="T64" fmla="*/ 1287150 w 2276475"/>
              <a:gd name="T65" fmla="*/ 1020309 h 1854200"/>
              <a:gd name="T66" fmla="*/ 1299632 w 2276475"/>
              <a:gd name="T67" fmla="*/ 958925 h 1854200"/>
              <a:gd name="T68" fmla="*/ 684418 w 2276475"/>
              <a:gd name="T69" fmla="*/ 952771 h 1854200"/>
              <a:gd name="T70" fmla="*/ 727726 w 2276475"/>
              <a:gd name="T71" fmla="*/ 1024821 h 1854200"/>
              <a:gd name="T72" fmla="*/ 579205 w 2276475"/>
              <a:gd name="T73" fmla="*/ 1213422 h 1854200"/>
              <a:gd name="T74" fmla="*/ 497372 w 2276475"/>
              <a:gd name="T75" fmla="*/ 1230110 h 1854200"/>
              <a:gd name="T76" fmla="*/ 437592 w 2276475"/>
              <a:gd name="T77" fmla="*/ 1170509 h 1854200"/>
              <a:gd name="T78" fmla="*/ 454330 w 2276475"/>
              <a:gd name="T79" fmla="*/ 1089189 h 1854200"/>
              <a:gd name="T80" fmla="*/ 497292 w 2276475"/>
              <a:gd name="T81" fmla="*/ 786922 h 1854200"/>
              <a:gd name="T82" fmla="*/ 571487 w 2276475"/>
              <a:gd name="T83" fmla="*/ 826799 h 1854200"/>
              <a:gd name="T84" fmla="*/ 579199 w 2276475"/>
              <a:gd name="T85" fmla="*/ 908948 h 1854200"/>
              <a:gd name="T86" fmla="*/ 401823 w 2276475"/>
              <a:gd name="T87" fmla="*/ 1078030 h 1854200"/>
              <a:gd name="T88" fmla="*/ 321246 w 2276475"/>
              <a:gd name="T89" fmla="*/ 1058091 h 1854200"/>
              <a:gd name="T90" fmla="*/ 293057 w 2276475"/>
              <a:gd name="T91" fmla="*/ 979133 h 1854200"/>
              <a:gd name="T92" fmla="*/ 455808 w 2276475"/>
              <a:gd name="T93" fmla="*/ 797290 h 1854200"/>
              <a:gd name="T94" fmla="*/ 383899 w 2276475"/>
              <a:gd name="T95" fmla="*/ 716565 h 1854200"/>
              <a:gd name="T96" fmla="*/ 369256 w 2276475"/>
              <a:gd name="T97" fmla="*/ 785065 h 1854200"/>
              <a:gd name="T98" fmla="*/ 0 w 2276475"/>
              <a:gd name="T99" fmla="*/ 428228 h 1854200"/>
              <a:gd name="T100" fmla="*/ 992885 w 2276475"/>
              <a:gd name="T101" fmla="*/ 138775 h 1854200"/>
              <a:gd name="T102" fmla="*/ 1742929 w 2276475"/>
              <a:gd name="T103" fmla="*/ 624953 h 1854200"/>
              <a:gd name="T104" fmla="*/ 1040444 w 2276475"/>
              <a:gd name="T105" fmla="*/ 471129 h 1854200"/>
              <a:gd name="T106" fmla="*/ 943201 w 2276475"/>
              <a:gd name="T107" fmla="*/ 518684 h 1854200"/>
              <a:gd name="T108" fmla="*/ 859508 w 2276475"/>
              <a:gd name="T109" fmla="*/ 657364 h 1854200"/>
              <a:gd name="T110" fmla="*/ 726397 w 2276475"/>
              <a:gd name="T111" fmla="*/ 703591 h 1854200"/>
              <a:gd name="T112" fmla="*/ 669540 w 2276475"/>
              <a:gd name="T113" fmla="*/ 600511 h 1854200"/>
              <a:gd name="T114" fmla="*/ 799728 w 2276475"/>
              <a:gd name="T115" fmla="*/ 287816 h 1854200"/>
              <a:gd name="T116" fmla="*/ 941872 w 2276475"/>
              <a:gd name="T117" fmla="*/ 140634 h 1854200"/>
              <a:gd name="T118" fmla="*/ 1894118 w 2276475"/>
              <a:gd name="T119" fmla="*/ 357920 h 1854200"/>
              <a:gd name="T120" fmla="*/ 1874478 w 2276475"/>
              <a:gd name="T121" fmla="*/ 459956 h 1854200"/>
              <a:gd name="T122" fmla="*/ 1736198 w 2276475"/>
              <a:gd name="T123" fmla="*/ 510974 h 1854200"/>
              <a:gd name="T124" fmla="*/ 1402841 w 2276475"/>
              <a:gd name="T125" fmla="*/ 103364 h 1854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854200">
                <a:moveTo>
                  <a:pt x="1106805" y="1473200"/>
                </a:moveTo>
                <a:lnTo>
                  <a:pt x="1111885" y="1473835"/>
                </a:lnTo>
                <a:lnTo>
                  <a:pt x="1116965" y="1474152"/>
                </a:lnTo>
                <a:lnTo>
                  <a:pt x="1122045" y="1474469"/>
                </a:lnTo>
                <a:lnTo>
                  <a:pt x="1127442" y="1475103"/>
                </a:lnTo>
                <a:lnTo>
                  <a:pt x="1132522" y="1476372"/>
                </a:lnTo>
                <a:lnTo>
                  <a:pt x="1137285" y="1477641"/>
                </a:lnTo>
                <a:lnTo>
                  <a:pt x="1142365" y="1479227"/>
                </a:lnTo>
                <a:lnTo>
                  <a:pt x="1147127" y="1481130"/>
                </a:lnTo>
                <a:lnTo>
                  <a:pt x="1151572" y="1483034"/>
                </a:lnTo>
                <a:lnTo>
                  <a:pt x="1156335" y="1485254"/>
                </a:lnTo>
                <a:lnTo>
                  <a:pt x="1160780" y="1487792"/>
                </a:lnTo>
                <a:lnTo>
                  <a:pt x="1165542" y="1490964"/>
                </a:lnTo>
                <a:lnTo>
                  <a:pt x="1169987" y="1493819"/>
                </a:lnTo>
                <a:lnTo>
                  <a:pt x="1173797" y="1496991"/>
                </a:lnTo>
                <a:lnTo>
                  <a:pt x="1178242" y="1500163"/>
                </a:lnTo>
                <a:lnTo>
                  <a:pt x="1182052" y="1504287"/>
                </a:lnTo>
                <a:lnTo>
                  <a:pt x="1185862" y="1508411"/>
                </a:lnTo>
                <a:lnTo>
                  <a:pt x="1189355" y="1512217"/>
                </a:lnTo>
                <a:lnTo>
                  <a:pt x="1192530" y="1516341"/>
                </a:lnTo>
                <a:lnTo>
                  <a:pt x="1195705" y="1520782"/>
                </a:lnTo>
                <a:lnTo>
                  <a:pt x="1198245" y="1525540"/>
                </a:lnTo>
                <a:lnTo>
                  <a:pt x="1200785" y="1529664"/>
                </a:lnTo>
                <a:lnTo>
                  <a:pt x="1203325" y="1534422"/>
                </a:lnTo>
                <a:lnTo>
                  <a:pt x="1205230" y="1539181"/>
                </a:lnTo>
                <a:lnTo>
                  <a:pt x="1207135" y="1543939"/>
                </a:lnTo>
                <a:lnTo>
                  <a:pt x="1208722" y="1549014"/>
                </a:lnTo>
                <a:lnTo>
                  <a:pt x="1209992" y="1553772"/>
                </a:lnTo>
                <a:lnTo>
                  <a:pt x="1211262" y="1558848"/>
                </a:lnTo>
                <a:lnTo>
                  <a:pt x="1211897" y="1563923"/>
                </a:lnTo>
                <a:lnTo>
                  <a:pt x="1212532" y="1568999"/>
                </a:lnTo>
                <a:lnTo>
                  <a:pt x="1212850" y="1574074"/>
                </a:lnTo>
                <a:lnTo>
                  <a:pt x="1212850" y="1579467"/>
                </a:lnTo>
                <a:lnTo>
                  <a:pt x="1212850" y="1584542"/>
                </a:lnTo>
                <a:lnTo>
                  <a:pt x="1212215" y="1589618"/>
                </a:lnTo>
                <a:lnTo>
                  <a:pt x="1211897" y="1594693"/>
                </a:lnTo>
                <a:lnTo>
                  <a:pt x="1210627" y="1599451"/>
                </a:lnTo>
                <a:lnTo>
                  <a:pt x="1209675" y="1604527"/>
                </a:lnTo>
                <a:lnTo>
                  <a:pt x="1208087" y="1609602"/>
                </a:lnTo>
                <a:lnTo>
                  <a:pt x="1206817" y="1614360"/>
                </a:lnTo>
                <a:lnTo>
                  <a:pt x="1204912" y="1619436"/>
                </a:lnTo>
                <a:lnTo>
                  <a:pt x="1202690" y="1624194"/>
                </a:lnTo>
                <a:lnTo>
                  <a:pt x="1200467" y="1628952"/>
                </a:lnTo>
                <a:lnTo>
                  <a:pt x="1197927" y="1633076"/>
                </a:lnTo>
                <a:lnTo>
                  <a:pt x="1195070" y="1637517"/>
                </a:lnTo>
                <a:lnTo>
                  <a:pt x="1191895" y="1642275"/>
                </a:lnTo>
                <a:lnTo>
                  <a:pt x="1188402" y="1646399"/>
                </a:lnTo>
                <a:lnTo>
                  <a:pt x="1184910" y="1650523"/>
                </a:lnTo>
                <a:lnTo>
                  <a:pt x="1181100" y="1654646"/>
                </a:lnTo>
                <a:lnTo>
                  <a:pt x="1042987" y="1792317"/>
                </a:lnTo>
                <a:lnTo>
                  <a:pt x="1039495" y="1795806"/>
                </a:lnTo>
                <a:lnTo>
                  <a:pt x="1035050" y="1799613"/>
                </a:lnTo>
                <a:lnTo>
                  <a:pt x="1031240" y="1802785"/>
                </a:lnTo>
                <a:lnTo>
                  <a:pt x="1026795" y="1806274"/>
                </a:lnTo>
                <a:lnTo>
                  <a:pt x="1022032" y="1808812"/>
                </a:lnTo>
                <a:lnTo>
                  <a:pt x="1017587" y="1811667"/>
                </a:lnTo>
                <a:lnTo>
                  <a:pt x="1012825" y="1813887"/>
                </a:lnTo>
                <a:lnTo>
                  <a:pt x="1008062" y="1816108"/>
                </a:lnTo>
                <a:lnTo>
                  <a:pt x="1002982" y="1817694"/>
                </a:lnTo>
                <a:lnTo>
                  <a:pt x="998220" y="1819280"/>
                </a:lnTo>
                <a:lnTo>
                  <a:pt x="993140" y="1820866"/>
                </a:lnTo>
                <a:lnTo>
                  <a:pt x="988060" y="1821818"/>
                </a:lnTo>
                <a:lnTo>
                  <a:pt x="983297" y="1822452"/>
                </a:lnTo>
                <a:lnTo>
                  <a:pt x="978217" y="1823404"/>
                </a:lnTo>
                <a:lnTo>
                  <a:pt x="973137" y="1823721"/>
                </a:lnTo>
                <a:lnTo>
                  <a:pt x="968057" y="1824038"/>
                </a:lnTo>
                <a:lnTo>
                  <a:pt x="962977" y="1823721"/>
                </a:lnTo>
                <a:lnTo>
                  <a:pt x="957897" y="1823404"/>
                </a:lnTo>
                <a:lnTo>
                  <a:pt x="952817" y="1822769"/>
                </a:lnTo>
                <a:lnTo>
                  <a:pt x="947737" y="1822135"/>
                </a:lnTo>
                <a:lnTo>
                  <a:pt x="942657" y="1821183"/>
                </a:lnTo>
                <a:lnTo>
                  <a:pt x="937894" y="1819597"/>
                </a:lnTo>
                <a:lnTo>
                  <a:pt x="932814" y="1818011"/>
                </a:lnTo>
                <a:lnTo>
                  <a:pt x="928052" y="1816425"/>
                </a:lnTo>
                <a:lnTo>
                  <a:pt x="923289" y="1814205"/>
                </a:lnTo>
                <a:lnTo>
                  <a:pt x="918527" y="1811984"/>
                </a:lnTo>
                <a:lnTo>
                  <a:pt x="914082" y="1809446"/>
                </a:lnTo>
                <a:lnTo>
                  <a:pt x="909319" y="1806591"/>
                </a:lnTo>
                <a:lnTo>
                  <a:pt x="904874" y="1803737"/>
                </a:lnTo>
                <a:lnTo>
                  <a:pt x="901064" y="1800247"/>
                </a:lnTo>
                <a:lnTo>
                  <a:pt x="896937" y="1796758"/>
                </a:lnTo>
                <a:lnTo>
                  <a:pt x="892809" y="1792951"/>
                </a:lnTo>
                <a:lnTo>
                  <a:pt x="888999" y="1789145"/>
                </a:lnTo>
                <a:lnTo>
                  <a:pt x="885507" y="1785021"/>
                </a:lnTo>
                <a:lnTo>
                  <a:pt x="882332" y="1780897"/>
                </a:lnTo>
                <a:lnTo>
                  <a:pt x="879157" y="1776773"/>
                </a:lnTo>
                <a:lnTo>
                  <a:pt x="876617" y="1772015"/>
                </a:lnTo>
                <a:lnTo>
                  <a:pt x="874077" y="1767574"/>
                </a:lnTo>
                <a:lnTo>
                  <a:pt x="871854" y="1762816"/>
                </a:lnTo>
                <a:lnTo>
                  <a:pt x="869632" y="1758058"/>
                </a:lnTo>
                <a:lnTo>
                  <a:pt x="867727" y="1753300"/>
                </a:lnTo>
                <a:lnTo>
                  <a:pt x="866457" y="1748224"/>
                </a:lnTo>
                <a:lnTo>
                  <a:pt x="864869" y="1743466"/>
                </a:lnTo>
                <a:lnTo>
                  <a:pt x="863917" y="1738391"/>
                </a:lnTo>
                <a:lnTo>
                  <a:pt x="862964" y="1733315"/>
                </a:lnTo>
                <a:lnTo>
                  <a:pt x="862329" y="1728240"/>
                </a:lnTo>
                <a:lnTo>
                  <a:pt x="862012" y="1723164"/>
                </a:lnTo>
                <a:lnTo>
                  <a:pt x="862012" y="1718089"/>
                </a:lnTo>
                <a:lnTo>
                  <a:pt x="862329" y="1713014"/>
                </a:lnTo>
                <a:lnTo>
                  <a:pt x="862647" y="1707938"/>
                </a:lnTo>
                <a:lnTo>
                  <a:pt x="862964" y="1702863"/>
                </a:lnTo>
                <a:lnTo>
                  <a:pt x="864234" y="1697787"/>
                </a:lnTo>
                <a:lnTo>
                  <a:pt x="865187" y="1693029"/>
                </a:lnTo>
                <a:lnTo>
                  <a:pt x="866774" y="1687954"/>
                </a:lnTo>
                <a:lnTo>
                  <a:pt x="868044" y="1683196"/>
                </a:lnTo>
                <a:lnTo>
                  <a:pt x="869949" y="1678120"/>
                </a:lnTo>
                <a:lnTo>
                  <a:pt x="872172" y="1673362"/>
                </a:lnTo>
                <a:lnTo>
                  <a:pt x="874394" y="1668604"/>
                </a:lnTo>
                <a:lnTo>
                  <a:pt x="876934" y="1664163"/>
                </a:lnTo>
                <a:lnTo>
                  <a:pt x="879792" y="1659404"/>
                </a:lnTo>
                <a:lnTo>
                  <a:pt x="882967" y="1654964"/>
                </a:lnTo>
                <a:lnTo>
                  <a:pt x="886459" y="1651157"/>
                </a:lnTo>
                <a:lnTo>
                  <a:pt x="889634" y="1646716"/>
                </a:lnTo>
                <a:lnTo>
                  <a:pt x="893762" y="1642592"/>
                </a:lnTo>
                <a:lnTo>
                  <a:pt x="1031557" y="1504921"/>
                </a:lnTo>
                <a:lnTo>
                  <a:pt x="1035367" y="1501115"/>
                </a:lnTo>
                <a:lnTo>
                  <a:pt x="1039812" y="1497626"/>
                </a:lnTo>
                <a:lnTo>
                  <a:pt x="1043940" y="1494453"/>
                </a:lnTo>
                <a:lnTo>
                  <a:pt x="1048067" y="1491281"/>
                </a:lnTo>
                <a:lnTo>
                  <a:pt x="1052830" y="1488744"/>
                </a:lnTo>
                <a:lnTo>
                  <a:pt x="1057275" y="1485889"/>
                </a:lnTo>
                <a:lnTo>
                  <a:pt x="1062037" y="1483668"/>
                </a:lnTo>
                <a:lnTo>
                  <a:pt x="1066800" y="1481448"/>
                </a:lnTo>
                <a:lnTo>
                  <a:pt x="1071880" y="1479544"/>
                </a:lnTo>
                <a:lnTo>
                  <a:pt x="1076642" y="1477958"/>
                </a:lnTo>
                <a:lnTo>
                  <a:pt x="1081722" y="1476689"/>
                </a:lnTo>
                <a:lnTo>
                  <a:pt x="1086485" y="1475421"/>
                </a:lnTo>
                <a:lnTo>
                  <a:pt x="1091565" y="1474786"/>
                </a:lnTo>
                <a:lnTo>
                  <a:pt x="1096645" y="1474152"/>
                </a:lnTo>
                <a:lnTo>
                  <a:pt x="1101725" y="1473835"/>
                </a:lnTo>
                <a:lnTo>
                  <a:pt x="1106805" y="1473200"/>
                </a:lnTo>
                <a:close/>
                <a:moveTo>
                  <a:pt x="935355" y="1301750"/>
                </a:moveTo>
                <a:lnTo>
                  <a:pt x="940752" y="1302068"/>
                </a:lnTo>
                <a:lnTo>
                  <a:pt x="945832" y="1302385"/>
                </a:lnTo>
                <a:lnTo>
                  <a:pt x="950912" y="1302703"/>
                </a:lnTo>
                <a:lnTo>
                  <a:pt x="955992" y="1303338"/>
                </a:lnTo>
                <a:lnTo>
                  <a:pt x="961072" y="1304608"/>
                </a:lnTo>
                <a:lnTo>
                  <a:pt x="965835" y="1305878"/>
                </a:lnTo>
                <a:lnTo>
                  <a:pt x="970915" y="1307465"/>
                </a:lnTo>
                <a:lnTo>
                  <a:pt x="975677" y="1309370"/>
                </a:lnTo>
                <a:lnTo>
                  <a:pt x="980440" y="1311593"/>
                </a:lnTo>
                <a:lnTo>
                  <a:pt x="985202" y="1313815"/>
                </a:lnTo>
                <a:lnTo>
                  <a:pt x="989647" y="1316355"/>
                </a:lnTo>
                <a:lnTo>
                  <a:pt x="994092" y="1318895"/>
                </a:lnTo>
                <a:lnTo>
                  <a:pt x="998537" y="1322070"/>
                </a:lnTo>
                <a:lnTo>
                  <a:pt x="1002665" y="1325245"/>
                </a:lnTo>
                <a:lnTo>
                  <a:pt x="1006792" y="1328738"/>
                </a:lnTo>
                <a:lnTo>
                  <a:pt x="1010602" y="1332230"/>
                </a:lnTo>
                <a:lnTo>
                  <a:pt x="1014730" y="1336358"/>
                </a:lnTo>
                <a:lnTo>
                  <a:pt x="1017905" y="1340803"/>
                </a:lnTo>
                <a:lnTo>
                  <a:pt x="1021080" y="1344613"/>
                </a:lnTo>
                <a:lnTo>
                  <a:pt x="1024572" y="1349058"/>
                </a:lnTo>
                <a:lnTo>
                  <a:pt x="1027112" y="1353503"/>
                </a:lnTo>
                <a:lnTo>
                  <a:pt x="1029652" y="1358265"/>
                </a:lnTo>
                <a:lnTo>
                  <a:pt x="1031875" y="1363028"/>
                </a:lnTo>
                <a:lnTo>
                  <a:pt x="1033780" y="1367473"/>
                </a:lnTo>
                <a:lnTo>
                  <a:pt x="1035685" y="1372235"/>
                </a:lnTo>
                <a:lnTo>
                  <a:pt x="1037272" y="1376998"/>
                </a:lnTo>
                <a:lnTo>
                  <a:pt x="1038542" y="1382078"/>
                </a:lnTo>
                <a:lnTo>
                  <a:pt x="1039812" y="1387158"/>
                </a:lnTo>
                <a:lnTo>
                  <a:pt x="1040447" y="1392555"/>
                </a:lnTo>
                <a:lnTo>
                  <a:pt x="1041082" y="1397635"/>
                </a:lnTo>
                <a:lnTo>
                  <a:pt x="1041400" y="1402715"/>
                </a:lnTo>
                <a:lnTo>
                  <a:pt x="1041400" y="1407795"/>
                </a:lnTo>
                <a:lnTo>
                  <a:pt x="1041082" y="1412875"/>
                </a:lnTo>
                <a:lnTo>
                  <a:pt x="1040765" y="1417955"/>
                </a:lnTo>
                <a:lnTo>
                  <a:pt x="1040447" y="1422718"/>
                </a:lnTo>
                <a:lnTo>
                  <a:pt x="1039495" y="1427798"/>
                </a:lnTo>
                <a:lnTo>
                  <a:pt x="1038225" y="1432878"/>
                </a:lnTo>
                <a:lnTo>
                  <a:pt x="1036955" y="1437958"/>
                </a:lnTo>
                <a:lnTo>
                  <a:pt x="1035367" y="1442720"/>
                </a:lnTo>
                <a:lnTo>
                  <a:pt x="1033462" y="1447483"/>
                </a:lnTo>
                <a:lnTo>
                  <a:pt x="1031240" y="1452563"/>
                </a:lnTo>
                <a:lnTo>
                  <a:pt x="1029017" y="1457008"/>
                </a:lnTo>
                <a:lnTo>
                  <a:pt x="1026477" y="1461770"/>
                </a:lnTo>
                <a:lnTo>
                  <a:pt x="1023620" y="1465898"/>
                </a:lnTo>
                <a:lnTo>
                  <a:pt x="1020445" y="1470343"/>
                </a:lnTo>
                <a:lnTo>
                  <a:pt x="1017270" y="1474788"/>
                </a:lnTo>
                <a:lnTo>
                  <a:pt x="1013460" y="1478915"/>
                </a:lnTo>
                <a:lnTo>
                  <a:pt x="1009967" y="1482725"/>
                </a:lnTo>
                <a:lnTo>
                  <a:pt x="871855" y="1620838"/>
                </a:lnTo>
                <a:lnTo>
                  <a:pt x="867727" y="1624966"/>
                </a:lnTo>
                <a:lnTo>
                  <a:pt x="863600" y="1628458"/>
                </a:lnTo>
                <a:lnTo>
                  <a:pt x="859472" y="1631951"/>
                </a:lnTo>
                <a:lnTo>
                  <a:pt x="855027" y="1634808"/>
                </a:lnTo>
                <a:lnTo>
                  <a:pt x="850582" y="1637666"/>
                </a:lnTo>
                <a:lnTo>
                  <a:pt x="845820" y="1640206"/>
                </a:lnTo>
                <a:lnTo>
                  <a:pt x="841057" y="1642428"/>
                </a:lnTo>
                <a:lnTo>
                  <a:pt x="836295" y="1644651"/>
                </a:lnTo>
                <a:lnTo>
                  <a:pt x="831532" y="1646556"/>
                </a:lnTo>
                <a:lnTo>
                  <a:pt x="826770" y="1648143"/>
                </a:lnTo>
                <a:lnTo>
                  <a:pt x="821690" y="1649413"/>
                </a:lnTo>
                <a:lnTo>
                  <a:pt x="816610" y="1650366"/>
                </a:lnTo>
                <a:lnTo>
                  <a:pt x="811530" y="1651636"/>
                </a:lnTo>
                <a:lnTo>
                  <a:pt x="806450" y="1652271"/>
                </a:lnTo>
                <a:lnTo>
                  <a:pt x="801370" y="1652588"/>
                </a:lnTo>
                <a:lnTo>
                  <a:pt x="796290" y="1652588"/>
                </a:lnTo>
                <a:lnTo>
                  <a:pt x="791210" y="1652588"/>
                </a:lnTo>
                <a:lnTo>
                  <a:pt x="786130" y="1652271"/>
                </a:lnTo>
                <a:lnTo>
                  <a:pt x="781050" y="1651636"/>
                </a:lnTo>
                <a:lnTo>
                  <a:pt x="776287" y="1650683"/>
                </a:lnTo>
                <a:lnTo>
                  <a:pt x="771207" y="1649731"/>
                </a:lnTo>
                <a:lnTo>
                  <a:pt x="766127" y="1648143"/>
                </a:lnTo>
                <a:lnTo>
                  <a:pt x="761364" y="1646873"/>
                </a:lnTo>
                <a:lnTo>
                  <a:pt x="756602" y="1644968"/>
                </a:lnTo>
                <a:lnTo>
                  <a:pt x="751839" y="1643063"/>
                </a:lnTo>
                <a:lnTo>
                  <a:pt x="747077" y="1640523"/>
                </a:lnTo>
                <a:lnTo>
                  <a:pt x="742314" y="1637983"/>
                </a:lnTo>
                <a:lnTo>
                  <a:pt x="737869" y="1635443"/>
                </a:lnTo>
                <a:lnTo>
                  <a:pt x="733424" y="1632268"/>
                </a:lnTo>
                <a:lnTo>
                  <a:pt x="729614" y="1628776"/>
                </a:lnTo>
                <a:lnTo>
                  <a:pt x="725169" y="1625601"/>
                </a:lnTo>
                <a:lnTo>
                  <a:pt x="721677" y="1622108"/>
                </a:lnTo>
                <a:lnTo>
                  <a:pt x="717549" y="1617981"/>
                </a:lnTo>
                <a:lnTo>
                  <a:pt x="714374" y="1613536"/>
                </a:lnTo>
                <a:lnTo>
                  <a:pt x="710882" y="1609726"/>
                </a:lnTo>
                <a:lnTo>
                  <a:pt x="707707" y="1605281"/>
                </a:lnTo>
                <a:lnTo>
                  <a:pt x="705167" y="1600836"/>
                </a:lnTo>
                <a:lnTo>
                  <a:pt x="702627" y="1596073"/>
                </a:lnTo>
                <a:lnTo>
                  <a:pt x="700404" y="1591311"/>
                </a:lnTo>
                <a:lnTo>
                  <a:pt x="698182" y="1586548"/>
                </a:lnTo>
                <a:lnTo>
                  <a:pt x="696277" y="1581786"/>
                </a:lnTo>
                <a:lnTo>
                  <a:pt x="695007" y="1576706"/>
                </a:lnTo>
                <a:lnTo>
                  <a:pt x="693419" y="1571943"/>
                </a:lnTo>
                <a:lnTo>
                  <a:pt x="692467" y="1566863"/>
                </a:lnTo>
                <a:lnTo>
                  <a:pt x="691514" y="1561783"/>
                </a:lnTo>
                <a:lnTo>
                  <a:pt x="690879" y="1556703"/>
                </a:lnTo>
                <a:lnTo>
                  <a:pt x="690562" y="1551623"/>
                </a:lnTo>
                <a:lnTo>
                  <a:pt x="690562" y="1546543"/>
                </a:lnTo>
                <a:lnTo>
                  <a:pt x="690879" y="1541463"/>
                </a:lnTo>
                <a:lnTo>
                  <a:pt x="691197" y="1536383"/>
                </a:lnTo>
                <a:lnTo>
                  <a:pt x="691514" y="1531303"/>
                </a:lnTo>
                <a:lnTo>
                  <a:pt x="692784" y="1526540"/>
                </a:lnTo>
                <a:lnTo>
                  <a:pt x="693737" y="1521460"/>
                </a:lnTo>
                <a:lnTo>
                  <a:pt x="695324" y="1516380"/>
                </a:lnTo>
                <a:lnTo>
                  <a:pt x="696912" y="1511618"/>
                </a:lnTo>
                <a:lnTo>
                  <a:pt x="698499" y="1506538"/>
                </a:lnTo>
                <a:lnTo>
                  <a:pt x="700722" y="1501775"/>
                </a:lnTo>
                <a:lnTo>
                  <a:pt x="702944" y="1497013"/>
                </a:lnTo>
                <a:lnTo>
                  <a:pt x="705802" y="1492568"/>
                </a:lnTo>
                <a:lnTo>
                  <a:pt x="708342" y="1487805"/>
                </a:lnTo>
                <a:lnTo>
                  <a:pt x="711834" y="1483360"/>
                </a:lnTo>
                <a:lnTo>
                  <a:pt x="715009" y="1479550"/>
                </a:lnTo>
                <a:lnTo>
                  <a:pt x="718502" y="1475105"/>
                </a:lnTo>
                <a:lnTo>
                  <a:pt x="722312" y="1470978"/>
                </a:lnTo>
                <a:lnTo>
                  <a:pt x="860107" y="1333500"/>
                </a:lnTo>
                <a:lnTo>
                  <a:pt x="863917" y="1329690"/>
                </a:lnTo>
                <a:lnTo>
                  <a:pt x="868362" y="1326198"/>
                </a:lnTo>
                <a:lnTo>
                  <a:pt x="872490" y="1322705"/>
                </a:lnTo>
                <a:lnTo>
                  <a:pt x="876935" y="1319530"/>
                </a:lnTo>
                <a:lnTo>
                  <a:pt x="881697" y="1316990"/>
                </a:lnTo>
                <a:lnTo>
                  <a:pt x="885825" y="1314450"/>
                </a:lnTo>
                <a:lnTo>
                  <a:pt x="890587" y="1311910"/>
                </a:lnTo>
                <a:lnTo>
                  <a:pt x="895350" y="1309688"/>
                </a:lnTo>
                <a:lnTo>
                  <a:pt x="900430" y="1307783"/>
                </a:lnTo>
                <a:lnTo>
                  <a:pt x="905192" y="1306513"/>
                </a:lnTo>
                <a:lnTo>
                  <a:pt x="910272" y="1304925"/>
                </a:lnTo>
                <a:lnTo>
                  <a:pt x="915352" y="1303973"/>
                </a:lnTo>
                <a:lnTo>
                  <a:pt x="920115" y="1303020"/>
                </a:lnTo>
                <a:lnTo>
                  <a:pt x="925195" y="1302385"/>
                </a:lnTo>
                <a:lnTo>
                  <a:pt x="930275" y="1302068"/>
                </a:lnTo>
                <a:lnTo>
                  <a:pt x="935355" y="1301750"/>
                </a:lnTo>
                <a:close/>
                <a:moveTo>
                  <a:pt x="1574640" y="1138237"/>
                </a:moveTo>
                <a:lnTo>
                  <a:pt x="1577813" y="1138872"/>
                </a:lnTo>
                <a:lnTo>
                  <a:pt x="1580670" y="1139189"/>
                </a:lnTo>
                <a:lnTo>
                  <a:pt x="1584161" y="1139824"/>
                </a:lnTo>
                <a:lnTo>
                  <a:pt x="1590190" y="1141728"/>
                </a:lnTo>
                <a:lnTo>
                  <a:pt x="1596538" y="1144267"/>
                </a:lnTo>
                <a:lnTo>
                  <a:pt x="1602567" y="1147758"/>
                </a:lnTo>
                <a:lnTo>
                  <a:pt x="1609232" y="1151884"/>
                </a:lnTo>
                <a:lnTo>
                  <a:pt x="1615896" y="1156644"/>
                </a:lnTo>
                <a:lnTo>
                  <a:pt x="1622244" y="1161722"/>
                </a:lnTo>
                <a:lnTo>
                  <a:pt x="1628908" y="1166799"/>
                </a:lnTo>
                <a:lnTo>
                  <a:pt x="1642237" y="1178542"/>
                </a:lnTo>
                <a:lnTo>
                  <a:pt x="1683177" y="1213451"/>
                </a:lnTo>
                <a:lnTo>
                  <a:pt x="1703805" y="1231223"/>
                </a:lnTo>
                <a:lnTo>
                  <a:pt x="1719990" y="1243918"/>
                </a:lnTo>
                <a:lnTo>
                  <a:pt x="1725068" y="1244870"/>
                </a:lnTo>
                <a:lnTo>
                  <a:pt x="1730781" y="1245505"/>
                </a:lnTo>
                <a:lnTo>
                  <a:pt x="1736810" y="1245505"/>
                </a:lnTo>
                <a:lnTo>
                  <a:pt x="1743158" y="1245505"/>
                </a:lnTo>
                <a:lnTo>
                  <a:pt x="1749822" y="1245187"/>
                </a:lnTo>
                <a:lnTo>
                  <a:pt x="1757121" y="1243918"/>
                </a:lnTo>
                <a:lnTo>
                  <a:pt x="1764421" y="1242648"/>
                </a:lnTo>
                <a:lnTo>
                  <a:pt x="1772037" y="1240427"/>
                </a:lnTo>
                <a:lnTo>
                  <a:pt x="1779971" y="1237888"/>
                </a:lnTo>
                <a:lnTo>
                  <a:pt x="1788540" y="1234080"/>
                </a:lnTo>
                <a:lnTo>
                  <a:pt x="1797109" y="1230271"/>
                </a:lnTo>
                <a:lnTo>
                  <a:pt x="1805995" y="1225194"/>
                </a:lnTo>
                <a:lnTo>
                  <a:pt x="1814563" y="1219164"/>
                </a:lnTo>
                <a:lnTo>
                  <a:pt x="1824084" y="1212182"/>
                </a:lnTo>
                <a:lnTo>
                  <a:pt x="1833287" y="1204248"/>
                </a:lnTo>
                <a:lnTo>
                  <a:pt x="1842808" y="1195362"/>
                </a:lnTo>
                <a:lnTo>
                  <a:pt x="1846616" y="1191871"/>
                </a:lnTo>
                <a:lnTo>
                  <a:pt x="1850742" y="1189015"/>
                </a:lnTo>
                <a:lnTo>
                  <a:pt x="1854868" y="1186476"/>
                </a:lnTo>
                <a:lnTo>
                  <a:pt x="1859628" y="1184254"/>
                </a:lnTo>
                <a:lnTo>
                  <a:pt x="1863754" y="1182985"/>
                </a:lnTo>
                <a:lnTo>
                  <a:pt x="1868514" y="1181398"/>
                </a:lnTo>
                <a:lnTo>
                  <a:pt x="1873275" y="1180763"/>
                </a:lnTo>
                <a:lnTo>
                  <a:pt x="1878035" y="1180763"/>
                </a:lnTo>
                <a:lnTo>
                  <a:pt x="1883113" y="1180763"/>
                </a:lnTo>
                <a:lnTo>
                  <a:pt x="1887873" y="1181398"/>
                </a:lnTo>
                <a:lnTo>
                  <a:pt x="1892633" y="1182985"/>
                </a:lnTo>
                <a:lnTo>
                  <a:pt x="1897076" y="1184254"/>
                </a:lnTo>
                <a:lnTo>
                  <a:pt x="1901837" y="1186476"/>
                </a:lnTo>
                <a:lnTo>
                  <a:pt x="1906280" y="1189015"/>
                </a:lnTo>
                <a:lnTo>
                  <a:pt x="1910088" y="1191871"/>
                </a:lnTo>
                <a:lnTo>
                  <a:pt x="1913896" y="1195679"/>
                </a:lnTo>
                <a:lnTo>
                  <a:pt x="1917387" y="1199170"/>
                </a:lnTo>
                <a:lnTo>
                  <a:pt x="1920244" y="1203296"/>
                </a:lnTo>
                <a:lnTo>
                  <a:pt x="1922782" y="1207739"/>
                </a:lnTo>
                <a:lnTo>
                  <a:pt x="1925004" y="1211865"/>
                </a:lnTo>
                <a:lnTo>
                  <a:pt x="1926591" y="1216625"/>
                </a:lnTo>
                <a:lnTo>
                  <a:pt x="1927543" y="1221385"/>
                </a:lnTo>
                <a:lnTo>
                  <a:pt x="1928495" y="1226146"/>
                </a:lnTo>
                <a:lnTo>
                  <a:pt x="1928812" y="1230906"/>
                </a:lnTo>
                <a:lnTo>
                  <a:pt x="1928495" y="1235984"/>
                </a:lnTo>
                <a:lnTo>
                  <a:pt x="1927543" y="1240744"/>
                </a:lnTo>
                <a:lnTo>
                  <a:pt x="1926591" y="1245505"/>
                </a:lnTo>
                <a:lnTo>
                  <a:pt x="1925004" y="1249948"/>
                </a:lnTo>
                <a:lnTo>
                  <a:pt x="1922782" y="1254708"/>
                </a:lnTo>
                <a:lnTo>
                  <a:pt x="1920244" y="1258834"/>
                </a:lnTo>
                <a:lnTo>
                  <a:pt x="1917387" y="1262959"/>
                </a:lnTo>
                <a:lnTo>
                  <a:pt x="1913896" y="1266768"/>
                </a:lnTo>
                <a:lnTo>
                  <a:pt x="1904693" y="1275336"/>
                </a:lnTo>
                <a:lnTo>
                  <a:pt x="1895490" y="1283588"/>
                </a:lnTo>
                <a:lnTo>
                  <a:pt x="1886604" y="1291522"/>
                </a:lnTo>
                <a:lnTo>
                  <a:pt x="1877400" y="1298186"/>
                </a:lnTo>
                <a:lnTo>
                  <a:pt x="1868514" y="1304534"/>
                </a:lnTo>
                <a:lnTo>
                  <a:pt x="1859628" y="1310246"/>
                </a:lnTo>
                <a:lnTo>
                  <a:pt x="1850425" y="1315641"/>
                </a:lnTo>
                <a:lnTo>
                  <a:pt x="1841539" y="1320401"/>
                </a:lnTo>
                <a:lnTo>
                  <a:pt x="1832970" y="1324845"/>
                </a:lnTo>
                <a:lnTo>
                  <a:pt x="1824401" y="1328653"/>
                </a:lnTo>
                <a:lnTo>
                  <a:pt x="1815833" y="1332144"/>
                </a:lnTo>
                <a:lnTo>
                  <a:pt x="1807264" y="1335000"/>
                </a:lnTo>
                <a:lnTo>
                  <a:pt x="1799013" y="1337539"/>
                </a:lnTo>
                <a:lnTo>
                  <a:pt x="1791079" y="1339760"/>
                </a:lnTo>
                <a:lnTo>
                  <a:pt x="1783145" y="1341665"/>
                </a:lnTo>
                <a:lnTo>
                  <a:pt x="1775211" y="1343251"/>
                </a:lnTo>
                <a:lnTo>
                  <a:pt x="1777750" y="1352137"/>
                </a:lnTo>
                <a:lnTo>
                  <a:pt x="1779654" y="1361341"/>
                </a:lnTo>
                <a:lnTo>
                  <a:pt x="1781241" y="1370227"/>
                </a:lnTo>
                <a:lnTo>
                  <a:pt x="1781875" y="1378796"/>
                </a:lnTo>
                <a:lnTo>
                  <a:pt x="1781875" y="1387682"/>
                </a:lnTo>
                <a:lnTo>
                  <a:pt x="1781558" y="1396250"/>
                </a:lnTo>
                <a:lnTo>
                  <a:pt x="1780606" y="1404819"/>
                </a:lnTo>
                <a:lnTo>
                  <a:pt x="1779019" y="1413070"/>
                </a:lnTo>
                <a:lnTo>
                  <a:pt x="1776798" y="1421322"/>
                </a:lnTo>
                <a:lnTo>
                  <a:pt x="1773941" y="1429573"/>
                </a:lnTo>
                <a:lnTo>
                  <a:pt x="1770133" y="1437507"/>
                </a:lnTo>
                <a:lnTo>
                  <a:pt x="1766325" y="1445124"/>
                </a:lnTo>
                <a:lnTo>
                  <a:pt x="1761882" y="1452740"/>
                </a:lnTo>
                <a:lnTo>
                  <a:pt x="1756487" y="1460040"/>
                </a:lnTo>
                <a:lnTo>
                  <a:pt x="1750457" y="1467022"/>
                </a:lnTo>
                <a:lnTo>
                  <a:pt x="1744427" y="1474003"/>
                </a:lnTo>
                <a:lnTo>
                  <a:pt x="1738715" y="1479399"/>
                </a:lnTo>
                <a:lnTo>
                  <a:pt x="1732685" y="1484476"/>
                </a:lnTo>
                <a:lnTo>
                  <a:pt x="1726972" y="1489237"/>
                </a:lnTo>
                <a:lnTo>
                  <a:pt x="1720625" y="1493680"/>
                </a:lnTo>
                <a:lnTo>
                  <a:pt x="1714595" y="1497488"/>
                </a:lnTo>
                <a:lnTo>
                  <a:pt x="1708248" y="1501614"/>
                </a:lnTo>
                <a:lnTo>
                  <a:pt x="1701901" y="1504787"/>
                </a:lnTo>
                <a:lnTo>
                  <a:pt x="1695237" y="1507644"/>
                </a:lnTo>
                <a:lnTo>
                  <a:pt x="1688572" y="1510182"/>
                </a:lnTo>
                <a:lnTo>
                  <a:pt x="1682225" y="1512404"/>
                </a:lnTo>
                <a:lnTo>
                  <a:pt x="1675243" y="1514625"/>
                </a:lnTo>
                <a:lnTo>
                  <a:pt x="1668261" y="1516212"/>
                </a:lnTo>
                <a:lnTo>
                  <a:pt x="1661279" y="1517164"/>
                </a:lnTo>
                <a:lnTo>
                  <a:pt x="1654297" y="1518116"/>
                </a:lnTo>
                <a:lnTo>
                  <a:pt x="1647632" y="1518434"/>
                </a:lnTo>
                <a:lnTo>
                  <a:pt x="1640333" y="1518434"/>
                </a:lnTo>
                <a:lnTo>
                  <a:pt x="1638429" y="1528272"/>
                </a:lnTo>
                <a:lnTo>
                  <a:pt x="1635890" y="1538110"/>
                </a:lnTo>
                <a:lnTo>
                  <a:pt x="1632399" y="1548266"/>
                </a:lnTo>
                <a:lnTo>
                  <a:pt x="1628591" y="1558421"/>
                </a:lnTo>
                <a:lnTo>
                  <a:pt x="1623830" y="1568577"/>
                </a:lnTo>
                <a:lnTo>
                  <a:pt x="1618435" y="1579050"/>
                </a:lnTo>
                <a:lnTo>
                  <a:pt x="1611771" y="1589840"/>
                </a:lnTo>
                <a:lnTo>
                  <a:pt x="1604472" y="1600313"/>
                </a:lnTo>
                <a:lnTo>
                  <a:pt x="1598442" y="1608564"/>
                </a:lnTo>
                <a:lnTo>
                  <a:pt x="1592095" y="1616181"/>
                </a:lnTo>
                <a:lnTo>
                  <a:pt x="1585430" y="1623163"/>
                </a:lnTo>
                <a:lnTo>
                  <a:pt x="1579400" y="1629827"/>
                </a:lnTo>
                <a:lnTo>
                  <a:pt x="1572736" y="1635857"/>
                </a:lnTo>
                <a:lnTo>
                  <a:pt x="1566706" y="1641569"/>
                </a:lnTo>
                <a:lnTo>
                  <a:pt x="1560041" y="1646647"/>
                </a:lnTo>
                <a:lnTo>
                  <a:pt x="1553377" y="1650773"/>
                </a:lnTo>
                <a:lnTo>
                  <a:pt x="1547347" y="1655216"/>
                </a:lnTo>
                <a:lnTo>
                  <a:pt x="1540683" y="1659024"/>
                </a:lnTo>
                <a:lnTo>
                  <a:pt x="1534653" y="1662198"/>
                </a:lnTo>
                <a:lnTo>
                  <a:pt x="1527988" y="1665054"/>
                </a:lnTo>
                <a:lnTo>
                  <a:pt x="1521641" y="1667593"/>
                </a:lnTo>
                <a:lnTo>
                  <a:pt x="1515611" y="1669814"/>
                </a:lnTo>
                <a:lnTo>
                  <a:pt x="1509264" y="1671719"/>
                </a:lnTo>
                <a:lnTo>
                  <a:pt x="1503552" y="1673305"/>
                </a:lnTo>
                <a:lnTo>
                  <a:pt x="1504821" y="1682191"/>
                </a:lnTo>
                <a:lnTo>
                  <a:pt x="1505456" y="1691077"/>
                </a:lnTo>
                <a:lnTo>
                  <a:pt x="1505773" y="1699329"/>
                </a:lnTo>
                <a:lnTo>
                  <a:pt x="1505456" y="1708215"/>
                </a:lnTo>
                <a:lnTo>
                  <a:pt x="1504821" y="1716466"/>
                </a:lnTo>
                <a:lnTo>
                  <a:pt x="1503234" y="1725352"/>
                </a:lnTo>
                <a:lnTo>
                  <a:pt x="1501330" y="1733286"/>
                </a:lnTo>
                <a:lnTo>
                  <a:pt x="1499109" y="1741538"/>
                </a:lnTo>
                <a:lnTo>
                  <a:pt x="1496252" y="1749789"/>
                </a:lnTo>
                <a:lnTo>
                  <a:pt x="1492762" y="1757723"/>
                </a:lnTo>
                <a:lnTo>
                  <a:pt x="1488953" y="1765340"/>
                </a:lnTo>
                <a:lnTo>
                  <a:pt x="1484193" y="1772956"/>
                </a:lnTo>
                <a:lnTo>
                  <a:pt x="1479432" y="1780255"/>
                </a:lnTo>
                <a:lnTo>
                  <a:pt x="1474037" y="1787555"/>
                </a:lnTo>
                <a:lnTo>
                  <a:pt x="1468325" y="1794537"/>
                </a:lnTo>
                <a:lnTo>
                  <a:pt x="1461660" y="1801519"/>
                </a:lnTo>
                <a:lnTo>
                  <a:pt x="1454044" y="1808818"/>
                </a:lnTo>
                <a:lnTo>
                  <a:pt x="1446427" y="1815165"/>
                </a:lnTo>
                <a:lnTo>
                  <a:pt x="1438811" y="1821195"/>
                </a:lnTo>
                <a:lnTo>
                  <a:pt x="1430877" y="1826590"/>
                </a:lnTo>
                <a:lnTo>
                  <a:pt x="1422625" y="1831350"/>
                </a:lnTo>
                <a:lnTo>
                  <a:pt x="1414691" y="1835476"/>
                </a:lnTo>
                <a:lnTo>
                  <a:pt x="1406757" y="1839602"/>
                </a:lnTo>
                <a:lnTo>
                  <a:pt x="1398189" y="1842775"/>
                </a:lnTo>
                <a:lnTo>
                  <a:pt x="1390255" y="1845949"/>
                </a:lnTo>
                <a:lnTo>
                  <a:pt x="1382321" y="1847853"/>
                </a:lnTo>
                <a:lnTo>
                  <a:pt x="1373752" y="1850075"/>
                </a:lnTo>
                <a:lnTo>
                  <a:pt x="1365818" y="1851661"/>
                </a:lnTo>
                <a:lnTo>
                  <a:pt x="1357884" y="1852613"/>
                </a:lnTo>
                <a:lnTo>
                  <a:pt x="1349950" y="1853565"/>
                </a:lnTo>
                <a:lnTo>
                  <a:pt x="1342334" y="1854200"/>
                </a:lnTo>
                <a:lnTo>
                  <a:pt x="1334082" y="1854200"/>
                </a:lnTo>
                <a:lnTo>
                  <a:pt x="1327735" y="1854200"/>
                </a:lnTo>
                <a:lnTo>
                  <a:pt x="1321071" y="1853883"/>
                </a:lnTo>
                <a:lnTo>
                  <a:pt x="1308376" y="1852296"/>
                </a:lnTo>
                <a:lnTo>
                  <a:pt x="1295999" y="1850709"/>
                </a:lnTo>
                <a:lnTo>
                  <a:pt x="1284257" y="1847853"/>
                </a:lnTo>
                <a:lnTo>
                  <a:pt x="1272832" y="1844997"/>
                </a:lnTo>
                <a:lnTo>
                  <a:pt x="1262677" y="1841506"/>
                </a:lnTo>
                <a:lnTo>
                  <a:pt x="1253791" y="1837698"/>
                </a:lnTo>
                <a:lnTo>
                  <a:pt x="1245222" y="1833889"/>
                </a:lnTo>
                <a:lnTo>
                  <a:pt x="1240462" y="1831350"/>
                </a:lnTo>
                <a:lnTo>
                  <a:pt x="1236653" y="1828177"/>
                </a:lnTo>
                <a:lnTo>
                  <a:pt x="1232845" y="1825003"/>
                </a:lnTo>
                <a:lnTo>
                  <a:pt x="1229671" y="1821512"/>
                </a:lnTo>
                <a:lnTo>
                  <a:pt x="1226815" y="1817387"/>
                </a:lnTo>
                <a:lnTo>
                  <a:pt x="1224276" y="1813261"/>
                </a:lnTo>
                <a:lnTo>
                  <a:pt x="1222055" y="1809135"/>
                </a:lnTo>
                <a:lnTo>
                  <a:pt x="1220151" y="1804375"/>
                </a:lnTo>
                <a:lnTo>
                  <a:pt x="1219199" y="1799932"/>
                </a:lnTo>
                <a:lnTo>
                  <a:pt x="1217929" y="1794854"/>
                </a:lnTo>
                <a:lnTo>
                  <a:pt x="1217612" y="1790094"/>
                </a:lnTo>
                <a:lnTo>
                  <a:pt x="1217929" y="1785333"/>
                </a:lnTo>
                <a:lnTo>
                  <a:pt x="1218247" y="1780255"/>
                </a:lnTo>
                <a:lnTo>
                  <a:pt x="1219516" y="1775495"/>
                </a:lnTo>
                <a:lnTo>
                  <a:pt x="1221103" y="1770735"/>
                </a:lnTo>
                <a:lnTo>
                  <a:pt x="1223007" y="1765974"/>
                </a:lnTo>
                <a:lnTo>
                  <a:pt x="1225546" y="1761531"/>
                </a:lnTo>
                <a:lnTo>
                  <a:pt x="1228402" y="1757406"/>
                </a:lnTo>
                <a:lnTo>
                  <a:pt x="1231893" y="1753597"/>
                </a:lnTo>
                <a:lnTo>
                  <a:pt x="1235384" y="1750424"/>
                </a:lnTo>
                <a:lnTo>
                  <a:pt x="1239510" y="1747567"/>
                </a:lnTo>
                <a:lnTo>
                  <a:pt x="1243318" y="1745029"/>
                </a:lnTo>
                <a:lnTo>
                  <a:pt x="1247761" y="1742807"/>
                </a:lnTo>
                <a:lnTo>
                  <a:pt x="1252204" y="1740903"/>
                </a:lnTo>
                <a:lnTo>
                  <a:pt x="1256964" y="1739951"/>
                </a:lnTo>
                <a:lnTo>
                  <a:pt x="1261725" y="1738999"/>
                </a:lnTo>
                <a:lnTo>
                  <a:pt x="1266485" y="1738681"/>
                </a:lnTo>
                <a:lnTo>
                  <a:pt x="1271245" y="1738681"/>
                </a:lnTo>
                <a:lnTo>
                  <a:pt x="1276323" y="1738999"/>
                </a:lnTo>
                <a:lnTo>
                  <a:pt x="1281084" y="1740268"/>
                </a:lnTo>
                <a:lnTo>
                  <a:pt x="1285844" y="1741855"/>
                </a:lnTo>
                <a:lnTo>
                  <a:pt x="1290604" y="1743759"/>
                </a:lnTo>
                <a:lnTo>
                  <a:pt x="1294730" y="1745663"/>
                </a:lnTo>
                <a:lnTo>
                  <a:pt x="1302981" y="1748520"/>
                </a:lnTo>
                <a:lnTo>
                  <a:pt x="1308376" y="1750106"/>
                </a:lnTo>
                <a:lnTo>
                  <a:pt x="1314089" y="1751376"/>
                </a:lnTo>
                <a:lnTo>
                  <a:pt x="1320753" y="1752645"/>
                </a:lnTo>
                <a:lnTo>
                  <a:pt x="1327735" y="1753280"/>
                </a:lnTo>
                <a:lnTo>
                  <a:pt x="1335034" y="1753597"/>
                </a:lnTo>
                <a:lnTo>
                  <a:pt x="1342651" y="1753280"/>
                </a:lnTo>
                <a:lnTo>
                  <a:pt x="1350585" y="1751693"/>
                </a:lnTo>
                <a:lnTo>
                  <a:pt x="1354711" y="1751058"/>
                </a:lnTo>
                <a:lnTo>
                  <a:pt x="1358519" y="1749789"/>
                </a:lnTo>
                <a:lnTo>
                  <a:pt x="1362645" y="1748520"/>
                </a:lnTo>
                <a:lnTo>
                  <a:pt x="1366453" y="1746615"/>
                </a:lnTo>
                <a:lnTo>
                  <a:pt x="1370579" y="1745029"/>
                </a:lnTo>
                <a:lnTo>
                  <a:pt x="1374704" y="1742490"/>
                </a:lnTo>
                <a:lnTo>
                  <a:pt x="1378513" y="1739951"/>
                </a:lnTo>
                <a:lnTo>
                  <a:pt x="1382638" y="1736777"/>
                </a:lnTo>
                <a:lnTo>
                  <a:pt x="1386764" y="1733604"/>
                </a:lnTo>
                <a:lnTo>
                  <a:pt x="1390255" y="1730113"/>
                </a:lnTo>
                <a:lnTo>
                  <a:pt x="1394063" y="1726622"/>
                </a:lnTo>
                <a:lnTo>
                  <a:pt x="1395650" y="1724083"/>
                </a:lnTo>
                <a:lnTo>
                  <a:pt x="1397554" y="1721544"/>
                </a:lnTo>
                <a:lnTo>
                  <a:pt x="1399776" y="1718688"/>
                </a:lnTo>
                <a:lnTo>
                  <a:pt x="1401680" y="1715197"/>
                </a:lnTo>
                <a:lnTo>
                  <a:pt x="1402949" y="1711071"/>
                </a:lnTo>
                <a:lnTo>
                  <a:pt x="1404219" y="1706628"/>
                </a:lnTo>
                <a:lnTo>
                  <a:pt x="1404853" y="1701868"/>
                </a:lnTo>
                <a:lnTo>
                  <a:pt x="1404853" y="1696473"/>
                </a:lnTo>
                <a:lnTo>
                  <a:pt x="1404536" y="1691077"/>
                </a:lnTo>
                <a:lnTo>
                  <a:pt x="1403266" y="1684413"/>
                </a:lnTo>
                <a:lnTo>
                  <a:pt x="1401362" y="1677748"/>
                </a:lnTo>
                <a:lnTo>
                  <a:pt x="1398189" y="1670449"/>
                </a:lnTo>
                <a:lnTo>
                  <a:pt x="1394063" y="1662515"/>
                </a:lnTo>
                <a:lnTo>
                  <a:pt x="1388668" y="1654264"/>
                </a:lnTo>
                <a:lnTo>
                  <a:pt x="1374387" y="1639031"/>
                </a:lnTo>
                <a:lnTo>
                  <a:pt x="1350585" y="1614276"/>
                </a:lnTo>
                <a:lnTo>
                  <a:pt x="1301077" y="1562864"/>
                </a:lnTo>
                <a:lnTo>
                  <a:pt x="1286161" y="1547631"/>
                </a:lnTo>
                <a:lnTo>
                  <a:pt x="1275371" y="1536523"/>
                </a:lnTo>
                <a:lnTo>
                  <a:pt x="1276323" y="1535889"/>
                </a:lnTo>
                <a:lnTo>
                  <a:pt x="1272832" y="1531446"/>
                </a:lnTo>
                <a:lnTo>
                  <a:pt x="1269976" y="1527003"/>
                </a:lnTo>
                <a:lnTo>
                  <a:pt x="1267120" y="1522559"/>
                </a:lnTo>
                <a:lnTo>
                  <a:pt x="1264898" y="1518434"/>
                </a:lnTo>
                <a:lnTo>
                  <a:pt x="1262677" y="1513991"/>
                </a:lnTo>
                <a:lnTo>
                  <a:pt x="1261407" y="1509548"/>
                </a:lnTo>
                <a:lnTo>
                  <a:pt x="1259821" y="1505105"/>
                </a:lnTo>
                <a:lnTo>
                  <a:pt x="1259503" y="1500979"/>
                </a:lnTo>
                <a:lnTo>
                  <a:pt x="1259186" y="1496536"/>
                </a:lnTo>
                <a:lnTo>
                  <a:pt x="1259503" y="1491776"/>
                </a:lnTo>
                <a:lnTo>
                  <a:pt x="1260455" y="1487333"/>
                </a:lnTo>
                <a:lnTo>
                  <a:pt x="1262042" y="1482890"/>
                </a:lnTo>
                <a:lnTo>
                  <a:pt x="1264581" y="1478129"/>
                </a:lnTo>
                <a:lnTo>
                  <a:pt x="1267437" y="1474003"/>
                </a:lnTo>
                <a:lnTo>
                  <a:pt x="1271245" y="1469243"/>
                </a:lnTo>
                <a:lnTo>
                  <a:pt x="1275371" y="1464483"/>
                </a:lnTo>
                <a:lnTo>
                  <a:pt x="1280766" y="1460040"/>
                </a:lnTo>
                <a:lnTo>
                  <a:pt x="1285209" y="1456549"/>
                </a:lnTo>
                <a:lnTo>
                  <a:pt x="1289970" y="1454010"/>
                </a:lnTo>
                <a:lnTo>
                  <a:pt x="1294730" y="1451788"/>
                </a:lnTo>
                <a:lnTo>
                  <a:pt x="1299173" y="1450202"/>
                </a:lnTo>
                <a:lnTo>
                  <a:pt x="1303933" y="1449567"/>
                </a:lnTo>
                <a:lnTo>
                  <a:pt x="1308376" y="1449249"/>
                </a:lnTo>
                <a:lnTo>
                  <a:pt x="1313137" y="1449567"/>
                </a:lnTo>
                <a:lnTo>
                  <a:pt x="1317262" y="1450202"/>
                </a:lnTo>
                <a:lnTo>
                  <a:pt x="1321705" y="1451788"/>
                </a:lnTo>
                <a:lnTo>
                  <a:pt x="1326148" y="1453058"/>
                </a:lnTo>
                <a:lnTo>
                  <a:pt x="1330274" y="1455279"/>
                </a:lnTo>
                <a:lnTo>
                  <a:pt x="1334400" y="1457818"/>
                </a:lnTo>
                <a:lnTo>
                  <a:pt x="1338843" y="1460357"/>
                </a:lnTo>
                <a:lnTo>
                  <a:pt x="1342968" y="1463531"/>
                </a:lnTo>
                <a:lnTo>
                  <a:pt x="1346777" y="1467022"/>
                </a:lnTo>
                <a:lnTo>
                  <a:pt x="1348046" y="1466387"/>
                </a:lnTo>
                <a:lnTo>
                  <a:pt x="1351220" y="1469878"/>
                </a:lnTo>
                <a:lnTo>
                  <a:pt x="1357884" y="1476542"/>
                </a:lnTo>
                <a:lnTo>
                  <a:pt x="1364549" y="1483207"/>
                </a:lnTo>
                <a:lnTo>
                  <a:pt x="1370896" y="1489871"/>
                </a:lnTo>
                <a:lnTo>
                  <a:pt x="1451822" y="1572702"/>
                </a:lnTo>
                <a:lnTo>
                  <a:pt x="1454996" y="1573654"/>
                </a:lnTo>
                <a:lnTo>
                  <a:pt x="1459439" y="1575241"/>
                </a:lnTo>
                <a:lnTo>
                  <a:pt x="1464834" y="1576193"/>
                </a:lnTo>
                <a:lnTo>
                  <a:pt x="1468325" y="1576193"/>
                </a:lnTo>
                <a:lnTo>
                  <a:pt x="1472133" y="1576193"/>
                </a:lnTo>
                <a:lnTo>
                  <a:pt x="1476259" y="1575876"/>
                </a:lnTo>
                <a:lnTo>
                  <a:pt x="1480385" y="1575241"/>
                </a:lnTo>
                <a:lnTo>
                  <a:pt x="1485145" y="1573654"/>
                </a:lnTo>
                <a:lnTo>
                  <a:pt x="1489588" y="1571433"/>
                </a:lnTo>
                <a:lnTo>
                  <a:pt x="1494983" y="1568894"/>
                </a:lnTo>
                <a:lnTo>
                  <a:pt x="1500378" y="1565403"/>
                </a:lnTo>
                <a:lnTo>
                  <a:pt x="1505773" y="1560643"/>
                </a:lnTo>
                <a:lnTo>
                  <a:pt x="1511486" y="1555248"/>
                </a:lnTo>
                <a:lnTo>
                  <a:pt x="1517515" y="1548583"/>
                </a:lnTo>
                <a:lnTo>
                  <a:pt x="1523228" y="1540966"/>
                </a:lnTo>
                <a:lnTo>
                  <a:pt x="1527354" y="1535571"/>
                </a:lnTo>
                <a:lnTo>
                  <a:pt x="1530527" y="1529859"/>
                </a:lnTo>
                <a:lnTo>
                  <a:pt x="1533066" y="1524781"/>
                </a:lnTo>
                <a:lnTo>
                  <a:pt x="1535605" y="1519703"/>
                </a:lnTo>
                <a:lnTo>
                  <a:pt x="1537509" y="1515260"/>
                </a:lnTo>
                <a:lnTo>
                  <a:pt x="1538461" y="1511135"/>
                </a:lnTo>
                <a:lnTo>
                  <a:pt x="1539731" y="1507009"/>
                </a:lnTo>
                <a:lnTo>
                  <a:pt x="1540365" y="1503518"/>
                </a:lnTo>
                <a:lnTo>
                  <a:pt x="1540683" y="1500027"/>
                </a:lnTo>
                <a:lnTo>
                  <a:pt x="1541000" y="1496853"/>
                </a:lnTo>
                <a:lnTo>
                  <a:pt x="1540683" y="1491776"/>
                </a:lnTo>
                <a:lnTo>
                  <a:pt x="1539731" y="1487967"/>
                </a:lnTo>
                <a:lnTo>
                  <a:pt x="1538461" y="1486063"/>
                </a:lnTo>
                <a:lnTo>
                  <a:pt x="1439128" y="1388951"/>
                </a:lnTo>
                <a:lnTo>
                  <a:pt x="1428973" y="1379113"/>
                </a:lnTo>
                <a:lnTo>
                  <a:pt x="1419452" y="1369275"/>
                </a:lnTo>
                <a:lnTo>
                  <a:pt x="1413105" y="1363880"/>
                </a:lnTo>
                <a:lnTo>
                  <a:pt x="1414057" y="1363245"/>
                </a:lnTo>
                <a:lnTo>
                  <a:pt x="1410248" y="1358802"/>
                </a:lnTo>
                <a:lnTo>
                  <a:pt x="1407075" y="1354359"/>
                </a:lnTo>
                <a:lnTo>
                  <a:pt x="1404219" y="1350551"/>
                </a:lnTo>
                <a:lnTo>
                  <a:pt x="1401680" y="1346108"/>
                </a:lnTo>
                <a:lnTo>
                  <a:pt x="1399458" y="1341665"/>
                </a:lnTo>
                <a:lnTo>
                  <a:pt x="1397554" y="1337222"/>
                </a:lnTo>
                <a:lnTo>
                  <a:pt x="1395967" y="1332461"/>
                </a:lnTo>
                <a:lnTo>
                  <a:pt x="1395333" y="1328335"/>
                </a:lnTo>
                <a:lnTo>
                  <a:pt x="1395015" y="1323892"/>
                </a:lnTo>
                <a:lnTo>
                  <a:pt x="1395015" y="1319132"/>
                </a:lnTo>
                <a:lnTo>
                  <a:pt x="1395967" y="1314689"/>
                </a:lnTo>
                <a:lnTo>
                  <a:pt x="1397554" y="1309929"/>
                </a:lnTo>
                <a:lnTo>
                  <a:pt x="1399458" y="1305168"/>
                </a:lnTo>
                <a:lnTo>
                  <a:pt x="1402314" y="1300408"/>
                </a:lnTo>
                <a:lnTo>
                  <a:pt x="1405805" y="1295647"/>
                </a:lnTo>
                <a:lnTo>
                  <a:pt x="1410248" y="1290570"/>
                </a:lnTo>
                <a:lnTo>
                  <a:pt x="1415326" y="1286444"/>
                </a:lnTo>
                <a:lnTo>
                  <a:pt x="1420086" y="1282318"/>
                </a:lnTo>
                <a:lnTo>
                  <a:pt x="1425164" y="1279462"/>
                </a:lnTo>
                <a:lnTo>
                  <a:pt x="1429925" y="1277558"/>
                </a:lnTo>
                <a:lnTo>
                  <a:pt x="1435002" y="1275971"/>
                </a:lnTo>
                <a:lnTo>
                  <a:pt x="1439763" y="1275019"/>
                </a:lnTo>
                <a:lnTo>
                  <a:pt x="1444523" y="1275019"/>
                </a:lnTo>
                <a:lnTo>
                  <a:pt x="1449283" y="1275336"/>
                </a:lnTo>
                <a:lnTo>
                  <a:pt x="1453726" y="1275971"/>
                </a:lnTo>
                <a:lnTo>
                  <a:pt x="1458487" y="1277558"/>
                </a:lnTo>
                <a:lnTo>
                  <a:pt x="1462930" y="1279462"/>
                </a:lnTo>
                <a:lnTo>
                  <a:pt x="1467056" y="1281049"/>
                </a:lnTo>
                <a:lnTo>
                  <a:pt x="1471181" y="1283588"/>
                </a:lnTo>
                <a:lnTo>
                  <a:pt x="1475307" y="1286444"/>
                </a:lnTo>
                <a:lnTo>
                  <a:pt x="1482923" y="1291839"/>
                </a:lnTo>
                <a:lnTo>
                  <a:pt x="1483241" y="1291839"/>
                </a:lnTo>
                <a:lnTo>
                  <a:pt x="1486732" y="1295013"/>
                </a:lnTo>
                <a:lnTo>
                  <a:pt x="1493714" y="1301360"/>
                </a:lnTo>
                <a:lnTo>
                  <a:pt x="1500061" y="1307072"/>
                </a:lnTo>
                <a:lnTo>
                  <a:pt x="1596855" y="1400059"/>
                </a:lnTo>
                <a:lnTo>
                  <a:pt x="1601933" y="1403550"/>
                </a:lnTo>
                <a:lnTo>
                  <a:pt x="1609867" y="1408310"/>
                </a:lnTo>
                <a:lnTo>
                  <a:pt x="1616849" y="1411484"/>
                </a:lnTo>
                <a:lnTo>
                  <a:pt x="1623513" y="1413705"/>
                </a:lnTo>
                <a:lnTo>
                  <a:pt x="1629226" y="1415609"/>
                </a:lnTo>
                <a:lnTo>
                  <a:pt x="1634621" y="1416561"/>
                </a:lnTo>
                <a:lnTo>
                  <a:pt x="1639698" y="1417196"/>
                </a:lnTo>
                <a:lnTo>
                  <a:pt x="1644459" y="1417196"/>
                </a:lnTo>
                <a:lnTo>
                  <a:pt x="1648902" y="1416244"/>
                </a:lnTo>
                <a:lnTo>
                  <a:pt x="1653027" y="1415609"/>
                </a:lnTo>
                <a:lnTo>
                  <a:pt x="1656201" y="1414023"/>
                </a:lnTo>
                <a:lnTo>
                  <a:pt x="1659375" y="1412753"/>
                </a:lnTo>
                <a:lnTo>
                  <a:pt x="1662548" y="1410849"/>
                </a:lnTo>
                <a:lnTo>
                  <a:pt x="1665087" y="1409262"/>
                </a:lnTo>
                <a:lnTo>
                  <a:pt x="1669213" y="1405771"/>
                </a:lnTo>
                <a:lnTo>
                  <a:pt x="1672704" y="1402598"/>
                </a:lnTo>
                <a:lnTo>
                  <a:pt x="1674926" y="1400376"/>
                </a:lnTo>
                <a:lnTo>
                  <a:pt x="1676195" y="1398155"/>
                </a:lnTo>
                <a:lnTo>
                  <a:pt x="1677782" y="1395933"/>
                </a:lnTo>
                <a:lnTo>
                  <a:pt x="1678734" y="1393712"/>
                </a:lnTo>
                <a:lnTo>
                  <a:pt x="1679686" y="1391173"/>
                </a:lnTo>
                <a:lnTo>
                  <a:pt x="1680003" y="1388634"/>
                </a:lnTo>
                <a:lnTo>
                  <a:pt x="1680321" y="1386095"/>
                </a:lnTo>
                <a:lnTo>
                  <a:pt x="1680321" y="1383556"/>
                </a:lnTo>
                <a:lnTo>
                  <a:pt x="1680003" y="1378478"/>
                </a:lnTo>
                <a:lnTo>
                  <a:pt x="1678734" y="1373083"/>
                </a:lnTo>
                <a:lnTo>
                  <a:pt x="1677464" y="1367371"/>
                </a:lnTo>
                <a:lnTo>
                  <a:pt x="1674926" y="1361976"/>
                </a:lnTo>
                <a:lnTo>
                  <a:pt x="1672387" y="1356898"/>
                </a:lnTo>
                <a:lnTo>
                  <a:pt x="1669213" y="1351820"/>
                </a:lnTo>
                <a:lnTo>
                  <a:pt x="1666039" y="1346742"/>
                </a:lnTo>
                <a:lnTo>
                  <a:pt x="1662865" y="1341982"/>
                </a:lnTo>
                <a:lnTo>
                  <a:pt x="1655884" y="1333731"/>
                </a:lnTo>
                <a:lnTo>
                  <a:pt x="1650171" y="1326749"/>
                </a:lnTo>
                <a:lnTo>
                  <a:pt x="1645728" y="1321988"/>
                </a:lnTo>
                <a:lnTo>
                  <a:pt x="1643507" y="1320084"/>
                </a:lnTo>
                <a:lnTo>
                  <a:pt x="1596538" y="1276606"/>
                </a:lnTo>
                <a:lnTo>
                  <a:pt x="1565437" y="1247726"/>
                </a:lnTo>
                <a:lnTo>
                  <a:pt x="1555916" y="1238523"/>
                </a:lnTo>
                <a:lnTo>
                  <a:pt x="1551155" y="1233762"/>
                </a:lnTo>
                <a:lnTo>
                  <a:pt x="1546712" y="1228685"/>
                </a:lnTo>
                <a:lnTo>
                  <a:pt x="1542269" y="1223607"/>
                </a:lnTo>
                <a:lnTo>
                  <a:pt x="1538144" y="1218529"/>
                </a:lnTo>
                <a:lnTo>
                  <a:pt x="1534653" y="1213134"/>
                </a:lnTo>
                <a:lnTo>
                  <a:pt x="1531479" y="1207104"/>
                </a:lnTo>
                <a:lnTo>
                  <a:pt x="1528940" y="1201392"/>
                </a:lnTo>
                <a:lnTo>
                  <a:pt x="1527671" y="1195679"/>
                </a:lnTo>
                <a:lnTo>
                  <a:pt x="1527354" y="1192188"/>
                </a:lnTo>
                <a:lnTo>
                  <a:pt x="1527036" y="1189332"/>
                </a:lnTo>
                <a:lnTo>
                  <a:pt x="1527036" y="1186158"/>
                </a:lnTo>
                <a:lnTo>
                  <a:pt x="1527354" y="1182985"/>
                </a:lnTo>
                <a:lnTo>
                  <a:pt x="1527671" y="1179811"/>
                </a:lnTo>
                <a:lnTo>
                  <a:pt x="1528623" y="1176638"/>
                </a:lnTo>
                <a:lnTo>
                  <a:pt x="1529892" y="1173464"/>
                </a:lnTo>
                <a:lnTo>
                  <a:pt x="1531162" y="1169973"/>
                </a:lnTo>
                <a:lnTo>
                  <a:pt x="1533066" y="1166482"/>
                </a:lnTo>
                <a:lnTo>
                  <a:pt x="1535288" y="1163309"/>
                </a:lnTo>
                <a:lnTo>
                  <a:pt x="1537826" y="1159818"/>
                </a:lnTo>
                <a:lnTo>
                  <a:pt x="1540683" y="1156327"/>
                </a:lnTo>
                <a:lnTo>
                  <a:pt x="1543539" y="1152836"/>
                </a:lnTo>
                <a:lnTo>
                  <a:pt x="1547030" y="1149979"/>
                </a:lnTo>
                <a:lnTo>
                  <a:pt x="1549886" y="1147441"/>
                </a:lnTo>
                <a:lnTo>
                  <a:pt x="1553060" y="1145219"/>
                </a:lnTo>
                <a:lnTo>
                  <a:pt x="1555916" y="1143632"/>
                </a:lnTo>
                <a:lnTo>
                  <a:pt x="1559407" y="1142045"/>
                </a:lnTo>
                <a:lnTo>
                  <a:pt x="1562263" y="1140459"/>
                </a:lnTo>
                <a:lnTo>
                  <a:pt x="1565437" y="1139507"/>
                </a:lnTo>
                <a:lnTo>
                  <a:pt x="1568293" y="1139189"/>
                </a:lnTo>
                <a:lnTo>
                  <a:pt x="1571784" y="1138872"/>
                </a:lnTo>
                <a:lnTo>
                  <a:pt x="1574640" y="1138237"/>
                </a:lnTo>
                <a:close/>
                <a:moveTo>
                  <a:pt x="758825" y="1123950"/>
                </a:moveTo>
                <a:lnTo>
                  <a:pt x="763905" y="1123950"/>
                </a:lnTo>
                <a:lnTo>
                  <a:pt x="768985" y="1123950"/>
                </a:lnTo>
                <a:lnTo>
                  <a:pt x="774065" y="1124266"/>
                </a:lnTo>
                <a:lnTo>
                  <a:pt x="779145" y="1124583"/>
                </a:lnTo>
                <a:lnTo>
                  <a:pt x="784225" y="1125532"/>
                </a:lnTo>
                <a:lnTo>
                  <a:pt x="789305" y="1126797"/>
                </a:lnTo>
                <a:lnTo>
                  <a:pt x="794067" y="1127746"/>
                </a:lnTo>
                <a:lnTo>
                  <a:pt x="799147" y="1129644"/>
                </a:lnTo>
                <a:lnTo>
                  <a:pt x="803910" y="1131543"/>
                </a:lnTo>
                <a:lnTo>
                  <a:pt x="808672" y="1133124"/>
                </a:lnTo>
                <a:lnTo>
                  <a:pt x="813435" y="1135339"/>
                </a:lnTo>
                <a:lnTo>
                  <a:pt x="817880" y="1137870"/>
                </a:lnTo>
                <a:lnTo>
                  <a:pt x="822642" y="1141033"/>
                </a:lnTo>
                <a:lnTo>
                  <a:pt x="827087" y="1143880"/>
                </a:lnTo>
                <a:lnTo>
                  <a:pt x="830897" y="1147044"/>
                </a:lnTo>
                <a:lnTo>
                  <a:pt x="835025" y="1150840"/>
                </a:lnTo>
                <a:lnTo>
                  <a:pt x="839152" y="1154320"/>
                </a:lnTo>
                <a:lnTo>
                  <a:pt x="842962" y="1158432"/>
                </a:lnTo>
                <a:lnTo>
                  <a:pt x="846137" y="1162228"/>
                </a:lnTo>
                <a:lnTo>
                  <a:pt x="849630" y="1166657"/>
                </a:lnTo>
                <a:lnTo>
                  <a:pt x="852487" y="1171086"/>
                </a:lnTo>
                <a:lnTo>
                  <a:pt x="855345" y="1175515"/>
                </a:lnTo>
                <a:lnTo>
                  <a:pt x="857885" y="1179944"/>
                </a:lnTo>
                <a:lnTo>
                  <a:pt x="860107" y="1184689"/>
                </a:lnTo>
                <a:lnTo>
                  <a:pt x="862330" y="1189435"/>
                </a:lnTo>
                <a:lnTo>
                  <a:pt x="864235" y="1194180"/>
                </a:lnTo>
                <a:lnTo>
                  <a:pt x="865505" y="1198925"/>
                </a:lnTo>
                <a:lnTo>
                  <a:pt x="867092" y="1203987"/>
                </a:lnTo>
                <a:lnTo>
                  <a:pt x="868045" y="1209048"/>
                </a:lnTo>
                <a:lnTo>
                  <a:pt x="868997" y="1213793"/>
                </a:lnTo>
                <a:lnTo>
                  <a:pt x="869315" y="1218855"/>
                </a:lnTo>
                <a:lnTo>
                  <a:pt x="869632" y="1223917"/>
                </a:lnTo>
                <a:lnTo>
                  <a:pt x="869950" y="1228978"/>
                </a:lnTo>
                <a:lnTo>
                  <a:pt x="869632" y="1234356"/>
                </a:lnTo>
                <a:lnTo>
                  <a:pt x="869315" y="1239418"/>
                </a:lnTo>
                <a:lnTo>
                  <a:pt x="868680" y="1244479"/>
                </a:lnTo>
                <a:lnTo>
                  <a:pt x="867727" y="1249541"/>
                </a:lnTo>
                <a:lnTo>
                  <a:pt x="866775" y="1254603"/>
                </a:lnTo>
                <a:lnTo>
                  <a:pt x="865187" y="1259348"/>
                </a:lnTo>
                <a:lnTo>
                  <a:pt x="863917" y="1264409"/>
                </a:lnTo>
                <a:lnTo>
                  <a:pt x="862012" y="1269155"/>
                </a:lnTo>
                <a:lnTo>
                  <a:pt x="859790" y="1273900"/>
                </a:lnTo>
                <a:lnTo>
                  <a:pt x="857250" y="1278645"/>
                </a:lnTo>
                <a:lnTo>
                  <a:pt x="854710" y="1283074"/>
                </a:lnTo>
                <a:lnTo>
                  <a:pt x="852170" y="1287503"/>
                </a:lnTo>
                <a:lnTo>
                  <a:pt x="848995" y="1291932"/>
                </a:lnTo>
                <a:lnTo>
                  <a:pt x="845502" y="1296361"/>
                </a:lnTo>
                <a:lnTo>
                  <a:pt x="842327" y="1300157"/>
                </a:lnTo>
                <a:lnTo>
                  <a:pt x="838200" y="1304269"/>
                </a:lnTo>
                <a:lnTo>
                  <a:pt x="700405" y="1441882"/>
                </a:lnTo>
                <a:lnTo>
                  <a:pt x="696595" y="1445678"/>
                </a:lnTo>
                <a:lnTo>
                  <a:pt x="692150" y="1449158"/>
                </a:lnTo>
                <a:lnTo>
                  <a:pt x="688022" y="1452321"/>
                </a:lnTo>
                <a:lnTo>
                  <a:pt x="683260" y="1455485"/>
                </a:lnTo>
                <a:lnTo>
                  <a:pt x="679132" y="1458332"/>
                </a:lnTo>
                <a:lnTo>
                  <a:pt x="674370" y="1460863"/>
                </a:lnTo>
                <a:lnTo>
                  <a:pt x="669925" y="1463393"/>
                </a:lnTo>
                <a:lnTo>
                  <a:pt x="664845" y="1465608"/>
                </a:lnTo>
                <a:lnTo>
                  <a:pt x="660082" y="1467189"/>
                </a:lnTo>
                <a:lnTo>
                  <a:pt x="655320" y="1468771"/>
                </a:lnTo>
                <a:lnTo>
                  <a:pt x="650240" y="1470353"/>
                </a:lnTo>
                <a:lnTo>
                  <a:pt x="645160" y="1471302"/>
                </a:lnTo>
                <a:lnTo>
                  <a:pt x="640080" y="1471935"/>
                </a:lnTo>
                <a:lnTo>
                  <a:pt x="635000" y="1472884"/>
                </a:lnTo>
                <a:lnTo>
                  <a:pt x="629920" y="1473200"/>
                </a:lnTo>
                <a:lnTo>
                  <a:pt x="624840" y="1473200"/>
                </a:lnTo>
                <a:lnTo>
                  <a:pt x="619442" y="1473200"/>
                </a:lnTo>
                <a:lnTo>
                  <a:pt x="614362" y="1472884"/>
                </a:lnTo>
                <a:lnTo>
                  <a:pt x="609282" y="1472251"/>
                </a:lnTo>
                <a:lnTo>
                  <a:pt x="604519" y="1471302"/>
                </a:lnTo>
                <a:lnTo>
                  <a:pt x="599439" y="1470353"/>
                </a:lnTo>
                <a:lnTo>
                  <a:pt x="594359" y="1469088"/>
                </a:lnTo>
                <a:lnTo>
                  <a:pt x="589597" y="1467822"/>
                </a:lnTo>
                <a:lnTo>
                  <a:pt x="584834" y="1465924"/>
                </a:lnTo>
                <a:lnTo>
                  <a:pt x="579754" y="1463710"/>
                </a:lnTo>
                <a:lnTo>
                  <a:pt x="575627" y="1461495"/>
                </a:lnTo>
                <a:lnTo>
                  <a:pt x="570864" y="1458964"/>
                </a:lnTo>
                <a:lnTo>
                  <a:pt x="566419" y="1456117"/>
                </a:lnTo>
                <a:lnTo>
                  <a:pt x="561974" y="1453270"/>
                </a:lnTo>
                <a:lnTo>
                  <a:pt x="557529" y="1449790"/>
                </a:lnTo>
                <a:lnTo>
                  <a:pt x="553719" y="1446310"/>
                </a:lnTo>
                <a:lnTo>
                  <a:pt x="549592" y="1442514"/>
                </a:lnTo>
                <a:lnTo>
                  <a:pt x="546099" y="1438718"/>
                </a:lnTo>
                <a:lnTo>
                  <a:pt x="542289" y="1434605"/>
                </a:lnTo>
                <a:lnTo>
                  <a:pt x="539114" y="1430177"/>
                </a:lnTo>
                <a:lnTo>
                  <a:pt x="536257" y="1426064"/>
                </a:lnTo>
                <a:lnTo>
                  <a:pt x="533082" y="1421635"/>
                </a:lnTo>
                <a:lnTo>
                  <a:pt x="531177" y="1417206"/>
                </a:lnTo>
                <a:lnTo>
                  <a:pt x="528319" y="1412461"/>
                </a:lnTo>
                <a:lnTo>
                  <a:pt x="526732" y="1407716"/>
                </a:lnTo>
                <a:lnTo>
                  <a:pt x="524827" y="1402654"/>
                </a:lnTo>
                <a:lnTo>
                  <a:pt x="522922" y="1397909"/>
                </a:lnTo>
                <a:lnTo>
                  <a:pt x="521969" y="1392847"/>
                </a:lnTo>
                <a:lnTo>
                  <a:pt x="520699" y="1387786"/>
                </a:lnTo>
                <a:lnTo>
                  <a:pt x="520064" y="1383040"/>
                </a:lnTo>
                <a:lnTo>
                  <a:pt x="519429" y="1377979"/>
                </a:lnTo>
                <a:lnTo>
                  <a:pt x="519112" y="1372917"/>
                </a:lnTo>
                <a:lnTo>
                  <a:pt x="519112" y="1367856"/>
                </a:lnTo>
                <a:lnTo>
                  <a:pt x="519112" y="1362794"/>
                </a:lnTo>
                <a:lnTo>
                  <a:pt x="519747" y="1357733"/>
                </a:lnTo>
                <a:lnTo>
                  <a:pt x="520064" y="1352671"/>
                </a:lnTo>
                <a:lnTo>
                  <a:pt x="521334" y="1347609"/>
                </a:lnTo>
                <a:lnTo>
                  <a:pt x="522287" y="1342548"/>
                </a:lnTo>
                <a:lnTo>
                  <a:pt x="523874" y="1337170"/>
                </a:lnTo>
                <a:lnTo>
                  <a:pt x="525144" y="1332741"/>
                </a:lnTo>
                <a:lnTo>
                  <a:pt x="527049" y="1327996"/>
                </a:lnTo>
                <a:lnTo>
                  <a:pt x="529272" y="1323250"/>
                </a:lnTo>
                <a:lnTo>
                  <a:pt x="531494" y="1318505"/>
                </a:lnTo>
                <a:lnTo>
                  <a:pt x="534034" y="1313760"/>
                </a:lnTo>
                <a:lnTo>
                  <a:pt x="536892" y="1309331"/>
                </a:lnTo>
                <a:lnTo>
                  <a:pt x="539749" y="1304902"/>
                </a:lnTo>
                <a:lnTo>
                  <a:pt x="542924" y="1300790"/>
                </a:lnTo>
                <a:lnTo>
                  <a:pt x="546734" y="1296677"/>
                </a:lnTo>
                <a:lnTo>
                  <a:pt x="550862" y="1292564"/>
                </a:lnTo>
                <a:lnTo>
                  <a:pt x="688975" y="1154952"/>
                </a:lnTo>
                <a:lnTo>
                  <a:pt x="692467" y="1151473"/>
                </a:lnTo>
                <a:lnTo>
                  <a:pt x="696912" y="1147676"/>
                </a:lnTo>
                <a:lnTo>
                  <a:pt x="700722" y="1144513"/>
                </a:lnTo>
                <a:lnTo>
                  <a:pt x="705485" y="1141666"/>
                </a:lnTo>
                <a:lnTo>
                  <a:pt x="709930" y="1138819"/>
                </a:lnTo>
                <a:lnTo>
                  <a:pt x="714375" y="1136288"/>
                </a:lnTo>
                <a:lnTo>
                  <a:pt x="719137" y="1134073"/>
                </a:lnTo>
                <a:lnTo>
                  <a:pt x="723900" y="1131859"/>
                </a:lnTo>
                <a:lnTo>
                  <a:pt x="728980" y="1129961"/>
                </a:lnTo>
                <a:lnTo>
                  <a:pt x="733742" y="1128063"/>
                </a:lnTo>
                <a:lnTo>
                  <a:pt x="738822" y="1126797"/>
                </a:lnTo>
                <a:lnTo>
                  <a:pt x="743902" y="1125532"/>
                </a:lnTo>
                <a:lnTo>
                  <a:pt x="748665" y="1124899"/>
                </a:lnTo>
                <a:lnTo>
                  <a:pt x="753745" y="1124266"/>
                </a:lnTo>
                <a:lnTo>
                  <a:pt x="758825" y="1123950"/>
                </a:lnTo>
                <a:close/>
                <a:moveTo>
                  <a:pt x="589180" y="939800"/>
                </a:moveTo>
                <a:lnTo>
                  <a:pt x="594264" y="939800"/>
                </a:lnTo>
                <a:lnTo>
                  <a:pt x="599349" y="939800"/>
                </a:lnTo>
                <a:lnTo>
                  <a:pt x="604434" y="940435"/>
                </a:lnTo>
                <a:lnTo>
                  <a:pt x="609518" y="941070"/>
                </a:lnTo>
                <a:lnTo>
                  <a:pt x="614285" y="941705"/>
                </a:lnTo>
                <a:lnTo>
                  <a:pt x="619370" y="942975"/>
                </a:lnTo>
                <a:lnTo>
                  <a:pt x="624454" y="944245"/>
                </a:lnTo>
                <a:lnTo>
                  <a:pt x="629221" y="945833"/>
                </a:lnTo>
                <a:lnTo>
                  <a:pt x="633988" y="947420"/>
                </a:lnTo>
                <a:lnTo>
                  <a:pt x="638755" y="949325"/>
                </a:lnTo>
                <a:lnTo>
                  <a:pt x="643522" y="951865"/>
                </a:lnTo>
                <a:lnTo>
                  <a:pt x="648288" y="954088"/>
                </a:lnTo>
                <a:lnTo>
                  <a:pt x="652737" y="956945"/>
                </a:lnTo>
                <a:lnTo>
                  <a:pt x="656869" y="959803"/>
                </a:lnTo>
                <a:lnTo>
                  <a:pt x="661000" y="963295"/>
                </a:lnTo>
                <a:lnTo>
                  <a:pt x="665449" y="966788"/>
                </a:lnTo>
                <a:lnTo>
                  <a:pt x="668945" y="970598"/>
                </a:lnTo>
                <a:lnTo>
                  <a:pt x="673076" y="974408"/>
                </a:lnTo>
                <a:lnTo>
                  <a:pt x="676254" y="978535"/>
                </a:lnTo>
                <a:lnTo>
                  <a:pt x="679749" y="982980"/>
                </a:lnTo>
                <a:lnTo>
                  <a:pt x="682927" y="987425"/>
                </a:lnTo>
                <a:lnTo>
                  <a:pt x="685470" y="991553"/>
                </a:lnTo>
                <a:lnTo>
                  <a:pt x="688012" y="996315"/>
                </a:lnTo>
                <a:lnTo>
                  <a:pt x="690554" y="1000760"/>
                </a:lnTo>
                <a:lnTo>
                  <a:pt x="692461" y="1005840"/>
                </a:lnTo>
                <a:lnTo>
                  <a:pt x="694368" y="1010603"/>
                </a:lnTo>
                <a:lnTo>
                  <a:pt x="695639" y="1015365"/>
                </a:lnTo>
                <a:lnTo>
                  <a:pt x="697228" y="1020445"/>
                </a:lnTo>
                <a:lnTo>
                  <a:pt x="698181" y="1025525"/>
                </a:lnTo>
                <a:lnTo>
                  <a:pt x="698817" y="1030288"/>
                </a:lnTo>
                <a:lnTo>
                  <a:pt x="699770" y="1035368"/>
                </a:lnTo>
                <a:lnTo>
                  <a:pt x="700088" y="1040448"/>
                </a:lnTo>
                <a:lnTo>
                  <a:pt x="700088" y="1045528"/>
                </a:lnTo>
                <a:lnTo>
                  <a:pt x="700088" y="1050608"/>
                </a:lnTo>
                <a:lnTo>
                  <a:pt x="699770" y="1055688"/>
                </a:lnTo>
                <a:lnTo>
                  <a:pt x="698817" y="1060768"/>
                </a:lnTo>
                <a:lnTo>
                  <a:pt x="697863" y="1066165"/>
                </a:lnTo>
                <a:lnTo>
                  <a:pt x="696910" y="1071245"/>
                </a:lnTo>
                <a:lnTo>
                  <a:pt x="695639" y="1076325"/>
                </a:lnTo>
                <a:lnTo>
                  <a:pt x="693732" y="1081088"/>
                </a:lnTo>
                <a:lnTo>
                  <a:pt x="692143" y="1085533"/>
                </a:lnTo>
                <a:lnTo>
                  <a:pt x="689919" y="1090295"/>
                </a:lnTo>
                <a:lnTo>
                  <a:pt x="687694" y="1095058"/>
                </a:lnTo>
                <a:lnTo>
                  <a:pt x="685152" y="1099820"/>
                </a:lnTo>
                <a:lnTo>
                  <a:pt x="682292" y="1104265"/>
                </a:lnTo>
                <a:lnTo>
                  <a:pt x="679114" y="1108710"/>
                </a:lnTo>
                <a:lnTo>
                  <a:pt x="675936" y="1113155"/>
                </a:lnTo>
                <a:lnTo>
                  <a:pt x="672440" y="1116965"/>
                </a:lnTo>
                <a:lnTo>
                  <a:pt x="668309" y="1121093"/>
                </a:lnTo>
                <a:lnTo>
                  <a:pt x="530389" y="1258888"/>
                </a:lnTo>
                <a:lnTo>
                  <a:pt x="526258" y="1262698"/>
                </a:lnTo>
                <a:lnTo>
                  <a:pt x="522127" y="1266508"/>
                </a:lnTo>
                <a:lnTo>
                  <a:pt x="517995" y="1269683"/>
                </a:lnTo>
                <a:lnTo>
                  <a:pt x="513546" y="1272541"/>
                </a:lnTo>
                <a:lnTo>
                  <a:pt x="508779" y="1275716"/>
                </a:lnTo>
                <a:lnTo>
                  <a:pt x="504648" y="1278256"/>
                </a:lnTo>
                <a:lnTo>
                  <a:pt x="499881" y="1280161"/>
                </a:lnTo>
                <a:lnTo>
                  <a:pt x="495115" y="1282383"/>
                </a:lnTo>
                <a:lnTo>
                  <a:pt x="490030" y="1284288"/>
                </a:lnTo>
                <a:lnTo>
                  <a:pt x="485263" y="1286193"/>
                </a:lnTo>
                <a:lnTo>
                  <a:pt x="480179" y="1287463"/>
                </a:lnTo>
                <a:lnTo>
                  <a:pt x="475412" y="1288733"/>
                </a:lnTo>
                <a:lnTo>
                  <a:pt x="470327" y="1289368"/>
                </a:lnTo>
                <a:lnTo>
                  <a:pt x="465243" y="1290003"/>
                </a:lnTo>
                <a:lnTo>
                  <a:pt x="460158" y="1290638"/>
                </a:lnTo>
                <a:lnTo>
                  <a:pt x="454756" y="1290638"/>
                </a:lnTo>
                <a:lnTo>
                  <a:pt x="449671" y="1290638"/>
                </a:lnTo>
                <a:lnTo>
                  <a:pt x="444586" y="1290003"/>
                </a:lnTo>
                <a:lnTo>
                  <a:pt x="439502" y="1289368"/>
                </a:lnTo>
                <a:lnTo>
                  <a:pt x="434417" y="1288733"/>
                </a:lnTo>
                <a:lnTo>
                  <a:pt x="429332" y="1287463"/>
                </a:lnTo>
                <a:lnTo>
                  <a:pt x="424566" y="1286511"/>
                </a:lnTo>
                <a:lnTo>
                  <a:pt x="419481" y="1284606"/>
                </a:lnTo>
                <a:lnTo>
                  <a:pt x="414714" y="1282701"/>
                </a:lnTo>
                <a:lnTo>
                  <a:pt x="409947" y="1281113"/>
                </a:lnTo>
                <a:lnTo>
                  <a:pt x="405181" y="1278891"/>
                </a:lnTo>
                <a:lnTo>
                  <a:pt x="401049" y="1276351"/>
                </a:lnTo>
                <a:lnTo>
                  <a:pt x="396600" y="1273493"/>
                </a:lnTo>
                <a:lnTo>
                  <a:pt x="392151" y="1270318"/>
                </a:lnTo>
                <a:lnTo>
                  <a:pt x="387702" y="1267143"/>
                </a:lnTo>
                <a:lnTo>
                  <a:pt x="383889" y="1263651"/>
                </a:lnTo>
                <a:lnTo>
                  <a:pt x="379758" y="1259841"/>
                </a:lnTo>
                <a:lnTo>
                  <a:pt x="375944" y="1256031"/>
                </a:lnTo>
                <a:lnTo>
                  <a:pt x="372448" y="1251903"/>
                </a:lnTo>
                <a:lnTo>
                  <a:pt x="369271" y="1247458"/>
                </a:lnTo>
                <a:lnTo>
                  <a:pt x="366410" y="1243013"/>
                </a:lnTo>
                <a:lnTo>
                  <a:pt x="363233" y="1238886"/>
                </a:lnTo>
                <a:lnTo>
                  <a:pt x="360690" y="1234123"/>
                </a:lnTo>
                <a:lnTo>
                  <a:pt x="358466" y="1229678"/>
                </a:lnTo>
                <a:lnTo>
                  <a:pt x="356559" y="1224916"/>
                </a:lnTo>
                <a:lnTo>
                  <a:pt x="354970" y="1219836"/>
                </a:lnTo>
                <a:lnTo>
                  <a:pt x="353063" y="1215073"/>
                </a:lnTo>
                <a:lnTo>
                  <a:pt x="352110" y="1209993"/>
                </a:lnTo>
                <a:lnTo>
                  <a:pt x="350839" y="1205231"/>
                </a:lnTo>
                <a:lnTo>
                  <a:pt x="349885" y="1200151"/>
                </a:lnTo>
                <a:lnTo>
                  <a:pt x="349568" y="1195070"/>
                </a:lnTo>
                <a:lnTo>
                  <a:pt x="349250" y="1189990"/>
                </a:lnTo>
                <a:lnTo>
                  <a:pt x="349250" y="1184910"/>
                </a:lnTo>
                <a:lnTo>
                  <a:pt x="349250" y="1179830"/>
                </a:lnTo>
                <a:lnTo>
                  <a:pt x="349568" y="1174750"/>
                </a:lnTo>
                <a:lnTo>
                  <a:pt x="350203" y="1169353"/>
                </a:lnTo>
                <a:lnTo>
                  <a:pt x="350839" y="1164273"/>
                </a:lnTo>
                <a:lnTo>
                  <a:pt x="352110" y="1159193"/>
                </a:lnTo>
                <a:lnTo>
                  <a:pt x="353381" y="1154430"/>
                </a:lnTo>
                <a:lnTo>
                  <a:pt x="355288" y="1149350"/>
                </a:lnTo>
                <a:lnTo>
                  <a:pt x="357195" y="1144588"/>
                </a:lnTo>
                <a:lnTo>
                  <a:pt x="359101" y="1140143"/>
                </a:lnTo>
                <a:lnTo>
                  <a:pt x="361644" y="1135380"/>
                </a:lnTo>
                <a:lnTo>
                  <a:pt x="364186" y="1130618"/>
                </a:lnTo>
                <a:lnTo>
                  <a:pt x="367046" y="1126173"/>
                </a:lnTo>
                <a:lnTo>
                  <a:pt x="369906" y="1121728"/>
                </a:lnTo>
                <a:lnTo>
                  <a:pt x="373084" y="1117283"/>
                </a:lnTo>
                <a:lnTo>
                  <a:pt x="376897" y="1113473"/>
                </a:lnTo>
                <a:lnTo>
                  <a:pt x="380393" y="1109345"/>
                </a:lnTo>
                <a:lnTo>
                  <a:pt x="518631" y="971550"/>
                </a:lnTo>
                <a:lnTo>
                  <a:pt x="522762" y="967740"/>
                </a:lnTo>
                <a:lnTo>
                  <a:pt x="526893" y="963930"/>
                </a:lnTo>
                <a:lnTo>
                  <a:pt x="531025" y="960755"/>
                </a:lnTo>
                <a:lnTo>
                  <a:pt x="535474" y="957898"/>
                </a:lnTo>
                <a:lnTo>
                  <a:pt x="539923" y="954723"/>
                </a:lnTo>
                <a:lnTo>
                  <a:pt x="544690" y="952183"/>
                </a:lnTo>
                <a:lnTo>
                  <a:pt x="549456" y="949960"/>
                </a:lnTo>
                <a:lnTo>
                  <a:pt x="554223" y="948055"/>
                </a:lnTo>
                <a:lnTo>
                  <a:pt x="558990" y="946150"/>
                </a:lnTo>
                <a:lnTo>
                  <a:pt x="564075" y="944245"/>
                </a:lnTo>
                <a:lnTo>
                  <a:pt x="568841" y="943293"/>
                </a:lnTo>
                <a:lnTo>
                  <a:pt x="573926" y="942023"/>
                </a:lnTo>
                <a:lnTo>
                  <a:pt x="579011" y="941070"/>
                </a:lnTo>
                <a:lnTo>
                  <a:pt x="584095" y="940435"/>
                </a:lnTo>
                <a:lnTo>
                  <a:pt x="589180" y="939800"/>
                </a:lnTo>
                <a:close/>
                <a:moveTo>
                  <a:pt x="46448" y="457200"/>
                </a:moveTo>
                <a:lnTo>
                  <a:pt x="51221" y="457200"/>
                </a:lnTo>
                <a:lnTo>
                  <a:pt x="55993" y="457517"/>
                </a:lnTo>
                <a:lnTo>
                  <a:pt x="61083" y="458468"/>
                </a:lnTo>
                <a:lnTo>
                  <a:pt x="65219" y="459420"/>
                </a:lnTo>
                <a:lnTo>
                  <a:pt x="69991" y="461322"/>
                </a:lnTo>
                <a:lnTo>
                  <a:pt x="74445" y="463542"/>
                </a:lnTo>
                <a:lnTo>
                  <a:pt x="78899" y="466078"/>
                </a:lnTo>
                <a:lnTo>
                  <a:pt x="83035" y="468932"/>
                </a:lnTo>
                <a:lnTo>
                  <a:pt x="86534" y="472737"/>
                </a:lnTo>
                <a:lnTo>
                  <a:pt x="458759" y="855775"/>
                </a:lnTo>
                <a:lnTo>
                  <a:pt x="461940" y="859897"/>
                </a:lnTo>
                <a:lnTo>
                  <a:pt x="464803" y="863702"/>
                </a:lnTo>
                <a:lnTo>
                  <a:pt x="467348" y="868142"/>
                </a:lnTo>
                <a:lnTo>
                  <a:pt x="469575" y="872898"/>
                </a:lnTo>
                <a:lnTo>
                  <a:pt x="471166" y="877337"/>
                </a:lnTo>
                <a:lnTo>
                  <a:pt x="472120" y="882093"/>
                </a:lnTo>
                <a:lnTo>
                  <a:pt x="473075" y="887167"/>
                </a:lnTo>
                <a:lnTo>
                  <a:pt x="473075" y="891923"/>
                </a:lnTo>
                <a:lnTo>
                  <a:pt x="472439" y="896679"/>
                </a:lnTo>
                <a:lnTo>
                  <a:pt x="471802" y="901435"/>
                </a:lnTo>
                <a:lnTo>
                  <a:pt x="470848" y="906192"/>
                </a:lnTo>
                <a:lnTo>
                  <a:pt x="468939" y="910948"/>
                </a:lnTo>
                <a:lnTo>
                  <a:pt x="466712" y="915070"/>
                </a:lnTo>
                <a:lnTo>
                  <a:pt x="464167" y="919192"/>
                </a:lnTo>
                <a:lnTo>
                  <a:pt x="461304" y="923314"/>
                </a:lnTo>
                <a:lnTo>
                  <a:pt x="457486" y="927119"/>
                </a:lnTo>
                <a:lnTo>
                  <a:pt x="453986" y="930607"/>
                </a:lnTo>
                <a:lnTo>
                  <a:pt x="449851" y="933461"/>
                </a:lnTo>
                <a:lnTo>
                  <a:pt x="445397" y="935681"/>
                </a:lnTo>
                <a:lnTo>
                  <a:pt x="441261" y="937583"/>
                </a:lnTo>
                <a:lnTo>
                  <a:pt x="436807" y="939169"/>
                </a:lnTo>
                <a:lnTo>
                  <a:pt x="432035" y="940437"/>
                </a:lnTo>
                <a:lnTo>
                  <a:pt x="427263" y="941071"/>
                </a:lnTo>
                <a:lnTo>
                  <a:pt x="422491" y="941388"/>
                </a:lnTo>
                <a:lnTo>
                  <a:pt x="417400" y="941071"/>
                </a:lnTo>
                <a:lnTo>
                  <a:pt x="412628" y="940437"/>
                </a:lnTo>
                <a:lnTo>
                  <a:pt x="407856" y="939169"/>
                </a:lnTo>
                <a:lnTo>
                  <a:pt x="403084" y="937266"/>
                </a:lnTo>
                <a:lnTo>
                  <a:pt x="398312" y="935046"/>
                </a:lnTo>
                <a:lnTo>
                  <a:pt x="394176" y="932510"/>
                </a:lnTo>
                <a:lnTo>
                  <a:pt x="390040" y="929339"/>
                </a:lnTo>
                <a:lnTo>
                  <a:pt x="386222" y="925851"/>
                </a:lnTo>
                <a:lnTo>
                  <a:pt x="14316" y="542496"/>
                </a:lnTo>
                <a:lnTo>
                  <a:pt x="10499" y="538374"/>
                </a:lnTo>
                <a:lnTo>
                  <a:pt x="7635" y="534569"/>
                </a:lnTo>
                <a:lnTo>
                  <a:pt x="5090" y="530130"/>
                </a:lnTo>
                <a:lnTo>
                  <a:pt x="3181" y="525690"/>
                </a:lnTo>
                <a:lnTo>
                  <a:pt x="1909" y="520934"/>
                </a:lnTo>
                <a:lnTo>
                  <a:pt x="636" y="516178"/>
                </a:lnTo>
                <a:lnTo>
                  <a:pt x="0" y="511422"/>
                </a:lnTo>
                <a:lnTo>
                  <a:pt x="0" y="506348"/>
                </a:lnTo>
                <a:lnTo>
                  <a:pt x="318" y="501592"/>
                </a:lnTo>
                <a:lnTo>
                  <a:pt x="954" y="496836"/>
                </a:lnTo>
                <a:lnTo>
                  <a:pt x="2227" y="492397"/>
                </a:lnTo>
                <a:lnTo>
                  <a:pt x="4136" y="487957"/>
                </a:lnTo>
                <a:lnTo>
                  <a:pt x="6045" y="483518"/>
                </a:lnTo>
                <a:lnTo>
                  <a:pt x="8908" y="479079"/>
                </a:lnTo>
                <a:lnTo>
                  <a:pt x="11771" y="475274"/>
                </a:lnTo>
                <a:lnTo>
                  <a:pt x="15271" y="471469"/>
                </a:lnTo>
                <a:lnTo>
                  <a:pt x="19406" y="467981"/>
                </a:lnTo>
                <a:lnTo>
                  <a:pt x="23224" y="464810"/>
                </a:lnTo>
                <a:lnTo>
                  <a:pt x="27678" y="462908"/>
                </a:lnTo>
                <a:lnTo>
                  <a:pt x="32132" y="460688"/>
                </a:lnTo>
                <a:lnTo>
                  <a:pt x="36904" y="459103"/>
                </a:lnTo>
                <a:lnTo>
                  <a:pt x="41676" y="458151"/>
                </a:lnTo>
                <a:lnTo>
                  <a:pt x="46448" y="457200"/>
                </a:lnTo>
                <a:close/>
                <a:moveTo>
                  <a:pt x="1155700" y="165100"/>
                </a:moveTo>
                <a:lnTo>
                  <a:pt x="1165860" y="165100"/>
                </a:lnTo>
                <a:lnTo>
                  <a:pt x="1176337" y="165417"/>
                </a:lnTo>
                <a:lnTo>
                  <a:pt x="1186497" y="165735"/>
                </a:lnTo>
                <a:lnTo>
                  <a:pt x="1196975" y="167004"/>
                </a:lnTo>
                <a:lnTo>
                  <a:pt x="1208087" y="167956"/>
                </a:lnTo>
                <a:lnTo>
                  <a:pt x="1229677" y="170494"/>
                </a:lnTo>
                <a:lnTo>
                  <a:pt x="1251902" y="173667"/>
                </a:lnTo>
                <a:lnTo>
                  <a:pt x="1263332" y="175888"/>
                </a:lnTo>
                <a:lnTo>
                  <a:pt x="1275715" y="178426"/>
                </a:lnTo>
                <a:lnTo>
                  <a:pt x="1289367" y="181599"/>
                </a:lnTo>
                <a:lnTo>
                  <a:pt x="1303020" y="184772"/>
                </a:lnTo>
                <a:lnTo>
                  <a:pt x="1332230" y="192704"/>
                </a:lnTo>
                <a:lnTo>
                  <a:pt x="1363345" y="201588"/>
                </a:lnTo>
                <a:lnTo>
                  <a:pt x="1395412" y="211741"/>
                </a:lnTo>
                <a:lnTo>
                  <a:pt x="1427797" y="222211"/>
                </a:lnTo>
                <a:lnTo>
                  <a:pt x="1460182" y="232682"/>
                </a:lnTo>
                <a:lnTo>
                  <a:pt x="1491932" y="244104"/>
                </a:lnTo>
                <a:lnTo>
                  <a:pt x="1522095" y="254574"/>
                </a:lnTo>
                <a:lnTo>
                  <a:pt x="1550352" y="264727"/>
                </a:lnTo>
                <a:lnTo>
                  <a:pt x="1597977" y="282813"/>
                </a:lnTo>
                <a:lnTo>
                  <a:pt x="1630045" y="295187"/>
                </a:lnTo>
                <a:lnTo>
                  <a:pt x="1642110" y="299946"/>
                </a:lnTo>
                <a:lnTo>
                  <a:pt x="2082800" y="746365"/>
                </a:lnTo>
                <a:lnTo>
                  <a:pt x="1774190" y="1098550"/>
                </a:lnTo>
                <a:lnTo>
                  <a:pt x="1441132" y="733991"/>
                </a:lnTo>
                <a:lnTo>
                  <a:pt x="1435735" y="727010"/>
                </a:lnTo>
                <a:lnTo>
                  <a:pt x="1420177" y="708925"/>
                </a:lnTo>
                <a:lnTo>
                  <a:pt x="1409065" y="696868"/>
                </a:lnTo>
                <a:lnTo>
                  <a:pt x="1396365" y="682908"/>
                </a:lnTo>
                <a:lnTo>
                  <a:pt x="1382395" y="668313"/>
                </a:lnTo>
                <a:lnTo>
                  <a:pt x="1366837" y="652766"/>
                </a:lnTo>
                <a:lnTo>
                  <a:pt x="1350645" y="636902"/>
                </a:lnTo>
                <a:lnTo>
                  <a:pt x="1333500" y="621672"/>
                </a:lnTo>
                <a:lnTo>
                  <a:pt x="1324292" y="614057"/>
                </a:lnTo>
                <a:lnTo>
                  <a:pt x="1315402" y="606760"/>
                </a:lnTo>
                <a:lnTo>
                  <a:pt x="1306512" y="599779"/>
                </a:lnTo>
                <a:lnTo>
                  <a:pt x="1297305" y="593434"/>
                </a:lnTo>
                <a:lnTo>
                  <a:pt x="1288097" y="586771"/>
                </a:lnTo>
                <a:lnTo>
                  <a:pt x="1279207" y="581060"/>
                </a:lnTo>
                <a:lnTo>
                  <a:pt x="1270000" y="575666"/>
                </a:lnTo>
                <a:lnTo>
                  <a:pt x="1261110" y="570907"/>
                </a:lnTo>
                <a:lnTo>
                  <a:pt x="1252220" y="566465"/>
                </a:lnTo>
                <a:lnTo>
                  <a:pt x="1243330" y="562657"/>
                </a:lnTo>
                <a:lnTo>
                  <a:pt x="1235075" y="559802"/>
                </a:lnTo>
                <a:lnTo>
                  <a:pt x="1226502" y="557581"/>
                </a:lnTo>
                <a:lnTo>
                  <a:pt x="1222692" y="556946"/>
                </a:lnTo>
                <a:lnTo>
                  <a:pt x="1218565" y="556312"/>
                </a:lnTo>
                <a:lnTo>
                  <a:pt x="1210627" y="555994"/>
                </a:lnTo>
                <a:lnTo>
                  <a:pt x="1203325" y="556312"/>
                </a:lnTo>
                <a:lnTo>
                  <a:pt x="1196022" y="557581"/>
                </a:lnTo>
                <a:lnTo>
                  <a:pt x="1189037" y="559484"/>
                </a:lnTo>
                <a:lnTo>
                  <a:pt x="1182052" y="562340"/>
                </a:lnTo>
                <a:lnTo>
                  <a:pt x="1176020" y="565195"/>
                </a:lnTo>
                <a:lnTo>
                  <a:pt x="1169670" y="569320"/>
                </a:lnTo>
                <a:lnTo>
                  <a:pt x="1163955" y="573762"/>
                </a:lnTo>
                <a:lnTo>
                  <a:pt x="1158557" y="578521"/>
                </a:lnTo>
                <a:lnTo>
                  <a:pt x="1152842" y="583598"/>
                </a:lnTo>
                <a:lnTo>
                  <a:pt x="1147762" y="588992"/>
                </a:lnTo>
                <a:lnTo>
                  <a:pt x="1143000" y="594703"/>
                </a:lnTo>
                <a:lnTo>
                  <a:pt x="1138872" y="601049"/>
                </a:lnTo>
                <a:lnTo>
                  <a:pt x="1134745" y="607077"/>
                </a:lnTo>
                <a:lnTo>
                  <a:pt x="1130617" y="613423"/>
                </a:lnTo>
                <a:lnTo>
                  <a:pt x="1127125" y="619451"/>
                </a:lnTo>
                <a:lnTo>
                  <a:pt x="1123315" y="626114"/>
                </a:lnTo>
                <a:lnTo>
                  <a:pt x="1117282" y="638488"/>
                </a:lnTo>
                <a:lnTo>
                  <a:pt x="1112202" y="650545"/>
                </a:lnTo>
                <a:lnTo>
                  <a:pt x="1108075" y="661015"/>
                </a:lnTo>
                <a:lnTo>
                  <a:pt x="1104900" y="670217"/>
                </a:lnTo>
                <a:lnTo>
                  <a:pt x="1102677" y="677197"/>
                </a:lnTo>
                <a:lnTo>
                  <a:pt x="1100772" y="683225"/>
                </a:lnTo>
                <a:lnTo>
                  <a:pt x="1098232" y="690523"/>
                </a:lnTo>
                <a:lnTo>
                  <a:pt x="1095057" y="697820"/>
                </a:lnTo>
                <a:lnTo>
                  <a:pt x="1090930" y="705435"/>
                </a:lnTo>
                <a:lnTo>
                  <a:pt x="1086802" y="713684"/>
                </a:lnTo>
                <a:lnTo>
                  <a:pt x="1082040" y="721617"/>
                </a:lnTo>
                <a:lnTo>
                  <a:pt x="1076325" y="729549"/>
                </a:lnTo>
                <a:lnTo>
                  <a:pt x="1070610" y="737481"/>
                </a:lnTo>
                <a:lnTo>
                  <a:pt x="1063942" y="746047"/>
                </a:lnTo>
                <a:lnTo>
                  <a:pt x="1057592" y="753980"/>
                </a:lnTo>
                <a:lnTo>
                  <a:pt x="1050607" y="761912"/>
                </a:lnTo>
                <a:lnTo>
                  <a:pt x="1042987" y="769844"/>
                </a:lnTo>
                <a:lnTo>
                  <a:pt x="1035367" y="777776"/>
                </a:lnTo>
                <a:lnTo>
                  <a:pt x="1027112" y="785073"/>
                </a:lnTo>
                <a:lnTo>
                  <a:pt x="1018857" y="792054"/>
                </a:lnTo>
                <a:lnTo>
                  <a:pt x="1010602" y="799351"/>
                </a:lnTo>
                <a:lnTo>
                  <a:pt x="1001712" y="806014"/>
                </a:lnTo>
                <a:lnTo>
                  <a:pt x="992505" y="812360"/>
                </a:lnTo>
                <a:lnTo>
                  <a:pt x="983615" y="818071"/>
                </a:lnTo>
                <a:lnTo>
                  <a:pt x="974407" y="823465"/>
                </a:lnTo>
                <a:lnTo>
                  <a:pt x="964882" y="828541"/>
                </a:lnTo>
                <a:lnTo>
                  <a:pt x="955357" y="832983"/>
                </a:lnTo>
                <a:lnTo>
                  <a:pt x="946467" y="837108"/>
                </a:lnTo>
                <a:lnTo>
                  <a:pt x="936942" y="839964"/>
                </a:lnTo>
                <a:lnTo>
                  <a:pt x="927417" y="842502"/>
                </a:lnTo>
                <a:lnTo>
                  <a:pt x="917892" y="844723"/>
                </a:lnTo>
                <a:lnTo>
                  <a:pt x="908367" y="845675"/>
                </a:lnTo>
                <a:lnTo>
                  <a:pt x="899477" y="845992"/>
                </a:lnTo>
                <a:lnTo>
                  <a:pt x="890270" y="845357"/>
                </a:lnTo>
                <a:lnTo>
                  <a:pt x="885507" y="845040"/>
                </a:lnTo>
                <a:lnTo>
                  <a:pt x="881062" y="843771"/>
                </a:lnTo>
                <a:lnTo>
                  <a:pt x="876617" y="843136"/>
                </a:lnTo>
                <a:lnTo>
                  <a:pt x="872490" y="841867"/>
                </a:lnTo>
                <a:lnTo>
                  <a:pt x="868045" y="840281"/>
                </a:lnTo>
                <a:lnTo>
                  <a:pt x="863600" y="838377"/>
                </a:lnTo>
                <a:lnTo>
                  <a:pt x="859472" y="836791"/>
                </a:lnTo>
                <a:lnTo>
                  <a:pt x="855345" y="834570"/>
                </a:lnTo>
                <a:lnTo>
                  <a:pt x="847407" y="829493"/>
                </a:lnTo>
                <a:lnTo>
                  <a:pt x="840422" y="823782"/>
                </a:lnTo>
                <a:lnTo>
                  <a:pt x="833755" y="818388"/>
                </a:lnTo>
                <a:lnTo>
                  <a:pt x="828357" y="812360"/>
                </a:lnTo>
                <a:lnTo>
                  <a:pt x="823277" y="805697"/>
                </a:lnTo>
                <a:lnTo>
                  <a:pt x="818515" y="798717"/>
                </a:lnTo>
                <a:lnTo>
                  <a:pt x="814705" y="791736"/>
                </a:lnTo>
                <a:lnTo>
                  <a:pt x="811212" y="784439"/>
                </a:lnTo>
                <a:lnTo>
                  <a:pt x="808672" y="777141"/>
                </a:lnTo>
                <a:lnTo>
                  <a:pt x="806132" y="769844"/>
                </a:lnTo>
                <a:lnTo>
                  <a:pt x="804227" y="762229"/>
                </a:lnTo>
                <a:lnTo>
                  <a:pt x="802640" y="754614"/>
                </a:lnTo>
                <a:lnTo>
                  <a:pt x="801687" y="746999"/>
                </a:lnTo>
                <a:lnTo>
                  <a:pt x="801052" y="739384"/>
                </a:lnTo>
                <a:lnTo>
                  <a:pt x="800100" y="731770"/>
                </a:lnTo>
                <a:lnTo>
                  <a:pt x="800100" y="724472"/>
                </a:lnTo>
                <a:lnTo>
                  <a:pt x="800100" y="717175"/>
                </a:lnTo>
                <a:lnTo>
                  <a:pt x="800417" y="709877"/>
                </a:lnTo>
                <a:lnTo>
                  <a:pt x="802005" y="696551"/>
                </a:lnTo>
                <a:lnTo>
                  <a:pt x="803592" y="684494"/>
                </a:lnTo>
                <a:lnTo>
                  <a:pt x="805497" y="673389"/>
                </a:lnTo>
                <a:lnTo>
                  <a:pt x="807720" y="664823"/>
                </a:lnTo>
                <a:lnTo>
                  <a:pt x="809307" y="657842"/>
                </a:lnTo>
                <a:lnTo>
                  <a:pt x="811212" y="652131"/>
                </a:lnTo>
                <a:lnTo>
                  <a:pt x="814387" y="646737"/>
                </a:lnTo>
                <a:lnTo>
                  <a:pt x="823277" y="631191"/>
                </a:lnTo>
                <a:lnTo>
                  <a:pt x="836930" y="606125"/>
                </a:lnTo>
                <a:lnTo>
                  <a:pt x="845820" y="589626"/>
                </a:lnTo>
                <a:lnTo>
                  <a:pt x="855345" y="571224"/>
                </a:lnTo>
                <a:lnTo>
                  <a:pt x="865822" y="549966"/>
                </a:lnTo>
                <a:lnTo>
                  <a:pt x="876935" y="527121"/>
                </a:lnTo>
                <a:lnTo>
                  <a:pt x="889000" y="501739"/>
                </a:lnTo>
                <a:lnTo>
                  <a:pt x="901382" y="474135"/>
                </a:lnTo>
                <a:lnTo>
                  <a:pt x="914717" y="444627"/>
                </a:lnTo>
                <a:lnTo>
                  <a:pt x="928052" y="413216"/>
                </a:lnTo>
                <a:lnTo>
                  <a:pt x="942022" y="379584"/>
                </a:lnTo>
                <a:lnTo>
                  <a:pt x="955675" y="343731"/>
                </a:lnTo>
                <a:lnTo>
                  <a:pt x="962977" y="325963"/>
                </a:lnTo>
                <a:lnTo>
                  <a:pt x="970280" y="309782"/>
                </a:lnTo>
                <a:lnTo>
                  <a:pt x="977900" y="293917"/>
                </a:lnTo>
                <a:lnTo>
                  <a:pt x="985202" y="279640"/>
                </a:lnTo>
                <a:lnTo>
                  <a:pt x="993457" y="266314"/>
                </a:lnTo>
                <a:lnTo>
                  <a:pt x="1001077" y="253940"/>
                </a:lnTo>
                <a:lnTo>
                  <a:pt x="1009015" y="242517"/>
                </a:lnTo>
                <a:lnTo>
                  <a:pt x="1017270" y="232364"/>
                </a:lnTo>
                <a:lnTo>
                  <a:pt x="1025525" y="222846"/>
                </a:lnTo>
                <a:lnTo>
                  <a:pt x="1034097" y="214279"/>
                </a:lnTo>
                <a:lnTo>
                  <a:pt x="1042670" y="206347"/>
                </a:lnTo>
                <a:lnTo>
                  <a:pt x="1051242" y="199367"/>
                </a:lnTo>
                <a:lnTo>
                  <a:pt x="1060132" y="193021"/>
                </a:lnTo>
                <a:lnTo>
                  <a:pt x="1069022" y="187627"/>
                </a:lnTo>
                <a:lnTo>
                  <a:pt x="1078230" y="182868"/>
                </a:lnTo>
                <a:lnTo>
                  <a:pt x="1087437" y="178426"/>
                </a:lnTo>
                <a:lnTo>
                  <a:pt x="1096962" y="175253"/>
                </a:lnTo>
                <a:lnTo>
                  <a:pt x="1106487" y="172398"/>
                </a:lnTo>
                <a:lnTo>
                  <a:pt x="1115695" y="169859"/>
                </a:lnTo>
                <a:lnTo>
                  <a:pt x="1125537" y="167956"/>
                </a:lnTo>
                <a:lnTo>
                  <a:pt x="1135380" y="166369"/>
                </a:lnTo>
                <a:lnTo>
                  <a:pt x="1145222" y="165735"/>
                </a:lnTo>
                <a:lnTo>
                  <a:pt x="1155700" y="165100"/>
                </a:lnTo>
                <a:close/>
                <a:moveTo>
                  <a:pt x="1830538" y="0"/>
                </a:moveTo>
                <a:lnTo>
                  <a:pt x="1838784" y="635"/>
                </a:lnTo>
                <a:lnTo>
                  <a:pt x="1843225" y="952"/>
                </a:lnTo>
                <a:lnTo>
                  <a:pt x="1847348" y="1587"/>
                </a:lnTo>
                <a:lnTo>
                  <a:pt x="1851154" y="2856"/>
                </a:lnTo>
                <a:lnTo>
                  <a:pt x="1855277" y="4126"/>
                </a:lnTo>
                <a:lnTo>
                  <a:pt x="1858766" y="5712"/>
                </a:lnTo>
                <a:lnTo>
                  <a:pt x="1862889" y="7299"/>
                </a:lnTo>
                <a:lnTo>
                  <a:pt x="1866378" y="8886"/>
                </a:lnTo>
                <a:lnTo>
                  <a:pt x="1869867" y="11107"/>
                </a:lnTo>
                <a:lnTo>
                  <a:pt x="1873356" y="13328"/>
                </a:lnTo>
                <a:lnTo>
                  <a:pt x="1876210" y="15867"/>
                </a:lnTo>
                <a:lnTo>
                  <a:pt x="1879699" y="18723"/>
                </a:lnTo>
                <a:lnTo>
                  <a:pt x="1882553" y="21897"/>
                </a:lnTo>
                <a:lnTo>
                  <a:pt x="2257762" y="421109"/>
                </a:lnTo>
                <a:lnTo>
                  <a:pt x="2260934" y="424282"/>
                </a:lnTo>
                <a:lnTo>
                  <a:pt x="2263471" y="427455"/>
                </a:lnTo>
                <a:lnTo>
                  <a:pt x="2265692" y="430946"/>
                </a:lnTo>
                <a:lnTo>
                  <a:pt x="2267595" y="434437"/>
                </a:lnTo>
                <a:lnTo>
                  <a:pt x="2269498" y="437928"/>
                </a:lnTo>
                <a:lnTo>
                  <a:pt x="2271083" y="441736"/>
                </a:lnTo>
                <a:lnTo>
                  <a:pt x="2272352" y="445861"/>
                </a:lnTo>
                <a:lnTo>
                  <a:pt x="2273938" y="449352"/>
                </a:lnTo>
                <a:lnTo>
                  <a:pt x="2274572" y="453477"/>
                </a:lnTo>
                <a:lnTo>
                  <a:pt x="2275841" y="457603"/>
                </a:lnTo>
                <a:lnTo>
                  <a:pt x="2276158" y="461728"/>
                </a:lnTo>
                <a:lnTo>
                  <a:pt x="2276475" y="466171"/>
                </a:lnTo>
                <a:lnTo>
                  <a:pt x="2276475" y="474422"/>
                </a:lnTo>
                <a:lnTo>
                  <a:pt x="2275841" y="483307"/>
                </a:lnTo>
                <a:lnTo>
                  <a:pt x="2274255" y="491875"/>
                </a:lnTo>
                <a:lnTo>
                  <a:pt x="2271718" y="500761"/>
                </a:lnTo>
                <a:lnTo>
                  <a:pt x="2268546" y="509012"/>
                </a:lnTo>
                <a:lnTo>
                  <a:pt x="2264423" y="517897"/>
                </a:lnTo>
                <a:lnTo>
                  <a:pt x="2259348" y="526148"/>
                </a:lnTo>
                <a:lnTo>
                  <a:pt x="2253956" y="534399"/>
                </a:lnTo>
                <a:lnTo>
                  <a:pt x="2247296" y="542015"/>
                </a:lnTo>
                <a:lnTo>
                  <a:pt x="2240001" y="549314"/>
                </a:lnTo>
                <a:lnTo>
                  <a:pt x="2194646" y="592154"/>
                </a:lnTo>
                <a:lnTo>
                  <a:pt x="2186400" y="599136"/>
                </a:lnTo>
                <a:lnTo>
                  <a:pt x="2178471" y="604848"/>
                </a:lnTo>
                <a:lnTo>
                  <a:pt x="2170224" y="609925"/>
                </a:lnTo>
                <a:lnTo>
                  <a:pt x="2161344" y="614368"/>
                </a:lnTo>
                <a:lnTo>
                  <a:pt x="2152780" y="618176"/>
                </a:lnTo>
                <a:lnTo>
                  <a:pt x="2143899" y="621032"/>
                </a:lnTo>
                <a:lnTo>
                  <a:pt x="2135336" y="622619"/>
                </a:lnTo>
                <a:lnTo>
                  <a:pt x="2126455" y="623888"/>
                </a:lnTo>
                <a:lnTo>
                  <a:pt x="2117892" y="623888"/>
                </a:lnTo>
                <a:lnTo>
                  <a:pt x="2109011" y="623571"/>
                </a:lnTo>
                <a:lnTo>
                  <a:pt x="2104888" y="622619"/>
                </a:lnTo>
                <a:lnTo>
                  <a:pt x="2101082" y="621984"/>
                </a:lnTo>
                <a:lnTo>
                  <a:pt x="2096959" y="621032"/>
                </a:lnTo>
                <a:lnTo>
                  <a:pt x="2092835" y="619763"/>
                </a:lnTo>
                <a:lnTo>
                  <a:pt x="2089029" y="618493"/>
                </a:lnTo>
                <a:lnTo>
                  <a:pt x="2085223" y="616589"/>
                </a:lnTo>
                <a:lnTo>
                  <a:pt x="2081735" y="614685"/>
                </a:lnTo>
                <a:lnTo>
                  <a:pt x="2078563" y="612464"/>
                </a:lnTo>
                <a:lnTo>
                  <a:pt x="2074757" y="610243"/>
                </a:lnTo>
                <a:lnTo>
                  <a:pt x="2071585" y="607704"/>
                </a:lnTo>
                <a:lnTo>
                  <a:pt x="2068731" y="604848"/>
                </a:lnTo>
                <a:lnTo>
                  <a:pt x="2065559" y="601992"/>
                </a:lnTo>
                <a:lnTo>
                  <a:pt x="1690350" y="202462"/>
                </a:lnTo>
                <a:lnTo>
                  <a:pt x="1687813" y="199606"/>
                </a:lnTo>
                <a:lnTo>
                  <a:pt x="1685275" y="196115"/>
                </a:lnTo>
                <a:lnTo>
                  <a:pt x="1682738" y="192942"/>
                </a:lnTo>
                <a:lnTo>
                  <a:pt x="1680835" y="189451"/>
                </a:lnTo>
                <a:lnTo>
                  <a:pt x="1678615" y="185643"/>
                </a:lnTo>
                <a:lnTo>
                  <a:pt x="1677346" y="182153"/>
                </a:lnTo>
                <a:lnTo>
                  <a:pt x="1675760" y="178027"/>
                </a:lnTo>
                <a:lnTo>
                  <a:pt x="1674492" y="174219"/>
                </a:lnTo>
                <a:lnTo>
                  <a:pt x="1673540" y="170411"/>
                </a:lnTo>
                <a:lnTo>
                  <a:pt x="1672906" y="165968"/>
                </a:lnTo>
                <a:lnTo>
                  <a:pt x="1671954" y="161843"/>
                </a:lnTo>
                <a:lnTo>
                  <a:pt x="1671637" y="158035"/>
                </a:lnTo>
                <a:lnTo>
                  <a:pt x="1671637" y="149149"/>
                </a:lnTo>
                <a:lnTo>
                  <a:pt x="1672589" y="140899"/>
                </a:lnTo>
                <a:lnTo>
                  <a:pt x="1673857" y="132013"/>
                </a:lnTo>
                <a:lnTo>
                  <a:pt x="1676395" y="123445"/>
                </a:lnTo>
                <a:lnTo>
                  <a:pt x="1679884" y="114559"/>
                </a:lnTo>
                <a:lnTo>
                  <a:pt x="1683690" y="106309"/>
                </a:lnTo>
                <a:lnTo>
                  <a:pt x="1688764" y="97740"/>
                </a:lnTo>
                <a:lnTo>
                  <a:pt x="1694156" y="89807"/>
                </a:lnTo>
                <a:lnTo>
                  <a:pt x="1700817" y="82191"/>
                </a:lnTo>
                <a:lnTo>
                  <a:pt x="1708111" y="74575"/>
                </a:lnTo>
                <a:lnTo>
                  <a:pt x="1753784" y="31417"/>
                </a:lnTo>
                <a:lnTo>
                  <a:pt x="1761713" y="25070"/>
                </a:lnTo>
                <a:lnTo>
                  <a:pt x="1769642" y="18723"/>
                </a:lnTo>
                <a:lnTo>
                  <a:pt x="1777888" y="13646"/>
                </a:lnTo>
                <a:lnTo>
                  <a:pt x="1786769" y="9203"/>
                </a:lnTo>
                <a:lnTo>
                  <a:pt x="1795650" y="5712"/>
                </a:lnTo>
                <a:lnTo>
                  <a:pt x="1804213" y="3174"/>
                </a:lnTo>
                <a:lnTo>
                  <a:pt x="1813094" y="1269"/>
                </a:lnTo>
                <a:lnTo>
                  <a:pt x="1821657" y="317"/>
                </a:lnTo>
                <a:lnTo>
                  <a:pt x="183053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60">
              <a:solidFill>
                <a:schemeClr val="bg1">
                  <a:lumMod val="95000"/>
                </a:schemeClr>
              </a:solidFill>
              <a:ea typeface="宋体" panose="02010600030101010101" pitchFamily="2" charset="-122"/>
            </a:endParaRPr>
          </a:p>
        </p:txBody>
      </p:sp>
      <p:sp>
        <p:nvSpPr>
          <p:cNvPr id="13" name="Freeform 24"/>
          <p:cNvSpPr>
            <a:spLocks noEditPoints="1"/>
          </p:cNvSpPr>
          <p:nvPr/>
        </p:nvSpPr>
        <p:spPr bwMode="auto">
          <a:xfrm flipH="1">
            <a:off x="10381502" y="4173746"/>
            <a:ext cx="362668" cy="38987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round/>
          </a:ln>
          <a:effectLst/>
        </p:spPr>
        <p:txBody>
          <a:bodyPr vert="horz" wrap="square" lIns="114939" tIns="57468" rIns="114939" bIns="57468" numCol="1" anchor="t" anchorCtr="0" compatLnSpc="1"/>
          <a:lstStyle/>
          <a:p>
            <a:endParaRPr lang="zh-CN" altLang="en-US" sz="2260">
              <a:solidFill>
                <a:schemeClr val="bg1">
                  <a:lumMod val="95000"/>
                </a:schemeClr>
              </a:solidFill>
            </a:endParaRPr>
          </a:p>
        </p:txBody>
      </p:sp>
      <p:sp>
        <p:nvSpPr>
          <p:cNvPr id="14" name="KSO_Shape"/>
          <p:cNvSpPr/>
          <p:nvPr/>
        </p:nvSpPr>
        <p:spPr bwMode="auto">
          <a:xfrm>
            <a:off x="9787076" y="2548656"/>
            <a:ext cx="383168" cy="382530"/>
          </a:xfrm>
          <a:custGeom>
            <a:avLst/>
            <a:gdLst>
              <a:gd name="T0" fmla="*/ 1435690 w 5147"/>
              <a:gd name="T1" fmla="*/ 1165934 h 5145"/>
              <a:gd name="T2" fmla="*/ 1462708 w 5147"/>
              <a:gd name="T3" fmla="*/ 1091584 h 5145"/>
              <a:gd name="T4" fmla="*/ 1474552 w 5147"/>
              <a:gd name="T5" fmla="*/ 867423 h 5145"/>
              <a:gd name="T6" fmla="*/ 1440131 w 5147"/>
              <a:gd name="T7" fmla="*/ 746834 h 5145"/>
              <a:gd name="T8" fmla="*/ 1367218 w 5147"/>
              <a:gd name="T9" fmla="*/ 623656 h 5145"/>
              <a:gd name="T10" fmla="*/ 1264325 w 5147"/>
              <a:gd name="T11" fmla="*/ 524892 h 5145"/>
              <a:gd name="T12" fmla="*/ 1138114 w 5147"/>
              <a:gd name="T13" fmla="*/ 456830 h 5145"/>
              <a:gd name="T14" fmla="*/ 867928 w 5147"/>
              <a:gd name="T15" fmla="*/ 429457 h 5145"/>
              <a:gd name="T16" fmla="*/ 801307 w 5147"/>
              <a:gd name="T17" fmla="*/ 444993 h 5145"/>
              <a:gd name="T18" fmla="*/ 727653 w 5147"/>
              <a:gd name="T19" fmla="*/ 472736 h 5145"/>
              <a:gd name="T20" fmla="*/ 483375 w 5147"/>
              <a:gd name="T21" fmla="*/ 707255 h 5145"/>
              <a:gd name="T22" fmla="*/ 452285 w 5147"/>
              <a:gd name="T23" fmla="*/ 779016 h 5145"/>
              <a:gd name="T24" fmla="*/ 432298 w 5147"/>
              <a:gd name="T25" fmla="*/ 855956 h 5145"/>
              <a:gd name="T26" fmla="*/ 443772 w 5147"/>
              <a:gd name="T27" fmla="*/ 1097502 h 5145"/>
              <a:gd name="T28" fmla="*/ 502251 w 5147"/>
              <a:gd name="T29" fmla="*/ 1229558 h 5145"/>
              <a:gd name="T30" fmla="*/ 593300 w 5147"/>
              <a:gd name="T31" fmla="*/ 1339419 h 5145"/>
              <a:gd name="T32" fmla="*/ 709887 w 5147"/>
              <a:gd name="T33" fmla="*/ 1421167 h 5145"/>
              <a:gd name="T34" fmla="*/ 847201 w 5147"/>
              <a:gd name="T35" fmla="*/ 1469625 h 5145"/>
              <a:gd name="T36" fmla="*/ 1070383 w 5147"/>
              <a:gd name="T37" fmla="*/ 1466665 h 5145"/>
              <a:gd name="T38" fmla="*/ 1146257 w 5147"/>
              <a:gd name="T39" fmla="*/ 1443362 h 5145"/>
              <a:gd name="T40" fmla="*/ 1846521 w 5147"/>
              <a:gd name="T41" fmla="*/ 1844706 h 5145"/>
              <a:gd name="T42" fmla="*/ 1006722 w 5147"/>
              <a:gd name="T43" fmla="*/ 527112 h 5145"/>
              <a:gd name="T44" fmla="*/ 1079636 w 5147"/>
              <a:gd name="T45" fmla="*/ 543018 h 5145"/>
              <a:gd name="T46" fmla="*/ 1146997 w 5147"/>
              <a:gd name="T47" fmla="*/ 570390 h 5145"/>
              <a:gd name="T48" fmla="*/ 1208437 w 5147"/>
              <a:gd name="T49" fmla="*/ 608860 h 5145"/>
              <a:gd name="T50" fmla="*/ 1262104 w 5147"/>
              <a:gd name="T51" fmla="*/ 656208 h 5145"/>
              <a:gd name="T52" fmla="*/ 1307259 w 5147"/>
              <a:gd name="T53" fmla="*/ 712433 h 5145"/>
              <a:gd name="T54" fmla="*/ 1342790 w 5147"/>
              <a:gd name="T55" fmla="*/ 775317 h 5145"/>
              <a:gd name="T56" fmla="*/ 1367218 w 5147"/>
              <a:gd name="T57" fmla="*/ 844858 h 5145"/>
              <a:gd name="T58" fmla="*/ 1379432 w 5147"/>
              <a:gd name="T59" fmla="*/ 918469 h 5145"/>
              <a:gd name="T60" fmla="*/ 1379432 w 5147"/>
              <a:gd name="T61" fmla="*/ 982092 h 5145"/>
              <a:gd name="T62" fmla="*/ 1368698 w 5147"/>
              <a:gd name="T63" fmla="*/ 1052004 h 5145"/>
              <a:gd name="T64" fmla="*/ 1065201 w 5147"/>
              <a:gd name="T65" fmla="*/ 734627 h 5145"/>
              <a:gd name="T66" fmla="*/ 851643 w 5147"/>
              <a:gd name="T67" fmla="*/ 535620 h 5145"/>
              <a:gd name="T68" fmla="*/ 921595 w 5147"/>
              <a:gd name="T69" fmla="*/ 524892 h 5145"/>
              <a:gd name="T70" fmla="*/ 1034851 w 5147"/>
              <a:gd name="T71" fmla="*/ 959898 h 5145"/>
              <a:gd name="T72" fmla="*/ 1010794 w 5147"/>
              <a:gd name="T73" fmla="*/ 1010205 h 5145"/>
              <a:gd name="T74" fmla="*/ 960828 w 5147"/>
              <a:gd name="T75" fmla="*/ 1033879 h 5145"/>
              <a:gd name="T76" fmla="*/ 912712 w 5147"/>
              <a:gd name="T77" fmla="*/ 1024631 h 5145"/>
              <a:gd name="T78" fmla="*/ 876071 w 5147"/>
              <a:gd name="T79" fmla="*/ 983942 h 5145"/>
              <a:gd name="T80" fmla="*/ 870889 w 5147"/>
              <a:gd name="T81" fmla="*/ 934745 h 5145"/>
              <a:gd name="T82" fmla="*/ 899758 w 5147"/>
              <a:gd name="T83" fmla="*/ 887397 h 5145"/>
              <a:gd name="T84" fmla="*/ 952315 w 5147"/>
              <a:gd name="T85" fmla="*/ 868532 h 5145"/>
              <a:gd name="T86" fmla="*/ 998950 w 5147"/>
              <a:gd name="T87" fmla="*/ 882958 h 5145"/>
              <a:gd name="T88" fmla="*/ 1031520 w 5147"/>
              <a:gd name="T89" fmla="*/ 926977 h 5145"/>
              <a:gd name="T90" fmla="*/ 941582 w 5147"/>
              <a:gd name="T91" fmla="*/ 1379368 h 5145"/>
              <a:gd name="T92" fmla="*/ 866077 w 5147"/>
              <a:gd name="T93" fmla="*/ 1370861 h 5145"/>
              <a:gd name="T94" fmla="*/ 795755 w 5147"/>
              <a:gd name="T95" fmla="*/ 1349776 h 5145"/>
              <a:gd name="T96" fmla="*/ 730244 w 5147"/>
              <a:gd name="T97" fmla="*/ 1317225 h 5145"/>
              <a:gd name="T98" fmla="*/ 672135 w 5147"/>
              <a:gd name="T99" fmla="*/ 1275056 h 5145"/>
              <a:gd name="T100" fmla="*/ 622169 w 5147"/>
              <a:gd name="T101" fmla="*/ 1223269 h 5145"/>
              <a:gd name="T102" fmla="*/ 581086 w 5147"/>
              <a:gd name="T103" fmla="*/ 1164085 h 5145"/>
              <a:gd name="T104" fmla="*/ 549996 w 5147"/>
              <a:gd name="T105" fmla="*/ 1098242 h 5145"/>
              <a:gd name="T106" fmla="*/ 530750 w 5147"/>
              <a:gd name="T107" fmla="*/ 1027221 h 5145"/>
              <a:gd name="T108" fmla="*/ 524088 w 5147"/>
              <a:gd name="T109" fmla="*/ 951391 h 5145"/>
              <a:gd name="T110" fmla="*/ 528529 w 5147"/>
              <a:gd name="T111" fmla="*/ 890357 h 5145"/>
              <a:gd name="T112" fmla="*/ 544074 w 5147"/>
              <a:gd name="T113" fmla="*/ 822664 h 5145"/>
              <a:gd name="T114" fmla="*/ 1090739 w 5147"/>
              <a:gd name="T115" fmla="*/ 1356434 h 5145"/>
              <a:gd name="T116" fmla="*/ 1023378 w 5147"/>
              <a:gd name="T117" fmla="*/ 1373450 h 5145"/>
              <a:gd name="T118" fmla="*/ 952315 w 5147"/>
              <a:gd name="T119" fmla="*/ 1379368 h 5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47" h="5145">
                <a:moveTo>
                  <a:pt x="4989" y="4987"/>
                </a:moveTo>
                <a:lnTo>
                  <a:pt x="3826" y="3260"/>
                </a:lnTo>
                <a:lnTo>
                  <a:pt x="3841" y="3233"/>
                </a:lnTo>
                <a:lnTo>
                  <a:pt x="3854" y="3207"/>
                </a:lnTo>
                <a:lnTo>
                  <a:pt x="3867" y="3179"/>
                </a:lnTo>
                <a:lnTo>
                  <a:pt x="3879" y="3152"/>
                </a:lnTo>
                <a:lnTo>
                  <a:pt x="3892" y="3124"/>
                </a:lnTo>
                <a:lnTo>
                  <a:pt x="3903" y="3096"/>
                </a:lnTo>
                <a:lnTo>
                  <a:pt x="3914" y="3067"/>
                </a:lnTo>
                <a:lnTo>
                  <a:pt x="3924" y="3038"/>
                </a:lnTo>
                <a:lnTo>
                  <a:pt x="3934" y="3010"/>
                </a:lnTo>
                <a:lnTo>
                  <a:pt x="3944" y="2980"/>
                </a:lnTo>
                <a:lnTo>
                  <a:pt x="3952" y="2951"/>
                </a:lnTo>
                <a:lnTo>
                  <a:pt x="3959" y="2921"/>
                </a:lnTo>
                <a:lnTo>
                  <a:pt x="3967" y="2891"/>
                </a:lnTo>
                <a:lnTo>
                  <a:pt x="3973" y="2861"/>
                </a:lnTo>
                <a:lnTo>
                  <a:pt x="3979" y="2831"/>
                </a:lnTo>
                <a:lnTo>
                  <a:pt x="3984" y="2800"/>
                </a:lnTo>
                <a:lnTo>
                  <a:pt x="5147" y="2572"/>
                </a:lnTo>
                <a:lnTo>
                  <a:pt x="3984" y="2345"/>
                </a:lnTo>
                <a:lnTo>
                  <a:pt x="3974" y="2289"/>
                </a:lnTo>
                <a:lnTo>
                  <a:pt x="3962" y="2233"/>
                </a:lnTo>
                <a:lnTo>
                  <a:pt x="3947" y="2178"/>
                </a:lnTo>
                <a:lnTo>
                  <a:pt x="3930" y="2124"/>
                </a:lnTo>
                <a:lnTo>
                  <a:pt x="3912" y="2071"/>
                </a:lnTo>
                <a:lnTo>
                  <a:pt x="3891" y="2019"/>
                </a:lnTo>
                <a:lnTo>
                  <a:pt x="3868" y="1968"/>
                </a:lnTo>
                <a:lnTo>
                  <a:pt x="3844" y="1918"/>
                </a:lnTo>
                <a:lnTo>
                  <a:pt x="3817" y="1869"/>
                </a:lnTo>
                <a:lnTo>
                  <a:pt x="3789" y="1821"/>
                </a:lnTo>
                <a:lnTo>
                  <a:pt x="3759" y="1774"/>
                </a:lnTo>
                <a:lnTo>
                  <a:pt x="3728" y="1730"/>
                </a:lnTo>
                <a:lnTo>
                  <a:pt x="3694" y="1686"/>
                </a:lnTo>
                <a:lnTo>
                  <a:pt x="3658" y="1643"/>
                </a:lnTo>
                <a:lnTo>
                  <a:pt x="3622" y="1601"/>
                </a:lnTo>
                <a:lnTo>
                  <a:pt x="3584" y="1562"/>
                </a:lnTo>
                <a:lnTo>
                  <a:pt x="3544" y="1524"/>
                </a:lnTo>
                <a:lnTo>
                  <a:pt x="3502" y="1487"/>
                </a:lnTo>
                <a:lnTo>
                  <a:pt x="3461" y="1452"/>
                </a:lnTo>
                <a:lnTo>
                  <a:pt x="3416" y="1419"/>
                </a:lnTo>
                <a:lnTo>
                  <a:pt x="3371" y="1386"/>
                </a:lnTo>
                <a:lnTo>
                  <a:pt x="3324" y="1357"/>
                </a:lnTo>
                <a:lnTo>
                  <a:pt x="3277" y="1328"/>
                </a:lnTo>
                <a:lnTo>
                  <a:pt x="3228" y="1302"/>
                </a:lnTo>
                <a:lnTo>
                  <a:pt x="3178" y="1277"/>
                </a:lnTo>
                <a:lnTo>
                  <a:pt x="3127" y="1255"/>
                </a:lnTo>
                <a:lnTo>
                  <a:pt x="3075" y="1235"/>
                </a:lnTo>
                <a:lnTo>
                  <a:pt x="3022" y="1215"/>
                </a:lnTo>
                <a:lnTo>
                  <a:pt x="2968" y="1199"/>
                </a:lnTo>
                <a:lnTo>
                  <a:pt x="2913" y="1185"/>
                </a:lnTo>
                <a:lnTo>
                  <a:pt x="2858" y="1171"/>
                </a:lnTo>
                <a:lnTo>
                  <a:pt x="2801" y="1161"/>
                </a:lnTo>
                <a:lnTo>
                  <a:pt x="2573" y="0"/>
                </a:lnTo>
                <a:lnTo>
                  <a:pt x="2345" y="1161"/>
                </a:lnTo>
                <a:lnTo>
                  <a:pt x="2315" y="1166"/>
                </a:lnTo>
                <a:lnTo>
                  <a:pt x="2284" y="1172"/>
                </a:lnTo>
                <a:lnTo>
                  <a:pt x="2255" y="1180"/>
                </a:lnTo>
                <a:lnTo>
                  <a:pt x="2224" y="1187"/>
                </a:lnTo>
                <a:lnTo>
                  <a:pt x="2194" y="1194"/>
                </a:lnTo>
                <a:lnTo>
                  <a:pt x="2165" y="1203"/>
                </a:lnTo>
                <a:lnTo>
                  <a:pt x="2135" y="1212"/>
                </a:lnTo>
                <a:lnTo>
                  <a:pt x="2107" y="1221"/>
                </a:lnTo>
                <a:lnTo>
                  <a:pt x="2078" y="1232"/>
                </a:lnTo>
                <a:lnTo>
                  <a:pt x="2050" y="1243"/>
                </a:lnTo>
                <a:lnTo>
                  <a:pt x="2021" y="1254"/>
                </a:lnTo>
                <a:lnTo>
                  <a:pt x="1994" y="1266"/>
                </a:lnTo>
                <a:lnTo>
                  <a:pt x="1966" y="1278"/>
                </a:lnTo>
                <a:lnTo>
                  <a:pt x="1939" y="1292"/>
                </a:lnTo>
                <a:lnTo>
                  <a:pt x="1912" y="1305"/>
                </a:lnTo>
                <a:lnTo>
                  <a:pt x="1886" y="1319"/>
                </a:lnTo>
                <a:lnTo>
                  <a:pt x="158" y="157"/>
                </a:lnTo>
                <a:lnTo>
                  <a:pt x="1320" y="1885"/>
                </a:lnTo>
                <a:lnTo>
                  <a:pt x="1306" y="1912"/>
                </a:lnTo>
                <a:lnTo>
                  <a:pt x="1292" y="1938"/>
                </a:lnTo>
                <a:lnTo>
                  <a:pt x="1279" y="1966"/>
                </a:lnTo>
                <a:lnTo>
                  <a:pt x="1266" y="1993"/>
                </a:lnTo>
                <a:lnTo>
                  <a:pt x="1254" y="2021"/>
                </a:lnTo>
                <a:lnTo>
                  <a:pt x="1243" y="2049"/>
                </a:lnTo>
                <a:lnTo>
                  <a:pt x="1232" y="2077"/>
                </a:lnTo>
                <a:lnTo>
                  <a:pt x="1222" y="2106"/>
                </a:lnTo>
                <a:lnTo>
                  <a:pt x="1212" y="2135"/>
                </a:lnTo>
                <a:lnTo>
                  <a:pt x="1203" y="2165"/>
                </a:lnTo>
                <a:lnTo>
                  <a:pt x="1195" y="2194"/>
                </a:lnTo>
                <a:lnTo>
                  <a:pt x="1187" y="2224"/>
                </a:lnTo>
                <a:lnTo>
                  <a:pt x="1180" y="2253"/>
                </a:lnTo>
                <a:lnTo>
                  <a:pt x="1174" y="2284"/>
                </a:lnTo>
                <a:lnTo>
                  <a:pt x="1168" y="2314"/>
                </a:lnTo>
                <a:lnTo>
                  <a:pt x="1162" y="2345"/>
                </a:lnTo>
                <a:lnTo>
                  <a:pt x="0" y="2572"/>
                </a:lnTo>
                <a:lnTo>
                  <a:pt x="1162" y="2800"/>
                </a:lnTo>
                <a:lnTo>
                  <a:pt x="1173" y="2856"/>
                </a:lnTo>
                <a:lnTo>
                  <a:pt x="1185" y="2912"/>
                </a:lnTo>
                <a:lnTo>
                  <a:pt x="1199" y="2967"/>
                </a:lnTo>
                <a:lnTo>
                  <a:pt x="1216" y="3021"/>
                </a:lnTo>
                <a:lnTo>
                  <a:pt x="1235" y="3074"/>
                </a:lnTo>
                <a:lnTo>
                  <a:pt x="1255" y="3126"/>
                </a:lnTo>
                <a:lnTo>
                  <a:pt x="1278" y="3177"/>
                </a:lnTo>
                <a:lnTo>
                  <a:pt x="1303" y="3227"/>
                </a:lnTo>
                <a:lnTo>
                  <a:pt x="1330" y="3276"/>
                </a:lnTo>
                <a:lnTo>
                  <a:pt x="1357" y="3324"/>
                </a:lnTo>
                <a:lnTo>
                  <a:pt x="1388" y="3371"/>
                </a:lnTo>
                <a:lnTo>
                  <a:pt x="1419" y="3415"/>
                </a:lnTo>
                <a:lnTo>
                  <a:pt x="1453" y="3459"/>
                </a:lnTo>
                <a:lnTo>
                  <a:pt x="1487" y="3502"/>
                </a:lnTo>
                <a:lnTo>
                  <a:pt x="1524" y="3543"/>
                </a:lnTo>
                <a:lnTo>
                  <a:pt x="1563" y="3582"/>
                </a:lnTo>
                <a:lnTo>
                  <a:pt x="1603" y="3621"/>
                </a:lnTo>
                <a:lnTo>
                  <a:pt x="1643" y="3658"/>
                </a:lnTo>
                <a:lnTo>
                  <a:pt x="1686" y="3692"/>
                </a:lnTo>
                <a:lnTo>
                  <a:pt x="1730" y="3726"/>
                </a:lnTo>
                <a:lnTo>
                  <a:pt x="1775" y="3758"/>
                </a:lnTo>
                <a:lnTo>
                  <a:pt x="1822" y="3788"/>
                </a:lnTo>
                <a:lnTo>
                  <a:pt x="1869" y="3816"/>
                </a:lnTo>
                <a:lnTo>
                  <a:pt x="1918" y="3842"/>
                </a:lnTo>
                <a:lnTo>
                  <a:pt x="1968" y="3868"/>
                </a:lnTo>
                <a:lnTo>
                  <a:pt x="2019" y="3890"/>
                </a:lnTo>
                <a:lnTo>
                  <a:pt x="2071" y="3910"/>
                </a:lnTo>
                <a:lnTo>
                  <a:pt x="2124" y="3930"/>
                </a:lnTo>
                <a:lnTo>
                  <a:pt x="2178" y="3946"/>
                </a:lnTo>
                <a:lnTo>
                  <a:pt x="2233" y="3960"/>
                </a:lnTo>
                <a:lnTo>
                  <a:pt x="2289" y="3973"/>
                </a:lnTo>
                <a:lnTo>
                  <a:pt x="2345" y="3983"/>
                </a:lnTo>
                <a:lnTo>
                  <a:pt x="2573" y="5145"/>
                </a:lnTo>
                <a:lnTo>
                  <a:pt x="2801" y="3983"/>
                </a:lnTo>
                <a:lnTo>
                  <a:pt x="2831" y="3978"/>
                </a:lnTo>
                <a:lnTo>
                  <a:pt x="2862" y="3972"/>
                </a:lnTo>
                <a:lnTo>
                  <a:pt x="2892" y="3965"/>
                </a:lnTo>
                <a:lnTo>
                  <a:pt x="2922" y="3958"/>
                </a:lnTo>
                <a:lnTo>
                  <a:pt x="2951" y="3950"/>
                </a:lnTo>
                <a:lnTo>
                  <a:pt x="2981" y="3942"/>
                </a:lnTo>
                <a:lnTo>
                  <a:pt x="3010" y="3933"/>
                </a:lnTo>
                <a:lnTo>
                  <a:pt x="3039" y="3924"/>
                </a:lnTo>
                <a:lnTo>
                  <a:pt x="3068" y="3913"/>
                </a:lnTo>
                <a:lnTo>
                  <a:pt x="3097" y="3902"/>
                </a:lnTo>
                <a:lnTo>
                  <a:pt x="3124" y="3891"/>
                </a:lnTo>
                <a:lnTo>
                  <a:pt x="3152" y="3879"/>
                </a:lnTo>
                <a:lnTo>
                  <a:pt x="3180" y="3867"/>
                </a:lnTo>
                <a:lnTo>
                  <a:pt x="3207" y="3853"/>
                </a:lnTo>
                <a:lnTo>
                  <a:pt x="3233" y="3839"/>
                </a:lnTo>
                <a:lnTo>
                  <a:pt x="3260" y="3826"/>
                </a:lnTo>
                <a:lnTo>
                  <a:pt x="4989" y="4987"/>
                </a:lnTo>
                <a:close/>
                <a:moveTo>
                  <a:pt x="2573" y="1416"/>
                </a:moveTo>
                <a:lnTo>
                  <a:pt x="2573" y="1416"/>
                </a:lnTo>
                <a:lnTo>
                  <a:pt x="2603" y="1416"/>
                </a:lnTo>
                <a:lnTo>
                  <a:pt x="2632" y="1417"/>
                </a:lnTo>
                <a:lnTo>
                  <a:pt x="2662" y="1419"/>
                </a:lnTo>
                <a:lnTo>
                  <a:pt x="2692" y="1422"/>
                </a:lnTo>
                <a:lnTo>
                  <a:pt x="2720" y="1425"/>
                </a:lnTo>
                <a:lnTo>
                  <a:pt x="2750" y="1429"/>
                </a:lnTo>
                <a:lnTo>
                  <a:pt x="2778" y="1433"/>
                </a:lnTo>
                <a:lnTo>
                  <a:pt x="2806" y="1439"/>
                </a:lnTo>
                <a:lnTo>
                  <a:pt x="2834" y="1445"/>
                </a:lnTo>
                <a:lnTo>
                  <a:pt x="2862" y="1452"/>
                </a:lnTo>
                <a:lnTo>
                  <a:pt x="2889" y="1460"/>
                </a:lnTo>
                <a:lnTo>
                  <a:pt x="2917" y="1468"/>
                </a:lnTo>
                <a:lnTo>
                  <a:pt x="2944" y="1476"/>
                </a:lnTo>
                <a:lnTo>
                  <a:pt x="2971" y="1486"/>
                </a:lnTo>
                <a:lnTo>
                  <a:pt x="2997" y="1496"/>
                </a:lnTo>
                <a:lnTo>
                  <a:pt x="3023" y="1507"/>
                </a:lnTo>
                <a:lnTo>
                  <a:pt x="3049" y="1518"/>
                </a:lnTo>
                <a:lnTo>
                  <a:pt x="3075" y="1530"/>
                </a:lnTo>
                <a:lnTo>
                  <a:pt x="3099" y="1542"/>
                </a:lnTo>
                <a:lnTo>
                  <a:pt x="3124" y="1555"/>
                </a:lnTo>
                <a:lnTo>
                  <a:pt x="3149" y="1569"/>
                </a:lnTo>
                <a:lnTo>
                  <a:pt x="3172" y="1583"/>
                </a:lnTo>
                <a:lnTo>
                  <a:pt x="3196" y="1598"/>
                </a:lnTo>
                <a:lnTo>
                  <a:pt x="3219" y="1613"/>
                </a:lnTo>
                <a:lnTo>
                  <a:pt x="3243" y="1629"/>
                </a:lnTo>
                <a:lnTo>
                  <a:pt x="3265" y="1646"/>
                </a:lnTo>
                <a:lnTo>
                  <a:pt x="3287" y="1662"/>
                </a:lnTo>
                <a:lnTo>
                  <a:pt x="3309" y="1680"/>
                </a:lnTo>
                <a:lnTo>
                  <a:pt x="3330" y="1698"/>
                </a:lnTo>
                <a:lnTo>
                  <a:pt x="3351" y="1716"/>
                </a:lnTo>
                <a:lnTo>
                  <a:pt x="3371" y="1736"/>
                </a:lnTo>
                <a:lnTo>
                  <a:pt x="3390" y="1755"/>
                </a:lnTo>
                <a:lnTo>
                  <a:pt x="3410" y="1774"/>
                </a:lnTo>
                <a:lnTo>
                  <a:pt x="3429" y="1795"/>
                </a:lnTo>
                <a:lnTo>
                  <a:pt x="3447" y="1816"/>
                </a:lnTo>
                <a:lnTo>
                  <a:pt x="3466" y="1837"/>
                </a:lnTo>
                <a:lnTo>
                  <a:pt x="3483" y="1859"/>
                </a:lnTo>
                <a:lnTo>
                  <a:pt x="3500" y="1880"/>
                </a:lnTo>
                <a:lnTo>
                  <a:pt x="3517" y="1903"/>
                </a:lnTo>
                <a:lnTo>
                  <a:pt x="3532" y="1926"/>
                </a:lnTo>
                <a:lnTo>
                  <a:pt x="3547" y="1950"/>
                </a:lnTo>
                <a:lnTo>
                  <a:pt x="3563" y="1973"/>
                </a:lnTo>
                <a:lnTo>
                  <a:pt x="3577" y="1996"/>
                </a:lnTo>
                <a:lnTo>
                  <a:pt x="3590" y="2021"/>
                </a:lnTo>
                <a:lnTo>
                  <a:pt x="3603" y="2046"/>
                </a:lnTo>
                <a:lnTo>
                  <a:pt x="3616" y="2071"/>
                </a:lnTo>
                <a:lnTo>
                  <a:pt x="3628" y="2096"/>
                </a:lnTo>
                <a:lnTo>
                  <a:pt x="3639" y="2123"/>
                </a:lnTo>
                <a:lnTo>
                  <a:pt x="3650" y="2148"/>
                </a:lnTo>
                <a:lnTo>
                  <a:pt x="3659" y="2175"/>
                </a:lnTo>
                <a:lnTo>
                  <a:pt x="3669" y="2201"/>
                </a:lnTo>
                <a:lnTo>
                  <a:pt x="3678" y="2229"/>
                </a:lnTo>
                <a:lnTo>
                  <a:pt x="3686" y="2256"/>
                </a:lnTo>
                <a:lnTo>
                  <a:pt x="3694" y="2284"/>
                </a:lnTo>
                <a:lnTo>
                  <a:pt x="3700" y="2311"/>
                </a:lnTo>
                <a:lnTo>
                  <a:pt x="3706" y="2340"/>
                </a:lnTo>
                <a:lnTo>
                  <a:pt x="3712" y="2368"/>
                </a:lnTo>
                <a:lnTo>
                  <a:pt x="3716" y="2397"/>
                </a:lnTo>
                <a:lnTo>
                  <a:pt x="3720" y="2425"/>
                </a:lnTo>
                <a:lnTo>
                  <a:pt x="3725" y="2454"/>
                </a:lnTo>
                <a:lnTo>
                  <a:pt x="3727" y="2483"/>
                </a:lnTo>
                <a:lnTo>
                  <a:pt x="3729" y="2513"/>
                </a:lnTo>
                <a:lnTo>
                  <a:pt x="3730" y="2542"/>
                </a:lnTo>
                <a:lnTo>
                  <a:pt x="3730" y="2572"/>
                </a:lnTo>
                <a:lnTo>
                  <a:pt x="3730" y="2600"/>
                </a:lnTo>
                <a:lnTo>
                  <a:pt x="3729" y="2628"/>
                </a:lnTo>
                <a:lnTo>
                  <a:pt x="3727" y="2655"/>
                </a:lnTo>
                <a:lnTo>
                  <a:pt x="3725" y="2683"/>
                </a:lnTo>
                <a:lnTo>
                  <a:pt x="3721" y="2711"/>
                </a:lnTo>
                <a:lnTo>
                  <a:pt x="3718" y="2738"/>
                </a:lnTo>
                <a:lnTo>
                  <a:pt x="3714" y="2764"/>
                </a:lnTo>
                <a:lnTo>
                  <a:pt x="3709" y="2791"/>
                </a:lnTo>
                <a:lnTo>
                  <a:pt x="3704" y="2817"/>
                </a:lnTo>
                <a:lnTo>
                  <a:pt x="3698" y="2844"/>
                </a:lnTo>
                <a:lnTo>
                  <a:pt x="3691" y="2870"/>
                </a:lnTo>
                <a:lnTo>
                  <a:pt x="3684" y="2896"/>
                </a:lnTo>
                <a:lnTo>
                  <a:pt x="3676" y="2921"/>
                </a:lnTo>
                <a:lnTo>
                  <a:pt x="3667" y="2947"/>
                </a:lnTo>
                <a:lnTo>
                  <a:pt x="3649" y="2997"/>
                </a:lnTo>
                <a:lnTo>
                  <a:pt x="3159" y="2268"/>
                </a:lnTo>
                <a:lnTo>
                  <a:pt x="2878" y="1986"/>
                </a:lnTo>
                <a:lnTo>
                  <a:pt x="2149" y="1496"/>
                </a:lnTo>
                <a:lnTo>
                  <a:pt x="2198" y="1478"/>
                </a:lnTo>
                <a:lnTo>
                  <a:pt x="2224" y="1470"/>
                </a:lnTo>
                <a:lnTo>
                  <a:pt x="2249" y="1462"/>
                </a:lnTo>
                <a:lnTo>
                  <a:pt x="2276" y="1455"/>
                </a:lnTo>
                <a:lnTo>
                  <a:pt x="2301" y="1448"/>
                </a:lnTo>
                <a:lnTo>
                  <a:pt x="2328" y="1442"/>
                </a:lnTo>
                <a:lnTo>
                  <a:pt x="2354" y="1436"/>
                </a:lnTo>
                <a:lnTo>
                  <a:pt x="2381" y="1431"/>
                </a:lnTo>
                <a:lnTo>
                  <a:pt x="2407" y="1427"/>
                </a:lnTo>
                <a:lnTo>
                  <a:pt x="2435" y="1424"/>
                </a:lnTo>
                <a:lnTo>
                  <a:pt x="2462" y="1421"/>
                </a:lnTo>
                <a:lnTo>
                  <a:pt x="2490" y="1419"/>
                </a:lnTo>
                <a:lnTo>
                  <a:pt x="2517" y="1417"/>
                </a:lnTo>
                <a:lnTo>
                  <a:pt x="2545" y="1416"/>
                </a:lnTo>
                <a:lnTo>
                  <a:pt x="2573" y="1416"/>
                </a:lnTo>
                <a:close/>
                <a:moveTo>
                  <a:pt x="2797" y="2572"/>
                </a:moveTo>
                <a:lnTo>
                  <a:pt x="2797" y="2572"/>
                </a:lnTo>
                <a:lnTo>
                  <a:pt x="2796" y="2595"/>
                </a:lnTo>
                <a:lnTo>
                  <a:pt x="2792" y="2618"/>
                </a:lnTo>
                <a:lnTo>
                  <a:pt x="2787" y="2639"/>
                </a:lnTo>
                <a:lnTo>
                  <a:pt x="2780" y="2660"/>
                </a:lnTo>
                <a:lnTo>
                  <a:pt x="2770" y="2679"/>
                </a:lnTo>
                <a:lnTo>
                  <a:pt x="2759" y="2698"/>
                </a:lnTo>
                <a:lnTo>
                  <a:pt x="2747" y="2715"/>
                </a:lnTo>
                <a:lnTo>
                  <a:pt x="2731" y="2731"/>
                </a:lnTo>
                <a:lnTo>
                  <a:pt x="2716" y="2745"/>
                </a:lnTo>
                <a:lnTo>
                  <a:pt x="2699" y="2758"/>
                </a:lnTo>
                <a:lnTo>
                  <a:pt x="2680" y="2770"/>
                </a:lnTo>
                <a:lnTo>
                  <a:pt x="2660" y="2779"/>
                </a:lnTo>
                <a:lnTo>
                  <a:pt x="2640" y="2787"/>
                </a:lnTo>
                <a:lnTo>
                  <a:pt x="2618" y="2792"/>
                </a:lnTo>
                <a:lnTo>
                  <a:pt x="2596" y="2795"/>
                </a:lnTo>
                <a:lnTo>
                  <a:pt x="2573" y="2797"/>
                </a:lnTo>
                <a:lnTo>
                  <a:pt x="2550" y="2795"/>
                </a:lnTo>
                <a:lnTo>
                  <a:pt x="2528" y="2792"/>
                </a:lnTo>
                <a:lnTo>
                  <a:pt x="2506" y="2787"/>
                </a:lnTo>
                <a:lnTo>
                  <a:pt x="2486" y="2779"/>
                </a:lnTo>
                <a:lnTo>
                  <a:pt x="2466" y="2770"/>
                </a:lnTo>
                <a:lnTo>
                  <a:pt x="2448" y="2758"/>
                </a:lnTo>
                <a:lnTo>
                  <a:pt x="2431" y="2745"/>
                </a:lnTo>
                <a:lnTo>
                  <a:pt x="2414" y="2731"/>
                </a:lnTo>
                <a:lnTo>
                  <a:pt x="2400" y="2715"/>
                </a:lnTo>
                <a:lnTo>
                  <a:pt x="2387" y="2698"/>
                </a:lnTo>
                <a:lnTo>
                  <a:pt x="2376" y="2679"/>
                </a:lnTo>
                <a:lnTo>
                  <a:pt x="2367" y="2660"/>
                </a:lnTo>
                <a:lnTo>
                  <a:pt x="2358" y="2639"/>
                </a:lnTo>
                <a:lnTo>
                  <a:pt x="2353" y="2618"/>
                </a:lnTo>
                <a:lnTo>
                  <a:pt x="2350" y="2595"/>
                </a:lnTo>
                <a:lnTo>
                  <a:pt x="2348" y="2572"/>
                </a:lnTo>
                <a:lnTo>
                  <a:pt x="2350" y="2550"/>
                </a:lnTo>
                <a:lnTo>
                  <a:pt x="2353" y="2527"/>
                </a:lnTo>
                <a:lnTo>
                  <a:pt x="2358" y="2506"/>
                </a:lnTo>
                <a:lnTo>
                  <a:pt x="2367" y="2485"/>
                </a:lnTo>
                <a:lnTo>
                  <a:pt x="2376" y="2465"/>
                </a:lnTo>
                <a:lnTo>
                  <a:pt x="2387" y="2447"/>
                </a:lnTo>
                <a:lnTo>
                  <a:pt x="2400" y="2429"/>
                </a:lnTo>
                <a:lnTo>
                  <a:pt x="2414" y="2414"/>
                </a:lnTo>
                <a:lnTo>
                  <a:pt x="2431" y="2399"/>
                </a:lnTo>
                <a:lnTo>
                  <a:pt x="2448" y="2387"/>
                </a:lnTo>
                <a:lnTo>
                  <a:pt x="2466" y="2375"/>
                </a:lnTo>
                <a:lnTo>
                  <a:pt x="2486" y="2365"/>
                </a:lnTo>
                <a:lnTo>
                  <a:pt x="2506" y="2358"/>
                </a:lnTo>
                <a:lnTo>
                  <a:pt x="2528" y="2353"/>
                </a:lnTo>
                <a:lnTo>
                  <a:pt x="2550" y="2349"/>
                </a:lnTo>
                <a:lnTo>
                  <a:pt x="2573" y="2348"/>
                </a:lnTo>
                <a:lnTo>
                  <a:pt x="2596" y="2349"/>
                </a:lnTo>
                <a:lnTo>
                  <a:pt x="2618" y="2353"/>
                </a:lnTo>
                <a:lnTo>
                  <a:pt x="2640" y="2358"/>
                </a:lnTo>
                <a:lnTo>
                  <a:pt x="2660" y="2365"/>
                </a:lnTo>
                <a:lnTo>
                  <a:pt x="2680" y="2375"/>
                </a:lnTo>
                <a:lnTo>
                  <a:pt x="2699" y="2387"/>
                </a:lnTo>
                <a:lnTo>
                  <a:pt x="2716" y="2399"/>
                </a:lnTo>
                <a:lnTo>
                  <a:pt x="2731" y="2414"/>
                </a:lnTo>
                <a:lnTo>
                  <a:pt x="2747" y="2429"/>
                </a:lnTo>
                <a:lnTo>
                  <a:pt x="2759" y="2447"/>
                </a:lnTo>
                <a:lnTo>
                  <a:pt x="2770" y="2465"/>
                </a:lnTo>
                <a:lnTo>
                  <a:pt x="2780" y="2485"/>
                </a:lnTo>
                <a:lnTo>
                  <a:pt x="2787" y="2506"/>
                </a:lnTo>
                <a:lnTo>
                  <a:pt x="2792" y="2527"/>
                </a:lnTo>
                <a:lnTo>
                  <a:pt x="2796" y="2550"/>
                </a:lnTo>
                <a:lnTo>
                  <a:pt x="2797" y="2572"/>
                </a:lnTo>
                <a:close/>
                <a:moveTo>
                  <a:pt x="2573" y="3729"/>
                </a:moveTo>
                <a:lnTo>
                  <a:pt x="2573" y="3729"/>
                </a:lnTo>
                <a:lnTo>
                  <a:pt x="2544" y="3729"/>
                </a:lnTo>
                <a:lnTo>
                  <a:pt x="2513" y="3728"/>
                </a:lnTo>
                <a:lnTo>
                  <a:pt x="2485" y="3726"/>
                </a:lnTo>
                <a:lnTo>
                  <a:pt x="2455" y="3723"/>
                </a:lnTo>
                <a:lnTo>
                  <a:pt x="2426" y="3720"/>
                </a:lnTo>
                <a:lnTo>
                  <a:pt x="2397" y="3716"/>
                </a:lnTo>
                <a:lnTo>
                  <a:pt x="2369" y="3711"/>
                </a:lnTo>
                <a:lnTo>
                  <a:pt x="2340" y="3706"/>
                </a:lnTo>
                <a:lnTo>
                  <a:pt x="2313" y="3700"/>
                </a:lnTo>
                <a:lnTo>
                  <a:pt x="2284" y="3692"/>
                </a:lnTo>
                <a:lnTo>
                  <a:pt x="2257" y="3685"/>
                </a:lnTo>
                <a:lnTo>
                  <a:pt x="2229" y="3677"/>
                </a:lnTo>
                <a:lnTo>
                  <a:pt x="2203" y="3668"/>
                </a:lnTo>
                <a:lnTo>
                  <a:pt x="2176" y="3659"/>
                </a:lnTo>
                <a:lnTo>
                  <a:pt x="2150" y="3649"/>
                </a:lnTo>
                <a:lnTo>
                  <a:pt x="2123" y="3638"/>
                </a:lnTo>
                <a:lnTo>
                  <a:pt x="2098" y="3627"/>
                </a:lnTo>
                <a:lnTo>
                  <a:pt x="2072" y="3615"/>
                </a:lnTo>
                <a:lnTo>
                  <a:pt x="2047" y="3603"/>
                </a:lnTo>
                <a:lnTo>
                  <a:pt x="2022" y="3590"/>
                </a:lnTo>
                <a:lnTo>
                  <a:pt x="1998" y="3575"/>
                </a:lnTo>
                <a:lnTo>
                  <a:pt x="1973" y="3561"/>
                </a:lnTo>
                <a:lnTo>
                  <a:pt x="1950" y="3547"/>
                </a:lnTo>
                <a:lnTo>
                  <a:pt x="1926" y="3531"/>
                </a:lnTo>
                <a:lnTo>
                  <a:pt x="1904" y="3515"/>
                </a:lnTo>
                <a:lnTo>
                  <a:pt x="1882" y="3499"/>
                </a:lnTo>
                <a:lnTo>
                  <a:pt x="1859" y="3482"/>
                </a:lnTo>
                <a:lnTo>
                  <a:pt x="1838" y="3464"/>
                </a:lnTo>
                <a:lnTo>
                  <a:pt x="1816" y="3447"/>
                </a:lnTo>
                <a:lnTo>
                  <a:pt x="1796" y="3429"/>
                </a:lnTo>
                <a:lnTo>
                  <a:pt x="1776" y="3409"/>
                </a:lnTo>
                <a:lnTo>
                  <a:pt x="1755" y="3390"/>
                </a:lnTo>
                <a:lnTo>
                  <a:pt x="1736" y="3370"/>
                </a:lnTo>
                <a:lnTo>
                  <a:pt x="1717" y="3350"/>
                </a:lnTo>
                <a:lnTo>
                  <a:pt x="1698" y="3329"/>
                </a:lnTo>
                <a:lnTo>
                  <a:pt x="1681" y="3307"/>
                </a:lnTo>
                <a:lnTo>
                  <a:pt x="1664" y="3286"/>
                </a:lnTo>
                <a:lnTo>
                  <a:pt x="1646" y="3264"/>
                </a:lnTo>
                <a:lnTo>
                  <a:pt x="1630" y="3241"/>
                </a:lnTo>
                <a:lnTo>
                  <a:pt x="1614" y="3219"/>
                </a:lnTo>
                <a:lnTo>
                  <a:pt x="1598" y="3195"/>
                </a:lnTo>
                <a:lnTo>
                  <a:pt x="1584" y="3172"/>
                </a:lnTo>
                <a:lnTo>
                  <a:pt x="1570" y="3147"/>
                </a:lnTo>
                <a:lnTo>
                  <a:pt x="1556" y="3123"/>
                </a:lnTo>
                <a:lnTo>
                  <a:pt x="1543" y="3099"/>
                </a:lnTo>
                <a:lnTo>
                  <a:pt x="1530" y="3073"/>
                </a:lnTo>
                <a:lnTo>
                  <a:pt x="1519" y="3048"/>
                </a:lnTo>
                <a:lnTo>
                  <a:pt x="1507" y="3022"/>
                </a:lnTo>
                <a:lnTo>
                  <a:pt x="1497" y="2996"/>
                </a:lnTo>
                <a:lnTo>
                  <a:pt x="1486" y="2969"/>
                </a:lnTo>
                <a:lnTo>
                  <a:pt x="1477" y="2943"/>
                </a:lnTo>
                <a:lnTo>
                  <a:pt x="1468" y="2916"/>
                </a:lnTo>
                <a:lnTo>
                  <a:pt x="1460" y="2889"/>
                </a:lnTo>
                <a:lnTo>
                  <a:pt x="1453" y="2861"/>
                </a:lnTo>
                <a:lnTo>
                  <a:pt x="1446" y="2833"/>
                </a:lnTo>
                <a:lnTo>
                  <a:pt x="1440" y="2805"/>
                </a:lnTo>
                <a:lnTo>
                  <a:pt x="1434" y="2777"/>
                </a:lnTo>
                <a:lnTo>
                  <a:pt x="1429" y="2748"/>
                </a:lnTo>
                <a:lnTo>
                  <a:pt x="1425" y="2720"/>
                </a:lnTo>
                <a:lnTo>
                  <a:pt x="1422" y="2690"/>
                </a:lnTo>
                <a:lnTo>
                  <a:pt x="1419" y="2662"/>
                </a:lnTo>
                <a:lnTo>
                  <a:pt x="1418" y="2632"/>
                </a:lnTo>
                <a:lnTo>
                  <a:pt x="1416" y="2603"/>
                </a:lnTo>
                <a:lnTo>
                  <a:pt x="1416" y="2572"/>
                </a:lnTo>
                <a:lnTo>
                  <a:pt x="1416" y="2544"/>
                </a:lnTo>
                <a:lnTo>
                  <a:pt x="1417" y="2517"/>
                </a:lnTo>
                <a:lnTo>
                  <a:pt x="1419" y="2488"/>
                </a:lnTo>
                <a:lnTo>
                  <a:pt x="1421" y="2461"/>
                </a:lnTo>
                <a:lnTo>
                  <a:pt x="1424" y="2434"/>
                </a:lnTo>
                <a:lnTo>
                  <a:pt x="1428" y="2407"/>
                </a:lnTo>
                <a:lnTo>
                  <a:pt x="1432" y="2380"/>
                </a:lnTo>
                <a:lnTo>
                  <a:pt x="1438" y="2354"/>
                </a:lnTo>
                <a:lnTo>
                  <a:pt x="1443" y="2328"/>
                </a:lnTo>
                <a:lnTo>
                  <a:pt x="1449" y="2301"/>
                </a:lnTo>
                <a:lnTo>
                  <a:pt x="1455" y="2275"/>
                </a:lnTo>
                <a:lnTo>
                  <a:pt x="1462" y="2249"/>
                </a:lnTo>
                <a:lnTo>
                  <a:pt x="1470" y="2224"/>
                </a:lnTo>
                <a:lnTo>
                  <a:pt x="1478" y="2198"/>
                </a:lnTo>
                <a:lnTo>
                  <a:pt x="1497" y="2148"/>
                </a:lnTo>
                <a:lnTo>
                  <a:pt x="1987" y="2877"/>
                </a:lnTo>
                <a:lnTo>
                  <a:pt x="2269" y="3159"/>
                </a:lnTo>
                <a:lnTo>
                  <a:pt x="2997" y="3649"/>
                </a:lnTo>
                <a:lnTo>
                  <a:pt x="2947" y="3667"/>
                </a:lnTo>
                <a:lnTo>
                  <a:pt x="2922" y="3675"/>
                </a:lnTo>
                <a:lnTo>
                  <a:pt x="2896" y="3683"/>
                </a:lnTo>
                <a:lnTo>
                  <a:pt x="2871" y="3690"/>
                </a:lnTo>
                <a:lnTo>
                  <a:pt x="2844" y="3696"/>
                </a:lnTo>
                <a:lnTo>
                  <a:pt x="2819" y="3703"/>
                </a:lnTo>
                <a:lnTo>
                  <a:pt x="2792" y="3708"/>
                </a:lnTo>
                <a:lnTo>
                  <a:pt x="2765" y="3713"/>
                </a:lnTo>
                <a:lnTo>
                  <a:pt x="2738" y="3717"/>
                </a:lnTo>
                <a:lnTo>
                  <a:pt x="2711" y="3721"/>
                </a:lnTo>
                <a:lnTo>
                  <a:pt x="2684" y="3724"/>
                </a:lnTo>
                <a:lnTo>
                  <a:pt x="2657" y="3726"/>
                </a:lnTo>
                <a:lnTo>
                  <a:pt x="2629" y="3728"/>
                </a:lnTo>
                <a:lnTo>
                  <a:pt x="2601" y="3729"/>
                </a:lnTo>
                <a:lnTo>
                  <a:pt x="2573" y="3729"/>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60">
              <a:solidFill>
                <a:schemeClr val="bg1">
                  <a:lumMod val="95000"/>
                </a:schemeClr>
              </a:solidFill>
              <a:ea typeface="宋体" panose="02010600030101010101" pitchFamily="2" charset="-122"/>
            </a:endParaRPr>
          </a:p>
        </p:txBody>
      </p:sp>
      <p:sp>
        <p:nvSpPr>
          <p:cNvPr id="15" name="TextBox 4"/>
          <p:cNvSpPr txBox="1"/>
          <p:nvPr/>
        </p:nvSpPr>
        <p:spPr>
          <a:xfrm>
            <a:off x="7072568" y="3889325"/>
            <a:ext cx="2887154" cy="738664"/>
          </a:xfrm>
          <a:prstGeom prst="rect">
            <a:avLst/>
          </a:prstGeom>
          <a:noFill/>
        </p:spPr>
        <p:txBody>
          <a:bodyPr wrap="square" lIns="0" tIns="0" rIns="0" bIns="0" rtlCol="0">
            <a:spAutoFit/>
          </a:bodyPr>
          <a:lstStyle/>
          <a:p>
            <a:pPr algn="ctr"/>
            <a:r>
              <a:rPr lang="en-GB" altLang="zh-CN" sz="2400" b="1" dirty="0">
                <a:solidFill>
                  <a:srgbClr val="C00000"/>
                </a:solidFill>
                <a:effectLst>
                  <a:outerShdw blurRad="38100" dist="38100" dir="2700000" algn="tl">
                    <a:srgbClr val="000000">
                      <a:alpha val="43137"/>
                    </a:srgbClr>
                  </a:outerShdw>
                </a:effectLst>
                <a:latin typeface="+mj-lt"/>
                <a:ea typeface="思源黑体 CN" panose="020B0500000000000000" pitchFamily="34" charset="-128"/>
              </a:rPr>
              <a:t>PLEASE ENTER THE TITLE HERE</a:t>
            </a:r>
          </a:p>
        </p:txBody>
      </p:sp>
      <p:sp>
        <p:nvSpPr>
          <p:cNvPr id="16" name="文本框 15"/>
          <p:cNvSpPr txBox="1"/>
          <p:nvPr/>
        </p:nvSpPr>
        <p:spPr>
          <a:xfrm>
            <a:off x="720161" y="3037947"/>
            <a:ext cx="4339650" cy="369332"/>
          </a:xfrm>
          <a:prstGeom prst="rect">
            <a:avLst/>
          </a:prstGeom>
          <a:noFill/>
        </p:spPr>
        <p:txBody>
          <a:bodyPr wrap="none" rtlCol="0">
            <a:spAutoFit/>
          </a:bodyPr>
          <a:lstStyle/>
          <a:p>
            <a:r>
              <a:rPr lang="en-GB" altLang="zh-CN">
                <a:solidFill>
                  <a:schemeClr val="bg1">
                    <a:lumMod val="95000"/>
                  </a:schemeClr>
                </a:solidFill>
                <a:latin typeface="+mj-lt"/>
              </a:rPr>
              <a:t>PLEASE ENTER THE TITLE HERE</a:t>
            </a:r>
          </a:p>
        </p:txBody>
      </p:sp>
      <p:sp>
        <p:nvSpPr>
          <p:cNvPr id="17" name="TextBox 41"/>
          <p:cNvSpPr txBox="1"/>
          <p:nvPr/>
        </p:nvSpPr>
        <p:spPr>
          <a:xfrm>
            <a:off x="7477466" y="1374470"/>
            <a:ext cx="1184417"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800">
                <a:solidFill>
                  <a:schemeClr val="bg1">
                    <a:lumMod val="95000"/>
                  </a:schemeClr>
                </a:solidFill>
                <a:latin typeface="+mj-lt"/>
                <a:ea typeface="+mj-ea"/>
              </a:rPr>
              <a:t>ENTER</a:t>
            </a:r>
          </a:p>
          <a:p>
            <a:pPr algn="ctr"/>
            <a:r>
              <a:rPr lang="en-US" altLang="zh-CN" sz="1800">
                <a:solidFill>
                  <a:schemeClr val="bg1">
                    <a:lumMod val="95000"/>
                  </a:schemeClr>
                </a:solidFill>
                <a:latin typeface="+mj-lt"/>
                <a:ea typeface="+mj-ea"/>
              </a:rPr>
              <a:t>TITLE</a:t>
            </a:r>
            <a:endParaRPr lang="zh-CN" altLang="en-US" sz="1800">
              <a:solidFill>
                <a:schemeClr val="bg1">
                  <a:lumMod val="95000"/>
                </a:schemeClr>
              </a:solidFill>
              <a:latin typeface="+mj-lt"/>
              <a:ea typeface="+mj-ea"/>
            </a:endParaRPr>
          </a:p>
        </p:txBody>
      </p:sp>
      <p:sp>
        <p:nvSpPr>
          <p:cNvPr id="18" name="TextBox 41"/>
          <p:cNvSpPr txBox="1"/>
          <p:nvPr/>
        </p:nvSpPr>
        <p:spPr>
          <a:xfrm>
            <a:off x="9367513" y="1694953"/>
            <a:ext cx="1184417"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800">
                <a:solidFill>
                  <a:schemeClr val="bg1">
                    <a:lumMod val="95000"/>
                  </a:schemeClr>
                </a:solidFill>
                <a:latin typeface="+mj-lt"/>
                <a:ea typeface="+mj-ea"/>
              </a:rPr>
              <a:t>ENTER</a:t>
            </a:r>
          </a:p>
          <a:p>
            <a:pPr algn="ctr"/>
            <a:r>
              <a:rPr lang="en-US" altLang="zh-CN" sz="1800">
                <a:solidFill>
                  <a:schemeClr val="bg1">
                    <a:lumMod val="95000"/>
                  </a:schemeClr>
                </a:solidFill>
                <a:latin typeface="+mj-lt"/>
                <a:ea typeface="+mj-ea"/>
              </a:rPr>
              <a:t>TITLE</a:t>
            </a:r>
            <a:endParaRPr lang="zh-CN" altLang="en-US" sz="1800">
              <a:solidFill>
                <a:schemeClr val="bg1">
                  <a:lumMod val="95000"/>
                </a:schemeClr>
              </a:solidFill>
              <a:latin typeface="+mj-lt"/>
              <a:ea typeface="+mj-ea"/>
            </a:endParaRPr>
          </a:p>
        </p:txBody>
      </p:sp>
      <p:sp>
        <p:nvSpPr>
          <p:cNvPr id="19" name="TextBox 41"/>
          <p:cNvSpPr txBox="1"/>
          <p:nvPr/>
        </p:nvSpPr>
        <p:spPr>
          <a:xfrm>
            <a:off x="10854728" y="4073991"/>
            <a:ext cx="1184417"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800">
                <a:solidFill>
                  <a:schemeClr val="bg1">
                    <a:lumMod val="95000"/>
                  </a:schemeClr>
                </a:solidFill>
                <a:latin typeface="+mj-lt"/>
                <a:ea typeface="+mj-ea"/>
              </a:rPr>
              <a:t>ENTER</a:t>
            </a:r>
          </a:p>
          <a:p>
            <a:pPr algn="ctr"/>
            <a:r>
              <a:rPr lang="en-US" altLang="zh-CN" sz="1800">
                <a:solidFill>
                  <a:schemeClr val="bg1">
                    <a:lumMod val="95000"/>
                  </a:schemeClr>
                </a:solidFill>
                <a:latin typeface="+mj-lt"/>
                <a:ea typeface="+mj-ea"/>
              </a:rPr>
              <a:t>TITLE</a:t>
            </a:r>
            <a:endParaRPr lang="zh-CN" altLang="en-US" sz="1800">
              <a:solidFill>
                <a:schemeClr val="bg1">
                  <a:lumMod val="95000"/>
                </a:schemeClr>
              </a:solidFill>
              <a:latin typeface="+mj-lt"/>
              <a:ea typeface="+mj-ea"/>
            </a:endParaRPr>
          </a:p>
        </p:txBody>
      </p:sp>
      <p:sp>
        <p:nvSpPr>
          <p:cNvPr id="20" name="文本框 19"/>
          <p:cNvSpPr txBox="1"/>
          <p:nvPr/>
        </p:nvSpPr>
        <p:spPr>
          <a:xfrm>
            <a:off x="691851" y="3490947"/>
            <a:ext cx="4539231" cy="1166088"/>
          </a:xfrm>
          <a:prstGeom prst="rect">
            <a:avLst/>
          </a:prstGeom>
          <a:noFill/>
        </p:spPr>
        <p:txBody>
          <a:bodyPr wrap="square" rtlCol="0">
            <a:spAutoFit/>
          </a:bodyPr>
          <a:lstStyle/>
          <a:p>
            <a:pPr>
              <a:lnSpc>
                <a:spcPct val="150000"/>
              </a:lnSpc>
            </a:pPr>
            <a:r>
              <a:rPr lang="en-GB" altLang="zh-CN" sz="1200" dirty="0">
                <a:solidFill>
                  <a:schemeClr val="bg1">
                    <a:lumMod val="95000"/>
                  </a:schemeClr>
                </a:solidFill>
              </a:rPr>
              <a:t>click here to enter text descriptions such as content introduction, data statistics, event analysis, summary and overview related to this subtitle or </a:t>
            </a:r>
            <a:r>
              <a:rPr lang="en-GB" altLang="zh-CN" sz="1200" dirty="0" err="1">
                <a:solidFill>
                  <a:schemeClr val="bg1">
                    <a:lumMod val="95000"/>
                  </a:schemeClr>
                </a:solidFill>
              </a:rPr>
              <a:t>graph.enter</a:t>
            </a:r>
            <a:r>
              <a:rPr lang="en-GB" altLang="zh-CN" sz="1200" dirty="0">
                <a:solidFill>
                  <a:schemeClr val="bg1">
                    <a:lumMod val="95000"/>
                  </a:schemeClr>
                </a:solidFill>
              </a:rPr>
              <a:t> the title</a:t>
            </a:r>
            <a:r>
              <a:rPr lang="zh-CN" altLang="en-US" sz="1200" dirty="0">
                <a:solidFill>
                  <a:schemeClr val="bg1">
                    <a:lumMod val="95000"/>
                  </a:schemeClr>
                </a:solidFill>
              </a:rPr>
              <a:t>，</a:t>
            </a:r>
            <a:r>
              <a:rPr lang="en-GB" altLang="zh-CN" sz="1200" dirty="0">
                <a:solidFill>
                  <a:schemeClr val="bg1">
                    <a:lumMod val="95000"/>
                  </a:schemeClr>
                </a:solidFill>
              </a:rPr>
              <a:t>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dur="5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dur="5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dur="5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dur="5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dur="5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dur="50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dur="50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dur="50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dur="50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dur="50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P spid="12" grpId="0" animBg="1"/>
      <p:bldP spid="13" grpId="0" animBg="1"/>
      <p:bldP spid="14" grpId="0" animBg="1"/>
      <p:bldP spid="15"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3629634" cy="461665"/>
          </a:xfrm>
          <a:prstGeom prst="rect">
            <a:avLst/>
          </a:prstGeom>
          <a:noFill/>
        </p:spPr>
        <p:txBody>
          <a:bodyPr wrap="square" rtlCol="0">
            <a:spAutoFit/>
          </a:bodyPr>
          <a:lstStyle/>
          <a:p>
            <a:r>
              <a:rPr kumimoji="1" lang="en-GB" altLang="zh-CN" sz="2400" i="1">
                <a:solidFill>
                  <a:schemeClr val="bg1"/>
                </a:solidFill>
                <a:latin typeface="+mj-lt"/>
              </a:rPr>
              <a:t>WORK PLANNING</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30" name="Freeform 6"/>
          <p:cNvSpPr/>
          <p:nvPr/>
        </p:nvSpPr>
        <p:spPr bwMode="auto">
          <a:xfrm>
            <a:off x="0" y="3319867"/>
            <a:ext cx="12190413" cy="3538133"/>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chemeClr val="bg1">
                <a:lumMod val="75000"/>
              </a:schemeClr>
            </a:solidFill>
            <a:prstDash val="solid"/>
            <a:round/>
          </a:ln>
        </p:spPr>
        <p:txBody>
          <a:bodyPr vert="horz" wrap="square" lIns="130898" tIns="65448" rIns="130898" bIns="65448" numCol="1" anchor="t" anchorCtr="0" compatLnSpc="1"/>
          <a:lstStyle/>
          <a:p>
            <a:pPr algn="ctr" fontAlgn="base">
              <a:spcBef>
                <a:spcPct val="0"/>
              </a:spcBef>
              <a:spcAft>
                <a:spcPct val="0"/>
              </a:spcAft>
              <a:defRPr/>
            </a:pPr>
            <a:endParaRPr lang="en-US" sz="2900" kern="0">
              <a:solidFill>
                <a:schemeClr val="bg1">
                  <a:lumMod val="95000"/>
                </a:schemeClr>
              </a:solidFill>
              <a:latin typeface="微软雅黑" panose="020B0503020204020204" pitchFamily="34" charset="-122"/>
              <a:ea typeface="微软雅黑" panose="020B0503020204020204" pitchFamily="34" charset="-122"/>
              <a:sym typeface="Gill Sans" charset="0"/>
            </a:endParaRPr>
          </a:p>
        </p:txBody>
      </p:sp>
      <p:sp>
        <p:nvSpPr>
          <p:cNvPr id="31" name="Oval Callout 10"/>
          <p:cNvSpPr/>
          <p:nvPr/>
        </p:nvSpPr>
        <p:spPr bwMode="auto">
          <a:xfrm rot="19660752">
            <a:off x="246709" y="3431335"/>
            <a:ext cx="1597001" cy="1547589"/>
          </a:xfrm>
          <a:prstGeom prst="wedgeEllipseCallout">
            <a:avLst/>
          </a:prstGeom>
          <a:solidFill>
            <a:srgbClr val="E53353"/>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mj-lt"/>
              <a:ea typeface="微软雅黑" panose="020B0503020204020204" pitchFamily="34" charset="-122"/>
              <a:sym typeface="Gill Sans" charset="0"/>
            </a:endParaRPr>
          </a:p>
        </p:txBody>
      </p:sp>
      <p:sp>
        <p:nvSpPr>
          <p:cNvPr id="32" name="Oval 9"/>
          <p:cNvSpPr/>
          <p:nvPr/>
        </p:nvSpPr>
        <p:spPr bwMode="auto">
          <a:xfrm>
            <a:off x="1183065" y="5355669"/>
            <a:ext cx="363935" cy="359524"/>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微软雅黑" panose="020B0503020204020204" pitchFamily="34" charset="-122"/>
              <a:ea typeface="微软雅黑" panose="020B0503020204020204" pitchFamily="34" charset="-122"/>
              <a:sym typeface="Gill Sans" charset="0"/>
            </a:endParaRPr>
          </a:p>
        </p:txBody>
      </p:sp>
      <p:sp>
        <p:nvSpPr>
          <p:cNvPr id="33" name="Oval Callout 85"/>
          <p:cNvSpPr/>
          <p:nvPr/>
        </p:nvSpPr>
        <p:spPr bwMode="auto">
          <a:xfrm rot="8037643">
            <a:off x="3153763" y="4734690"/>
            <a:ext cx="1577644" cy="1566575"/>
          </a:xfrm>
          <a:prstGeom prst="wedgeEllipseCallout">
            <a:avLst/>
          </a:prstGeom>
          <a:solidFill>
            <a:srgbClr val="E53353"/>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mj-lt"/>
              <a:ea typeface="微软雅黑" panose="020B0503020204020204" pitchFamily="34" charset="-122"/>
              <a:sym typeface="Gill Sans" charset="0"/>
            </a:endParaRPr>
          </a:p>
        </p:txBody>
      </p:sp>
      <p:sp>
        <p:nvSpPr>
          <p:cNvPr id="34" name="Oval 86"/>
          <p:cNvSpPr/>
          <p:nvPr/>
        </p:nvSpPr>
        <p:spPr bwMode="auto">
          <a:xfrm rot="8637565">
            <a:off x="3143928" y="4187545"/>
            <a:ext cx="363935" cy="359524"/>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微软雅黑" panose="020B0503020204020204" pitchFamily="34" charset="-122"/>
              <a:ea typeface="微软雅黑" panose="020B0503020204020204" pitchFamily="34" charset="-122"/>
              <a:sym typeface="Gill Sans" charset="0"/>
            </a:endParaRPr>
          </a:p>
        </p:txBody>
      </p:sp>
      <p:sp>
        <p:nvSpPr>
          <p:cNvPr id="35" name="Oval 94"/>
          <p:cNvSpPr/>
          <p:nvPr/>
        </p:nvSpPr>
        <p:spPr bwMode="auto">
          <a:xfrm rot="9824873">
            <a:off x="7006379" y="3198057"/>
            <a:ext cx="363935" cy="359524"/>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微软雅黑" panose="020B0503020204020204" pitchFamily="34" charset="-122"/>
              <a:ea typeface="微软雅黑" panose="020B0503020204020204" pitchFamily="34" charset="-122"/>
              <a:sym typeface="Gill Sans" charset="0"/>
            </a:endParaRPr>
          </a:p>
        </p:txBody>
      </p:sp>
      <p:sp>
        <p:nvSpPr>
          <p:cNvPr id="36" name="Oval 99"/>
          <p:cNvSpPr/>
          <p:nvPr/>
        </p:nvSpPr>
        <p:spPr bwMode="auto">
          <a:xfrm>
            <a:off x="5013732" y="3581414"/>
            <a:ext cx="363935" cy="359524"/>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微软雅黑" panose="020B0503020204020204" pitchFamily="34" charset="-122"/>
              <a:ea typeface="微软雅黑" panose="020B0503020204020204" pitchFamily="34" charset="-122"/>
              <a:sym typeface="Gill Sans" charset="0"/>
            </a:endParaRPr>
          </a:p>
        </p:txBody>
      </p:sp>
      <p:sp>
        <p:nvSpPr>
          <p:cNvPr id="37" name="Oval Callout 10"/>
          <p:cNvSpPr/>
          <p:nvPr/>
        </p:nvSpPr>
        <p:spPr bwMode="auto">
          <a:xfrm rot="19660752">
            <a:off x="4181450" y="1582538"/>
            <a:ext cx="1597001" cy="1547589"/>
          </a:xfrm>
          <a:prstGeom prst="wedgeEllipseCallout">
            <a:avLst/>
          </a:prstGeom>
          <a:solidFill>
            <a:srgbClr val="E53353"/>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mj-lt"/>
              <a:ea typeface="微软雅黑" panose="020B0503020204020204" pitchFamily="34" charset="-122"/>
              <a:sym typeface="Gill Sans" charset="0"/>
            </a:endParaRPr>
          </a:p>
        </p:txBody>
      </p:sp>
      <p:sp>
        <p:nvSpPr>
          <p:cNvPr id="38" name="Oval 99"/>
          <p:cNvSpPr/>
          <p:nvPr/>
        </p:nvSpPr>
        <p:spPr bwMode="auto">
          <a:xfrm>
            <a:off x="8817816" y="3145683"/>
            <a:ext cx="363935" cy="359524"/>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微软雅黑" panose="020B0503020204020204" pitchFamily="34" charset="-122"/>
              <a:ea typeface="微软雅黑" panose="020B0503020204020204" pitchFamily="34" charset="-122"/>
              <a:sym typeface="Gill Sans" charset="0"/>
            </a:endParaRPr>
          </a:p>
        </p:txBody>
      </p:sp>
      <p:sp>
        <p:nvSpPr>
          <p:cNvPr id="39" name="Oval 99"/>
          <p:cNvSpPr/>
          <p:nvPr/>
        </p:nvSpPr>
        <p:spPr bwMode="auto">
          <a:xfrm>
            <a:off x="10735282" y="3352794"/>
            <a:ext cx="363935" cy="359524"/>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微软雅黑" panose="020B0503020204020204" pitchFamily="34" charset="-122"/>
              <a:ea typeface="微软雅黑" panose="020B0503020204020204" pitchFamily="34" charset="-122"/>
              <a:sym typeface="Gill Sans" charset="0"/>
            </a:endParaRPr>
          </a:p>
        </p:txBody>
      </p:sp>
      <p:sp>
        <p:nvSpPr>
          <p:cNvPr id="40" name="Oval Callout 85"/>
          <p:cNvSpPr/>
          <p:nvPr/>
        </p:nvSpPr>
        <p:spPr bwMode="auto">
          <a:xfrm rot="9305715">
            <a:off x="6547035" y="3916941"/>
            <a:ext cx="1577197" cy="1567019"/>
          </a:xfrm>
          <a:prstGeom prst="wedgeEllipseCallout">
            <a:avLst/>
          </a:prstGeom>
          <a:solidFill>
            <a:srgbClr val="E53353"/>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mj-lt"/>
              <a:ea typeface="微软雅黑" panose="020B0503020204020204" pitchFamily="34" charset="-122"/>
              <a:sym typeface="Gill Sans" charset="0"/>
            </a:endParaRPr>
          </a:p>
        </p:txBody>
      </p:sp>
      <p:sp>
        <p:nvSpPr>
          <p:cNvPr id="41" name="Oval Callout 10"/>
          <p:cNvSpPr/>
          <p:nvPr/>
        </p:nvSpPr>
        <p:spPr bwMode="auto">
          <a:xfrm rot="20704329">
            <a:off x="8287490" y="1170034"/>
            <a:ext cx="1597001" cy="1547589"/>
          </a:xfrm>
          <a:prstGeom prst="wedgeEllipseCallout">
            <a:avLst/>
          </a:prstGeom>
          <a:solidFill>
            <a:srgbClr val="E53353"/>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mj-lt"/>
              <a:ea typeface="微软雅黑" panose="020B0503020204020204" pitchFamily="34" charset="-122"/>
              <a:sym typeface="Gill Sans" charset="0"/>
            </a:endParaRPr>
          </a:p>
        </p:txBody>
      </p:sp>
      <p:sp>
        <p:nvSpPr>
          <p:cNvPr id="42" name="Oval Callout 85"/>
          <p:cNvSpPr/>
          <p:nvPr/>
        </p:nvSpPr>
        <p:spPr bwMode="auto">
          <a:xfrm rot="9900337">
            <a:off x="10056064" y="4092316"/>
            <a:ext cx="1577197" cy="1567019"/>
          </a:xfrm>
          <a:prstGeom prst="wedgeEllipseCallout">
            <a:avLst/>
          </a:prstGeom>
          <a:solidFill>
            <a:srgbClr val="E53353"/>
          </a:solidFill>
          <a:ln w="25400" cap="flat" cmpd="sng" algn="ctr">
            <a:noFill/>
            <a:prstDash val="solid"/>
            <a:round/>
            <a:headEnd type="none" w="med" len="med"/>
            <a:tailEnd type="none" w="med" len="med"/>
          </a:ln>
          <a:effectLst/>
        </p:spPr>
        <p:txBody>
          <a:bodyPr vert="horz" wrap="square" lIns="130898" tIns="65448" rIns="130898" bIns="65448" numCol="1" rtlCol="0" anchor="t" anchorCtr="0" compatLnSpc="1"/>
          <a:lstStyle/>
          <a:p>
            <a:pPr algn="ctr" defTabSz="1308735" fontAlgn="base">
              <a:spcBef>
                <a:spcPct val="0"/>
              </a:spcBef>
              <a:spcAft>
                <a:spcPct val="0"/>
              </a:spcAft>
              <a:defRPr/>
            </a:pPr>
            <a:endParaRPr lang="en-US" sz="8000" kern="0">
              <a:solidFill>
                <a:schemeClr val="bg1">
                  <a:lumMod val="95000"/>
                </a:schemeClr>
              </a:solidFill>
              <a:latin typeface="+mj-lt"/>
              <a:ea typeface="微软雅黑" panose="020B0503020204020204" pitchFamily="34" charset="-122"/>
              <a:sym typeface="Gill Sans" charset="0"/>
            </a:endParaRPr>
          </a:p>
        </p:txBody>
      </p:sp>
      <p:sp>
        <p:nvSpPr>
          <p:cNvPr id="43" name="TextBox 64"/>
          <p:cNvSpPr txBox="1"/>
          <p:nvPr/>
        </p:nvSpPr>
        <p:spPr>
          <a:xfrm>
            <a:off x="581189" y="4023593"/>
            <a:ext cx="881467" cy="405465"/>
          </a:xfrm>
          <a:prstGeom prst="rect">
            <a:avLst/>
          </a:prstGeom>
          <a:noFill/>
        </p:spPr>
        <p:txBody>
          <a:bodyPr wrap="none" lIns="96746" tIns="48372" rIns="96746" bIns="48372" rtlCol="0">
            <a:spAutoFit/>
          </a:bodyPr>
          <a:lstStyle/>
          <a:p>
            <a:pPr defTabSz="1245235"/>
            <a:r>
              <a:rPr lang="en-US" altLang="zh-CN" sz="2000">
                <a:solidFill>
                  <a:schemeClr val="bg1">
                    <a:lumMod val="95000"/>
                  </a:schemeClr>
                </a:solidFill>
                <a:latin typeface="+mj-lt"/>
                <a:ea typeface="微软雅黑" panose="020B0503020204020204" pitchFamily="34" charset="-122"/>
              </a:rPr>
              <a:t>2019</a:t>
            </a:r>
            <a:endParaRPr lang="zh-CN" altLang="en-US" sz="2000">
              <a:solidFill>
                <a:schemeClr val="bg1">
                  <a:lumMod val="95000"/>
                </a:schemeClr>
              </a:solidFill>
              <a:latin typeface="+mj-lt"/>
              <a:ea typeface="微软雅黑" panose="020B0503020204020204" pitchFamily="34" charset="-122"/>
            </a:endParaRPr>
          </a:p>
        </p:txBody>
      </p:sp>
      <p:sp>
        <p:nvSpPr>
          <p:cNvPr id="44" name="TextBox 65"/>
          <p:cNvSpPr txBox="1"/>
          <p:nvPr/>
        </p:nvSpPr>
        <p:spPr>
          <a:xfrm>
            <a:off x="3478565" y="5334160"/>
            <a:ext cx="881467" cy="405465"/>
          </a:xfrm>
          <a:prstGeom prst="rect">
            <a:avLst/>
          </a:prstGeom>
          <a:noFill/>
        </p:spPr>
        <p:txBody>
          <a:bodyPr wrap="none" lIns="96746" tIns="48372" rIns="96746" bIns="48372" rtlCol="0">
            <a:spAutoFit/>
          </a:bodyPr>
          <a:lstStyle/>
          <a:p>
            <a:pPr defTabSz="1245235"/>
            <a:r>
              <a:rPr lang="en-US" altLang="zh-CN" sz="2000">
                <a:solidFill>
                  <a:schemeClr val="bg1">
                    <a:lumMod val="95000"/>
                  </a:schemeClr>
                </a:solidFill>
                <a:latin typeface="+mj-lt"/>
                <a:ea typeface="微软雅黑" panose="020B0503020204020204" pitchFamily="34" charset="-122"/>
              </a:rPr>
              <a:t>2020</a:t>
            </a:r>
            <a:endParaRPr lang="zh-CN" altLang="en-US" sz="2000">
              <a:solidFill>
                <a:schemeClr val="bg1">
                  <a:lumMod val="95000"/>
                </a:schemeClr>
              </a:solidFill>
              <a:latin typeface="+mj-lt"/>
              <a:ea typeface="微软雅黑" panose="020B0503020204020204" pitchFamily="34" charset="-122"/>
            </a:endParaRPr>
          </a:p>
        </p:txBody>
      </p:sp>
      <p:sp>
        <p:nvSpPr>
          <p:cNvPr id="45" name="TextBox 66"/>
          <p:cNvSpPr txBox="1"/>
          <p:nvPr/>
        </p:nvSpPr>
        <p:spPr>
          <a:xfrm>
            <a:off x="4515930" y="2120184"/>
            <a:ext cx="881467" cy="405465"/>
          </a:xfrm>
          <a:prstGeom prst="rect">
            <a:avLst/>
          </a:prstGeom>
          <a:noFill/>
        </p:spPr>
        <p:txBody>
          <a:bodyPr wrap="none" lIns="96746" tIns="48372" rIns="96746" bIns="48372" rtlCol="0">
            <a:spAutoFit/>
          </a:bodyPr>
          <a:lstStyle/>
          <a:p>
            <a:pPr defTabSz="1245235"/>
            <a:r>
              <a:rPr lang="en-US" altLang="zh-CN" sz="2000">
                <a:solidFill>
                  <a:schemeClr val="bg1">
                    <a:lumMod val="95000"/>
                  </a:schemeClr>
                </a:solidFill>
                <a:latin typeface="+mj-lt"/>
                <a:ea typeface="微软雅黑" panose="020B0503020204020204" pitchFamily="34" charset="-122"/>
              </a:rPr>
              <a:t>2021</a:t>
            </a:r>
            <a:endParaRPr lang="zh-CN" altLang="en-US" sz="2000">
              <a:solidFill>
                <a:schemeClr val="bg1">
                  <a:lumMod val="95000"/>
                </a:schemeClr>
              </a:solidFill>
              <a:latin typeface="+mj-lt"/>
              <a:ea typeface="微软雅黑" panose="020B0503020204020204" pitchFamily="34" charset="-122"/>
            </a:endParaRPr>
          </a:p>
        </p:txBody>
      </p:sp>
      <p:sp>
        <p:nvSpPr>
          <p:cNvPr id="46" name="TextBox 67"/>
          <p:cNvSpPr txBox="1"/>
          <p:nvPr/>
        </p:nvSpPr>
        <p:spPr>
          <a:xfrm>
            <a:off x="6871613" y="4495889"/>
            <a:ext cx="881467" cy="405465"/>
          </a:xfrm>
          <a:prstGeom prst="rect">
            <a:avLst/>
          </a:prstGeom>
          <a:noFill/>
        </p:spPr>
        <p:txBody>
          <a:bodyPr wrap="none" lIns="96746" tIns="48372" rIns="96746" bIns="48372" rtlCol="0">
            <a:spAutoFit/>
          </a:bodyPr>
          <a:lstStyle/>
          <a:p>
            <a:pPr defTabSz="1245235"/>
            <a:r>
              <a:rPr lang="en-US" altLang="zh-CN" sz="2000">
                <a:solidFill>
                  <a:schemeClr val="bg1">
                    <a:lumMod val="95000"/>
                  </a:schemeClr>
                </a:solidFill>
                <a:latin typeface="+mj-lt"/>
                <a:ea typeface="微软雅黑" panose="020B0503020204020204" pitchFamily="34" charset="-122"/>
              </a:rPr>
              <a:t>2022</a:t>
            </a:r>
            <a:endParaRPr lang="zh-CN" altLang="en-US" sz="2000">
              <a:solidFill>
                <a:schemeClr val="bg1">
                  <a:lumMod val="95000"/>
                </a:schemeClr>
              </a:solidFill>
              <a:latin typeface="+mj-lt"/>
              <a:ea typeface="微软雅黑" panose="020B0503020204020204" pitchFamily="34" charset="-122"/>
            </a:endParaRPr>
          </a:p>
        </p:txBody>
      </p:sp>
      <p:sp>
        <p:nvSpPr>
          <p:cNvPr id="47" name="TextBox 68"/>
          <p:cNvSpPr txBox="1"/>
          <p:nvPr/>
        </p:nvSpPr>
        <p:spPr>
          <a:xfrm>
            <a:off x="8621969" y="1752459"/>
            <a:ext cx="881467" cy="405465"/>
          </a:xfrm>
          <a:prstGeom prst="rect">
            <a:avLst/>
          </a:prstGeom>
          <a:noFill/>
        </p:spPr>
        <p:txBody>
          <a:bodyPr wrap="none" lIns="96746" tIns="48372" rIns="96746" bIns="48372" rtlCol="0">
            <a:spAutoFit/>
          </a:bodyPr>
          <a:lstStyle/>
          <a:p>
            <a:pPr defTabSz="1245235"/>
            <a:r>
              <a:rPr lang="en-US" altLang="zh-CN" sz="2000">
                <a:solidFill>
                  <a:schemeClr val="bg1">
                    <a:lumMod val="95000"/>
                  </a:schemeClr>
                </a:solidFill>
                <a:latin typeface="+mj-lt"/>
                <a:ea typeface="微软雅黑" panose="020B0503020204020204" pitchFamily="34" charset="-122"/>
              </a:rPr>
              <a:t>2023</a:t>
            </a:r>
            <a:endParaRPr lang="zh-CN" altLang="en-US" sz="2000">
              <a:solidFill>
                <a:schemeClr val="bg1">
                  <a:lumMod val="95000"/>
                </a:schemeClr>
              </a:solidFill>
              <a:latin typeface="+mj-lt"/>
              <a:ea typeface="微软雅黑" panose="020B0503020204020204" pitchFamily="34" charset="-122"/>
            </a:endParaRPr>
          </a:p>
        </p:txBody>
      </p:sp>
      <p:sp>
        <p:nvSpPr>
          <p:cNvPr id="48" name="TextBox 69"/>
          <p:cNvSpPr txBox="1"/>
          <p:nvPr/>
        </p:nvSpPr>
        <p:spPr>
          <a:xfrm>
            <a:off x="10619777" y="4639676"/>
            <a:ext cx="451862" cy="405465"/>
          </a:xfrm>
          <a:prstGeom prst="rect">
            <a:avLst/>
          </a:prstGeom>
          <a:noFill/>
        </p:spPr>
        <p:txBody>
          <a:bodyPr wrap="none" lIns="96746" tIns="48372" rIns="96746" bIns="48372" rtlCol="0">
            <a:spAutoFit/>
          </a:bodyPr>
          <a:lstStyle/>
          <a:p>
            <a:pPr defTabSz="1245235"/>
            <a:r>
              <a:rPr lang="en-US" altLang="zh-CN" sz="2000">
                <a:solidFill>
                  <a:schemeClr val="bg1">
                    <a:lumMod val="95000"/>
                  </a:schemeClr>
                </a:solidFill>
                <a:latin typeface="+mj-lt"/>
                <a:ea typeface="微软雅黑" panose="020B0503020204020204" pitchFamily="34" charset="-122"/>
              </a:rPr>
              <a:t>…</a:t>
            </a:r>
            <a:endParaRPr lang="zh-CN" altLang="en-US" sz="2000">
              <a:solidFill>
                <a:schemeClr val="bg1">
                  <a:lumMod val="95000"/>
                </a:schemeClr>
              </a:solidFill>
              <a:latin typeface="+mj-lt"/>
              <a:ea typeface="微软雅黑" panose="020B0503020204020204" pitchFamily="34" charset="-122"/>
            </a:endParaRPr>
          </a:p>
        </p:txBody>
      </p:sp>
      <p:sp>
        <p:nvSpPr>
          <p:cNvPr id="49" name="文本框 48"/>
          <p:cNvSpPr txBox="1"/>
          <p:nvPr/>
        </p:nvSpPr>
        <p:spPr>
          <a:xfrm>
            <a:off x="1906781" y="2161888"/>
            <a:ext cx="2152771" cy="1720086"/>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a:t>
            </a:r>
          </a:p>
        </p:txBody>
      </p:sp>
      <p:sp>
        <p:nvSpPr>
          <p:cNvPr id="50" name="文本框 49"/>
          <p:cNvSpPr txBox="1"/>
          <p:nvPr/>
        </p:nvSpPr>
        <p:spPr>
          <a:xfrm>
            <a:off x="5951177" y="1222897"/>
            <a:ext cx="2152771" cy="1720086"/>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a:t>
            </a:r>
          </a:p>
        </p:txBody>
      </p:sp>
      <p:sp>
        <p:nvSpPr>
          <p:cNvPr id="51" name="文本框 50"/>
          <p:cNvSpPr txBox="1"/>
          <p:nvPr/>
        </p:nvSpPr>
        <p:spPr>
          <a:xfrm>
            <a:off x="9995253" y="1222897"/>
            <a:ext cx="2152771" cy="1720086"/>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a:t>
            </a:r>
          </a:p>
        </p:txBody>
      </p:sp>
      <p:sp>
        <p:nvSpPr>
          <p:cNvPr id="52" name="文本框 51"/>
          <p:cNvSpPr txBox="1"/>
          <p:nvPr/>
        </p:nvSpPr>
        <p:spPr>
          <a:xfrm>
            <a:off x="1138764" y="5775004"/>
            <a:ext cx="1989897"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text you need here. Thank you for using our PPT template.</a:t>
            </a:r>
          </a:p>
        </p:txBody>
      </p:sp>
      <p:sp>
        <p:nvSpPr>
          <p:cNvPr id="53" name="文本框 52"/>
          <p:cNvSpPr txBox="1"/>
          <p:nvPr/>
        </p:nvSpPr>
        <p:spPr>
          <a:xfrm>
            <a:off x="4791066" y="4947598"/>
            <a:ext cx="1989897"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text you need here. Thank you for using our PPT template.</a:t>
            </a:r>
          </a:p>
        </p:txBody>
      </p:sp>
      <p:sp>
        <p:nvSpPr>
          <p:cNvPr id="54" name="文本框 53"/>
          <p:cNvSpPr txBox="1"/>
          <p:nvPr/>
        </p:nvSpPr>
        <p:spPr>
          <a:xfrm>
            <a:off x="8168279" y="4098262"/>
            <a:ext cx="1989897"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text you need here. Thank you for using our PPT template.</a:t>
            </a:r>
          </a:p>
        </p:txBody>
      </p:sp>
      <p:sp>
        <p:nvSpPr>
          <p:cNvPr id="8" name="TextBox 4"/>
          <p:cNvSpPr txBox="1"/>
          <p:nvPr/>
        </p:nvSpPr>
        <p:spPr>
          <a:xfrm>
            <a:off x="0" y="5"/>
            <a:ext cx="604867" cy="1275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dirty="0">
                <a:solidFill>
                  <a:schemeClr val="tx1">
                    <a:alpha val="0"/>
                  </a:schemeClr>
                </a:solidFill>
                <a:latin typeface="微软雅黑" panose="020B0503020204020204" pitchFamily="34" charset="-122"/>
                <a:ea typeface="微软雅黑" panose="020B0503020204020204" pitchFamily="34" charset="-122"/>
              </a:rPr>
              <a:t>行业</a:t>
            </a:r>
            <a:r>
              <a:rPr lang="en-US" altLang="zh-CN" sz="135" dirty="0">
                <a:solidFill>
                  <a:schemeClr val="tx1">
                    <a:alpha val="0"/>
                  </a:schemeClr>
                </a:solidFill>
                <a:latin typeface="微软雅黑" panose="020B0503020204020204" pitchFamily="34" charset="-122"/>
                <a:ea typeface="微软雅黑" panose="020B0503020204020204" pitchFamily="34" charset="-122"/>
              </a:rPr>
              <a:t>PPT</a:t>
            </a:r>
            <a:r>
              <a:rPr lang="zh-CN" altLang="en-US" sz="135" dirty="0">
                <a:solidFill>
                  <a:schemeClr val="tx1">
                    <a:alpha val="0"/>
                  </a:schemeClr>
                </a:solidFill>
                <a:latin typeface="微软雅黑" panose="020B0503020204020204" pitchFamily="34" charset="-122"/>
                <a:ea typeface="微软雅黑" panose="020B0503020204020204" pitchFamily="34" charset="-122"/>
              </a:rPr>
              <a:t>模板</a:t>
            </a:r>
            <a:r>
              <a:rPr lang="en-US" altLang="zh-CN" sz="135" dirty="0">
                <a:solidFill>
                  <a:schemeClr val="tx1">
                    <a:alpha val="0"/>
                  </a:schemeClr>
                </a:solidFill>
                <a:latin typeface="微软雅黑" panose="020B0503020204020204" pitchFamily="34" charset="-122"/>
                <a:ea typeface="微软雅黑" panose="020B0503020204020204" pitchFamily="34" charset="-122"/>
              </a:rPr>
              <a:t>http://www.freeppt7.com/hangye/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par>
                                <p:cTn id="17" presetID="9" presetClass="entr" presetSubtype="0" dur="5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par>
                                <p:cTn id="20" presetID="9" presetClass="entr" presetSubtype="0" dur="50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par>
                                <p:cTn id="23" presetID="9" presetClass="entr" presetSubtype="0" dur="5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par>
                                <p:cTn id="26" presetID="9" presetClass="entr" presetSubtype="0" dur="50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dur="50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dur="50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dissolve">
                                      <p:cBhvr>
                                        <p:cTn id="34" dur="500"/>
                                        <p:tgtEl>
                                          <p:spTgt spid="39"/>
                                        </p:tgtEl>
                                      </p:cBhvr>
                                    </p:animEffect>
                                  </p:childTnLst>
                                </p:cTn>
                              </p:par>
                              <p:par>
                                <p:cTn id="35" presetID="9" presetClass="entr" presetSubtype="0" dur="50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dissolve">
                                      <p:cBhvr>
                                        <p:cTn id="37" dur="500"/>
                                        <p:tgtEl>
                                          <p:spTgt spid="40"/>
                                        </p:tgtEl>
                                      </p:cBhvr>
                                    </p:animEffect>
                                  </p:childTnLst>
                                </p:cTn>
                              </p:par>
                              <p:par>
                                <p:cTn id="38" presetID="9" presetClass="entr" presetSubtype="0" dur="50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dur="50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dur="50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par>
                                <p:cTn id="47" presetID="9" presetClass="entr" presetSubtype="0" dur="50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dissolve">
                                      <p:cBhvr>
                                        <p:cTn id="49" dur="500"/>
                                        <p:tgtEl>
                                          <p:spTgt spid="44"/>
                                        </p:tgtEl>
                                      </p:cBhvr>
                                    </p:animEffect>
                                  </p:childTnLst>
                                </p:cTn>
                              </p:par>
                              <p:par>
                                <p:cTn id="50" presetID="9" presetClass="entr" presetSubtype="0" dur="50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dissolve">
                                      <p:cBhvr>
                                        <p:cTn id="52" dur="500"/>
                                        <p:tgtEl>
                                          <p:spTgt spid="45"/>
                                        </p:tgtEl>
                                      </p:cBhvr>
                                    </p:animEffect>
                                  </p:childTnLst>
                                </p:cTn>
                              </p:par>
                              <p:par>
                                <p:cTn id="53" presetID="9" presetClass="entr" presetSubtype="0" dur="50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dissolve">
                                      <p:cBhvr>
                                        <p:cTn id="55" dur="500"/>
                                        <p:tgtEl>
                                          <p:spTgt spid="46"/>
                                        </p:tgtEl>
                                      </p:cBhvr>
                                    </p:animEffect>
                                  </p:childTnLst>
                                </p:cTn>
                              </p:par>
                              <p:par>
                                <p:cTn id="56" presetID="9" presetClass="entr" presetSubtype="0" dur="50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dissolve">
                                      <p:cBhvr>
                                        <p:cTn id="58" dur="500"/>
                                        <p:tgtEl>
                                          <p:spTgt spid="47"/>
                                        </p:tgtEl>
                                      </p:cBhvr>
                                    </p:animEffect>
                                  </p:childTnLst>
                                </p:cTn>
                              </p:par>
                              <p:par>
                                <p:cTn id="59" presetID="9" presetClass="entr" presetSubtype="0" dur="50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dissolve">
                                      <p:cBhvr>
                                        <p:cTn id="61" dur="500"/>
                                        <p:tgtEl>
                                          <p:spTgt spid="48"/>
                                        </p:tgtEl>
                                      </p:cBhvr>
                                    </p:animEffect>
                                  </p:childTnLst>
                                </p:cTn>
                              </p:par>
                              <p:par>
                                <p:cTn id="62" presetID="9" presetClass="entr" presetSubtype="0" dur="50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dissolve">
                                      <p:cBhvr>
                                        <p:cTn id="64" dur="500"/>
                                        <p:tgtEl>
                                          <p:spTgt spid="49"/>
                                        </p:tgtEl>
                                      </p:cBhvr>
                                    </p:animEffect>
                                  </p:childTnLst>
                                </p:cTn>
                              </p:par>
                              <p:par>
                                <p:cTn id="65" presetID="9" presetClass="entr" presetSubtype="0" dur="50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dissolve">
                                      <p:cBhvr>
                                        <p:cTn id="67" dur="500"/>
                                        <p:tgtEl>
                                          <p:spTgt spid="50"/>
                                        </p:tgtEl>
                                      </p:cBhvr>
                                    </p:animEffect>
                                  </p:childTnLst>
                                </p:cTn>
                              </p:par>
                              <p:par>
                                <p:cTn id="68" presetID="9" presetClass="entr" presetSubtype="0" dur="50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dissolve">
                                      <p:cBhvr>
                                        <p:cTn id="70" dur="500"/>
                                        <p:tgtEl>
                                          <p:spTgt spid="51"/>
                                        </p:tgtEl>
                                      </p:cBhvr>
                                    </p:animEffect>
                                  </p:childTnLst>
                                </p:cTn>
                              </p:par>
                              <p:par>
                                <p:cTn id="71" presetID="9" presetClass="entr" presetSubtype="0" dur="50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dissolve">
                                      <p:cBhvr>
                                        <p:cTn id="73" dur="500"/>
                                        <p:tgtEl>
                                          <p:spTgt spid="52"/>
                                        </p:tgtEl>
                                      </p:cBhvr>
                                    </p:animEffect>
                                  </p:childTnLst>
                                </p:cTn>
                              </p:par>
                              <p:par>
                                <p:cTn id="74" presetID="9" presetClass="entr" presetSubtype="0" dur="50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dissolve">
                                      <p:cBhvr>
                                        <p:cTn id="76" dur="500"/>
                                        <p:tgtEl>
                                          <p:spTgt spid="53"/>
                                        </p:tgtEl>
                                      </p:cBhvr>
                                    </p:animEffect>
                                  </p:childTnLst>
                                </p:cTn>
                              </p:par>
                              <p:par>
                                <p:cTn id="77" presetID="9" presetClass="entr" presetSubtype="0" dur="50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dissolve">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287117" y="-2394226"/>
            <a:ext cx="9896558" cy="6047962"/>
            <a:chOff x="1630017" y="-6626"/>
            <a:chExt cx="9896558" cy="6047962"/>
          </a:xfrm>
        </p:grpSpPr>
        <p:sp>
          <p:nvSpPr>
            <p:cNvPr id="3" name="平行四边形 2"/>
            <p:cNvSpPr/>
            <p:nvPr/>
          </p:nvSpPr>
          <p:spPr>
            <a:xfrm>
              <a:off x="2279374" y="1426266"/>
              <a:ext cx="2478158" cy="3684104"/>
            </a:xfrm>
            <a:prstGeom prst="parallelogram">
              <a:avLst>
                <a:gd name="adj" fmla="val 5241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p:cNvCxnSpPr/>
            <p:nvPr/>
          </p:nvCxnSpPr>
          <p:spPr>
            <a:xfrm flipH="1">
              <a:off x="2365515" y="1081709"/>
              <a:ext cx="1318589" cy="3816627"/>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rot="10800000">
              <a:off x="1630017" y="3513483"/>
              <a:ext cx="1033670" cy="2292627"/>
            </a:xfrm>
            <a:prstGeom prst="parallelogram">
              <a:avLst>
                <a:gd name="adj" fmla="val 86242"/>
              </a:avLst>
            </a:prstGeom>
            <a:gradFill>
              <a:gsLst>
                <a:gs pos="4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平行四边形 5"/>
            <p:cNvSpPr/>
            <p:nvPr/>
          </p:nvSpPr>
          <p:spPr>
            <a:xfrm>
              <a:off x="3170585" y="2870753"/>
              <a:ext cx="2368827" cy="2491409"/>
            </a:xfrm>
            <a:prstGeom prst="parallelogram">
              <a:avLst>
                <a:gd name="adj" fmla="val 3856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p:cNvCxnSpPr/>
            <p:nvPr/>
          </p:nvCxnSpPr>
          <p:spPr>
            <a:xfrm flipH="1">
              <a:off x="4254906" y="267929"/>
              <a:ext cx="899236" cy="2602824"/>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线连接符 7"/>
            <p:cNvCxnSpPr/>
            <p:nvPr/>
          </p:nvCxnSpPr>
          <p:spPr>
            <a:xfrm flipH="1">
              <a:off x="4391047" y="4656483"/>
              <a:ext cx="478446" cy="1384853"/>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rot="10800000">
              <a:off x="4658385" y="1081709"/>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平行四边形 9"/>
            <p:cNvSpPr/>
            <p:nvPr/>
          </p:nvSpPr>
          <p:spPr>
            <a:xfrm rot="10800000">
              <a:off x="5370201" y="1273864"/>
              <a:ext cx="1050238" cy="2504659"/>
            </a:xfrm>
            <a:prstGeom prst="parallelogram">
              <a:avLst>
                <a:gd name="adj" fmla="val 85269"/>
              </a:avLst>
            </a:prstGeom>
            <a:gradFill>
              <a:gsLst>
                <a:gs pos="32000">
                  <a:schemeClr val="bg1">
                    <a:alpha val="4600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平行四边形 10"/>
            <p:cNvSpPr/>
            <p:nvPr/>
          </p:nvSpPr>
          <p:spPr>
            <a:xfrm>
              <a:off x="5895320" y="1616766"/>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平行四边形 11"/>
            <p:cNvSpPr/>
            <p:nvPr/>
          </p:nvSpPr>
          <p:spPr>
            <a:xfrm rot="10800000">
              <a:off x="10402964" y="-6626"/>
              <a:ext cx="1123611" cy="2875722"/>
            </a:xfrm>
            <a:prstGeom prst="parallelogram">
              <a:avLst>
                <a:gd name="adj" fmla="val 86967"/>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连接符 12"/>
            <p:cNvCxnSpPr/>
            <p:nvPr/>
          </p:nvCxnSpPr>
          <p:spPr>
            <a:xfrm flipH="1">
              <a:off x="5161011" y="2191579"/>
              <a:ext cx="899236" cy="2602824"/>
            </a:xfrm>
            <a:prstGeom prst="line">
              <a:avLst/>
            </a:prstGeom>
            <a:ln w="3175">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2257246" y="1206156"/>
            <a:ext cx="5878532" cy="1200329"/>
          </a:xfrm>
          <a:prstGeom prst="rect">
            <a:avLst/>
          </a:prstGeom>
          <a:noFill/>
        </p:spPr>
        <p:txBody>
          <a:bodyPr wrap="none" rtlCol="0">
            <a:spAutoFit/>
          </a:bodyPr>
          <a:lstStyle/>
          <a:p>
            <a:r>
              <a:rPr kumimoji="1" lang="en-US" altLang="zh-CN" sz="7200" i="1">
                <a:solidFill>
                  <a:schemeClr val="bg1"/>
                </a:solidFill>
                <a:effectLst>
                  <a:outerShdw blurRad="50800" dist="38100" dir="2700000" algn="tl" rotWithShape="0">
                    <a:prstClr val="black">
                      <a:alpha val="40000"/>
                    </a:prstClr>
                  </a:outerShdw>
                </a:effectLst>
                <a:latin typeface="+mj-lt"/>
              </a:rPr>
              <a:t>CONTENTS</a:t>
            </a:r>
            <a:endParaRPr kumimoji="1" lang="zh-CN" altLang="en-US" sz="7200" i="1">
              <a:solidFill>
                <a:schemeClr val="bg1"/>
              </a:solidFill>
              <a:effectLst>
                <a:outerShdw blurRad="50800" dist="38100" dir="2700000" algn="tl" rotWithShape="0">
                  <a:prstClr val="black">
                    <a:alpha val="40000"/>
                  </a:prstClr>
                </a:outerShdw>
              </a:effectLst>
              <a:latin typeface="+mj-lt"/>
            </a:endParaRPr>
          </a:p>
        </p:txBody>
      </p:sp>
      <p:sp>
        <p:nvSpPr>
          <p:cNvPr id="17" name="文本框 16"/>
          <p:cNvSpPr txBox="1"/>
          <p:nvPr/>
        </p:nvSpPr>
        <p:spPr>
          <a:xfrm>
            <a:off x="4844242" y="2322660"/>
            <a:ext cx="3177473" cy="400110"/>
          </a:xfrm>
          <a:prstGeom prst="rect">
            <a:avLst/>
          </a:prstGeom>
          <a:noFill/>
        </p:spPr>
        <p:txBody>
          <a:bodyPr wrap="none" rtlCol="0">
            <a:spAutoFit/>
          </a:bodyPr>
          <a:lstStyle/>
          <a:p>
            <a:r>
              <a:rPr kumimoji="1" lang="en-US" altLang="zh-CN" sz="2000" i="1" dirty="0">
                <a:solidFill>
                  <a:schemeClr val="bg1"/>
                </a:solidFill>
                <a:latin typeface="+mj-lt"/>
              </a:rPr>
              <a:t>20XX PPT</a:t>
            </a:r>
            <a:r>
              <a:rPr kumimoji="1" lang="zh-CN" altLang="en-US" sz="2000" i="1" dirty="0">
                <a:solidFill>
                  <a:schemeClr val="bg1"/>
                </a:solidFill>
                <a:latin typeface="+mj-lt"/>
              </a:rPr>
              <a:t> </a:t>
            </a:r>
            <a:r>
              <a:rPr kumimoji="1" lang="en-US" altLang="zh-CN" sz="2000" i="1" dirty="0">
                <a:solidFill>
                  <a:schemeClr val="bg1"/>
                </a:solidFill>
                <a:latin typeface="+mj-lt"/>
              </a:rPr>
              <a:t>TEMPLATE</a:t>
            </a:r>
            <a:endParaRPr kumimoji="1" lang="zh-CN" altLang="en-US" sz="2000" i="1" dirty="0">
              <a:solidFill>
                <a:schemeClr val="bg1"/>
              </a:solidFill>
              <a:latin typeface="+mj-lt"/>
            </a:endParaRPr>
          </a:p>
        </p:txBody>
      </p:sp>
      <p:sp>
        <p:nvSpPr>
          <p:cNvPr id="18" name="矩形 17"/>
          <p:cNvSpPr/>
          <p:nvPr/>
        </p:nvSpPr>
        <p:spPr>
          <a:xfrm>
            <a:off x="463274" y="4141513"/>
            <a:ext cx="2641600" cy="1803400"/>
          </a:xfrm>
          <a:prstGeom prst="rect">
            <a:avLst/>
          </a:prstGeom>
          <a:solidFill>
            <a:srgbClr val="0000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p:cNvSpPr/>
          <p:nvPr/>
        </p:nvSpPr>
        <p:spPr>
          <a:xfrm>
            <a:off x="3347992" y="4141513"/>
            <a:ext cx="2641600" cy="1803400"/>
          </a:xfrm>
          <a:prstGeom prst="rect">
            <a:avLst/>
          </a:prstGeom>
          <a:solidFill>
            <a:srgbClr val="0000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6232710" y="4141513"/>
            <a:ext cx="2641600" cy="1803400"/>
          </a:xfrm>
          <a:prstGeom prst="rect">
            <a:avLst/>
          </a:prstGeom>
          <a:solidFill>
            <a:srgbClr val="0000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9117428" y="4141513"/>
            <a:ext cx="2641600" cy="1803400"/>
          </a:xfrm>
          <a:prstGeom prst="rect">
            <a:avLst/>
          </a:prstGeom>
          <a:solidFill>
            <a:srgbClr val="0000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698500" y="4385406"/>
            <a:ext cx="683200" cy="400110"/>
          </a:xfrm>
          <a:prstGeom prst="rect">
            <a:avLst/>
          </a:prstGeom>
          <a:noFill/>
        </p:spPr>
        <p:txBody>
          <a:bodyPr wrap="none" rtlCol="0">
            <a:spAutoFit/>
          </a:bodyPr>
          <a:lstStyle/>
          <a:p>
            <a:r>
              <a:rPr kumimoji="1" lang="en-US" altLang="zh-CN" sz="2000">
                <a:solidFill>
                  <a:srgbClr val="E53353"/>
                </a:solidFill>
                <a:latin typeface="+mj-lt"/>
              </a:rPr>
              <a:t>01 /</a:t>
            </a:r>
            <a:endParaRPr kumimoji="1" lang="zh-CN" altLang="en-US" sz="2000">
              <a:solidFill>
                <a:srgbClr val="E53353"/>
              </a:solidFill>
              <a:latin typeface="+mj-lt"/>
            </a:endParaRPr>
          </a:p>
        </p:txBody>
      </p:sp>
      <p:sp>
        <p:nvSpPr>
          <p:cNvPr id="23" name="文本框 22"/>
          <p:cNvSpPr txBox="1"/>
          <p:nvPr/>
        </p:nvSpPr>
        <p:spPr>
          <a:xfrm>
            <a:off x="3557706" y="4385406"/>
            <a:ext cx="683200" cy="400110"/>
          </a:xfrm>
          <a:prstGeom prst="rect">
            <a:avLst/>
          </a:prstGeom>
          <a:noFill/>
        </p:spPr>
        <p:txBody>
          <a:bodyPr wrap="none" rtlCol="0">
            <a:spAutoFit/>
          </a:bodyPr>
          <a:lstStyle/>
          <a:p>
            <a:r>
              <a:rPr kumimoji="1" lang="en-US" altLang="zh-CN" sz="2000">
                <a:solidFill>
                  <a:srgbClr val="E53353"/>
                </a:solidFill>
                <a:latin typeface="+mj-lt"/>
              </a:rPr>
              <a:t>02 /</a:t>
            </a:r>
            <a:endParaRPr kumimoji="1" lang="zh-CN" altLang="en-US" sz="2000">
              <a:solidFill>
                <a:srgbClr val="E53353"/>
              </a:solidFill>
              <a:latin typeface="+mj-lt"/>
            </a:endParaRPr>
          </a:p>
        </p:txBody>
      </p:sp>
      <p:sp>
        <p:nvSpPr>
          <p:cNvPr id="24" name="文本框 23"/>
          <p:cNvSpPr txBox="1"/>
          <p:nvPr/>
        </p:nvSpPr>
        <p:spPr>
          <a:xfrm>
            <a:off x="6489691" y="4385406"/>
            <a:ext cx="683200" cy="400110"/>
          </a:xfrm>
          <a:prstGeom prst="rect">
            <a:avLst/>
          </a:prstGeom>
          <a:noFill/>
        </p:spPr>
        <p:txBody>
          <a:bodyPr wrap="none" rtlCol="0">
            <a:spAutoFit/>
          </a:bodyPr>
          <a:lstStyle/>
          <a:p>
            <a:r>
              <a:rPr kumimoji="1" lang="en-US" altLang="zh-CN" sz="2000">
                <a:solidFill>
                  <a:srgbClr val="E53353"/>
                </a:solidFill>
                <a:latin typeface="+mj-lt"/>
              </a:rPr>
              <a:t>03 /</a:t>
            </a:r>
            <a:endParaRPr kumimoji="1" lang="zh-CN" altLang="en-US" sz="2000">
              <a:solidFill>
                <a:srgbClr val="E53353"/>
              </a:solidFill>
              <a:latin typeface="+mj-lt"/>
            </a:endParaRPr>
          </a:p>
        </p:txBody>
      </p:sp>
      <p:sp>
        <p:nvSpPr>
          <p:cNvPr id="25" name="文本框 24"/>
          <p:cNvSpPr txBox="1"/>
          <p:nvPr/>
        </p:nvSpPr>
        <p:spPr>
          <a:xfrm>
            <a:off x="9376864" y="4385406"/>
            <a:ext cx="683200" cy="400110"/>
          </a:xfrm>
          <a:prstGeom prst="rect">
            <a:avLst/>
          </a:prstGeom>
          <a:noFill/>
        </p:spPr>
        <p:txBody>
          <a:bodyPr wrap="none" rtlCol="0">
            <a:spAutoFit/>
          </a:bodyPr>
          <a:lstStyle/>
          <a:p>
            <a:r>
              <a:rPr kumimoji="1" lang="en-US" altLang="zh-CN" sz="2000">
                <a:solidFill>
                  <a:srgbClr val="E53353"/>
                </a:solidFill>
                <a:latin typeface="+mj-lt"/>
              </a:rPr>
              <a:t>04 /</a:t>
            </a:r>
            <a:endParaRPr kumimoji="1" lang="zh-CN" altLang="en-US" sz="2000">
              <a:solidFill>
                <a:srgbClr val="E53353"/>
              </a:solidFill>
              <a:latin typeface="+mj-lt"/>
            </a:endParaRPr>
          </a:p>
        </p:txBody>
      </p:sp>
      <p:sp>
        <p:nvSpPr>
          <p:cNvPr id="26" name="文本框 25"/>
          <p:cNvSpPr txBox="1"/>
          <p:nvPr/>
        </p:nvSpPr>
        <p:spPr>
          <a:xfrm>
            <a:off x="1428085" y="4367760"/>
            <a:ext cx="1099916" cy="523220"/>
          </a:xfrm>
          <a:prstGeom prst="rect">
            <a:avLst/>
          </a:prstGeom>
          <a:noFill/>
        </p:spPr>
        <p:txBody>
          <a:bodyPr wrap="none" rtlCol="0">
            <a:spAutoFit/>
          </a:bodyPr>
          <a:lstStyle/>
          <a:p>
            <a:r>
              <a:rPr kumimoji="1" lang="en-GB" altLang="zh-CN" sz="1400">
                <a:solidFill>
                  <a:schemeClr val="bg1"/>
                </a:solidFill>
              </a:rPr>
              <a:t>SUMMARY</a:t>
            </a:r>
          </a:p>
          <a:p>
            <a:r>
              <a:rPr kumimoji="1" lang="en-GB" altLang="zh-CN" sz="1400">
                <a:solidFill>
                  <a:schemeClr val="bg1"/>
                </a:solidFill>
              </a:rPr>
              <a:t>OF WORK</a:t>
            </a:r>
            <a:endParaRPr kumimoji="1" lang="zh-CN" altLang="en-US" sz="1400">
              <a:solidFill>
                <a:schemeClr val="bg1"/>
              </a:solidFill>
            </a:endParaRPr>
          </a:p>
        </p:txBody>
      </p:sp>
      <p:sp>
        <p:nvSpPr>
          <p:cNvPr id="27" name="文本框 26"/>
          <p:cNvSpPr txBox="1"/>
          <p:nvPr/>
        </p:nvSpPr>
        <p:spPr>
          <a:xfrm>
            <a:off x="4194055" y="4353612"/>
            <a:ext cx="1747081" cy="523220"/>
          </a:xfrm>
          <a:prstGeom prst="rect">
            <a:avLst/>
          </a:prstGeom>
          <a:noFill/>
        </p:spPr>
        <p:txBody>
          <a:bodyPr wrap="none" rtlCol="0">
            <a:spAutoFit/>
          </a:bodyPr>
          <a:lstStyle/>
          <a:p>
            <a:r>
              <a:rPr kumimoji="1" lang="en-GB" altLang="zh-CN" sz="1400">
                <a:solidFill>
                  <a:schemeClr val="bg1"/>
                </a:solidFill>
              </a:rPr>
              <a:t>PERFORMANCE</a:t>
            </a:r>
          </a:p>
          <a:p>
            <a:r>
              <a:rPr kumimoji="1" lang="en-GB" altLang="zh-CN" sz="1400">
                <a:solidFill>
                  <a:schemeClr val="bg1"/>
                </a:solidFill>
              </a:rPr>
              <a:t>DEMONSTRATION</a:t>
            </a:r>
            <a:endParaRPr kumimoji="1" lang="zh-CN" altLang="en-US" sz="1400">
              <a:solidFill>
                <a:schemeClr val="bg1"/>
              </a:solidFill>
            </a:endParaRPr>
          </a:p>
        </p:txBody>
      </p:sp>
      <p:sp>
        <p:nvSpPr>
          <p:cNvPr id="28" name="文本框 27"/>
          <p:cNvSpPr txBox="1"/>
          <p:nvPr/>
        </p:nvSpPr>
        <p:spPr>
          <a:xfrm>
            <a:off x="7175411" y="4353612"/>
            <a:ext cx="1345240" cy="523220"/>
          </a:xfrm>
          <a:prstGeom prst="rect">
            <a:avLst/>
          </a:prstGeom>
          <a:noFill/>
        </p:spPr>
        <p:txBody>
          <a:bodyPr wrap="none" rtlCol="0">
            <a:spAutoFit/>
          </a:bodyPr>
          <a:lstStyle/>
          <a:p>
            <a:r>
              <a:rPr kumimoji="1" lang="en-GB" altLang="zh-CN" sz="1400">
                <a:solidFill>
                  <a:schemeClr val="bg1"/>
                </a:solidFill>
              </a:rPr>
              <a:t>SUMMARIZE</a:t>
            </a:r>
          </a:p>
          <a:p>
            <a:r>
              <a:rPr kumimoji="1" lang="en-GB" altLang="zh-CN" sz="1400">
                <a:solidFill>
                  <a:schemeClr val="bg1"/>
                </a:solidFill>
              </a:rPr>
              <a:t>EXPERIENCE</a:t>
            </a:r>
            <a:endParaRPr kumimoji="1" lang="zh-CN" altLang="en-US" sz="1400">
              <a:solidFill>
                <a:schemeClr val="bg1"/>
              </a:solidFill>
            </a:endParaRPr>
          </a:p>
        </p:txBody>
      </p:sp>
      <p:sp>
        <p:nvSpPr>
          <p:cNvPr id="29" name="文本框 28"/>
          <p:cNvSpPr txBox="1"/>
          <p:nvPr/>
        </p:nvSpPr>
        <p:spPr>
          <a:xfrm>
            <a:off x="10096914" y="4391712"/>
            <a:ext cx="1103187" cy="523220"/>
          </a:xfrm>
          <a:prstGeom prst="rect">
            <a:avLst/>
          </a:prstGeom>
          <a:noFill/>
        </p:spPr>
        <p:txBody>
          <a:bodyPr wrap="none" rtlCol="0">
            <a:spAutoFit/>
          </a:bodyPr>
          <a:lstStyle/>
          <a:p>
            <a:r>
              <a:rPr kumimoji="1" lang="en-GB" altLang="zh-CN" sz="1400">
                <a:solidFill>
                  <a:schemeClr val="bg1"/>
                </a:solidFill>
              </a:rPr>
              <a:t>WORK</a:t>
            </a:r>
          </a:p>
          <a:p>
            <a:r>
              <a:rPr kumimoji="1" lang="en-GB" altLang="zh-CN" sz="1400">
                <a:solidFill>
                  <a:schemeClr val="bg1"/>
                </a:solidFill>
              </a:rPr>
              <a:t>PLANNING</a:t>
            </a:r>
            <a:endParaRPr kumimoji="1" lang="zh-CN" altLang="en-US" sz="1400">
              <a:solidFill>
                <a:schemeClr val="bg1"/>
              </a:solidFill>
            </a:endParaRPr>
          </a:p>
        </p:txBody>
      </p:sp>
      <p:sp>
        <p:nvSpPr>
          <p:cNvPr id="30" name="文本框 29"/>
          <p:cNvSpPr txBox="1"/>
          <p:nvPr/>
        </p:nvSpPr>
        <p:spPr>
          <a:xfrm>
            <a:off x="653774" y="4913452"/>
            <a:ext cx="2400300" cy="756297"/>
          </a:xfrm>
          <a:prstGeom prst="rect">
            <a:avLst/>
          </a:prstGeom>
          <a:noFill/>
        </p:spPr>
        <p:txBody>
          <a:bodyPr wrap="square" rtlCol="0">
            <a:spAutoFit/>
          </a:bodyPr>
          <a:lstStyle/>
          <a:p>
            <a:pPr>
              <a:lnSpc>
                <a:spcPct val="150000"/>
              </a:lnSpc>
            </a:pPr>
            <a:r>
              <a:rPr lang="en-GB" altLang="zh-CN" sz="1000">
                <a:solidFill>
                  <a:schemeClr val="bg1">
                    <a:alpha val="70000"/>
                  </a:schemeClr>
                </a:solidFill>
              </a:rPr>
              <a:t>Your content is entered here, or by copying your text, select Paste in this box and choose to retain only text. </a:t>
            </a:r>
            <a:endParaRPr kumimoji="1" lang="zh-CN" altLang="en-US" sz="1000">
              <a:solidFill>
                <a:schemeClr val="bg1">
                  <a:alpha val="70000"/>
                </a:schemeClr>
              </a:solidFill>
            </a:endParaRPr>
          </a:p>
        </p:txBody>
      </p:sp>
      <p:sp>
        <p:nvSpPr>
          <p:cNvPr id="31" name="文本框 30"/>
          <p:cNvSpPr txBox="1"/>
          <p:nvPr/>
        </p:nvSpPr>
        <p:spPr>
          <a:xfrm>
            <a:off x="3535179" y="4913452"/>
            <a:ext cx="2400300" cy="756297"/>
          </a:xfrm>
          <a:prstGeom prst="rect">
            <a:avLst/>
          </a:prstGeom>
          <a:noFill/>
        </p:spPr>
        <p:txBody>
          <a:bodyPr wrap="square" rtlCol="0">
            <a:spAutoFit/>
          </a:bodyPr>
          <a:lstStyle/>
          <a:p>
            <a:pPr>
              <a:lnSpc>
                <a:spcPct val="150000"/>
              </a:lnSpc>
            </a:pPr>
            <a:r>
              <a:rPr lang="en-GB" altLang="zh-CN" sz="1000">
                <a:solidFill>
                  <a:schemeClr val="bg1">
                    <a:alpha val="70000"/>
                  </a:schemeClr>
                </a:solidFill>
              </a:rPr>
              <a:t>Your content is entered here, or by copying your text, select Paste in this box and choose to retain only text. </a:t>
            </a:r>
            <a:endParaRPr kumimoji="1" lang="zh-CN" altLang="en-US" sz="1000">
              <a:solidFill>
                <a:schemeClr val="bg1">
                  <a:alpha val="70000"/>
                </a:schemeClr>
              </a:solidFill>
            </a:endParaRPr>
          </a:p>
        </p:txBody>
      </p:sp>
      <p:sp>
        <p:nvSpPr>
          <p:cNvPr id="32" name="文本框 31"/>
          <p:cNvSpPr txBox="1"/>
          <p:nvPr/>
        </p:nvSpPr>
        <p:spPr>
          <a:xfrm>
            <a:off x="6433447" y="4913452"/>
            <a:ext cx="2400300" cy="756297"/>
          </a:xfrm>
          <a:prstGeom prst="rect">
            <a:avLst/>
          </a:prstGeom>
          <a:noFill/>
        </p:spPr>
        <p:txBody>
          <a:bodyPr wrap="square" rtlCol="0">
            <a:spAutoFit/>
          </a:bodyPr>
          <a:lstStyle/>
          <a:p>
            <a:pPr>
              <a:lnSpc>
                <a:spcPct val="150000"/>
              </a:lnSpc>
            </a:pPr>
            <a:r>
              <a:rPr lang="en-GB" altLang="zh-CN" sz="1000">
                <a:solidFill>
                  <a:schemeClr val="bg1">
                    <a:alpha val="70000"/>
                  </a:schemeClr>
                </a:solidFill>
              </a:rPr>
              <a:t>Your content is entered here, or by copying your text, select Paste in this box and choose to retain only text. </a:t>
            </a:r>
            <a:endParaRPr kumimoji="1" lang="zh-CN" altLang="en-US" sz="1000">
              <a:solidFill>
                <a:schemeClr val="bg1">
                  <a:alpha val="70000"/>
                </a:schemeClr>
              </a:solidFill>
            </a:endParaRPr>
          </a:p>
        </p:txBody>
      </p:sp>
      <p:sp>
        <p:nvSpPr>
          <p:cNvPr id="33" name="文本框 32"/>
          <p:cNvSpPr txBox="1"/>
          <p:nvPr/>
        </p:nvSpPr>
        <p:spPr>
          <a:xfrm>
            <a:off x="9341106" y="4913452"/>
            <a:ext cx="2400300" cy="756297"/>
          </a:xfrm>
          <a:prstGeom prst="rect">
            <a:avLst/>
          </a:prstGeom>
          <a:noFill/>
        </p:spPr>
        <p:txBody>
          <a:bodyPr wrap="square" rtlCol="0">
            <a:spAutoFit/>
          </a:bodyPr>
          <a:lstStyle/>
          <a:p>
            <a:pPr>
              <a:lnSpc>
                <a:spcPct val="150000"/>
              </a:lnSpc>
            </a:pPr>
            <a:r>
              <a:rPr lang="en-GB" altLang="zh-CN" sz="1000">
                <a:solidFill>
                  <a:schemeClr val="bg1">
                    <a:alpha val="70000"/>
                  </a:schemeClr>
                </a:solidFill>
              </a:rPr>
              <a:t>Your content is entered here, or by copying your text, select Paste in this box and choose to retain only text. </a:t>
            </a:r>
            <a:endParaRPr kumimoji="1" lang="zh-CN" altLang="en-US" sz="1000">
              <a:solidFill>
                <a:schemeClr val="bg1">
                  <a:alpha val="7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dur="50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dur="50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dur="50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dur="50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dur="50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dur="5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dur="50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dur="50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dur="50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dur="50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par>
                                <p:cTn id="47" presetID="9" presetClass="entr" presetSubtype="0" dur="50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par>
                                <p:cTn id="50" presetID="9" presetClass="entr" presetSubtype="0" dur="50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dissolv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3" name="平行四边形 2"/>
          <p:cNvSpPr/>
          <p:nvPr/>
        </p:nvSpPr>
        <p:spPr>
          <a:xfrm>
            <a:off x="2279374" y="1426266"/>
            <a:ext cx="2478158" cy="3684104"/>
          </a:xfrm>
          <a:prstGeom prst="parallelogram">
            <a:avLst>
              <a:gd name="adj" fmla="val 5241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 name="直线连接符 4"/>
          <p:cNvCxnSpPr/>
          <p:nvPr/>
        </p:nvCxnSpPr>
        <p:spPr>
          <a:xfrm flipH="1">
            <a:off x="2365515" y="1081709"/>
            <a:ext cx="1318589" cy="3816627"/>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平行四边形 6"/>
          <p:cNvSpPr/>
          <p:nvPr/>
        </p:nvSpPr>
        <p:spPr>
          <a:xfrm rot="10800000">
            <a:off x="1630017" y="3513483"/>
            <a:ext cx="1033670" cy="2292627"/>
          </a:xfrm>
          <a:prstGeom prst="parallelogram">
            <a:avLst>
              <a:gd name="adj" fmla="val 86242"/>
            </a:avLst>
          </a:prstGeom>
          <a:gradFill>
            <a:gsLst>
              <a:gs pos="4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平行四边形 7"/>
          <p:cNvSpPr/>
          <p:nvPr/>
        </p:nvSpPr>
        <p:spPr>
          <a:xfrm>
            <a:off x="3170585" y="2870753"/>
            <a:ext cx="2368827" cy="2491409"/>
          </a:xfrm>
          <a:prstGeom prst="parallelogram">
            <a:avLst>
              <a:gd name="adj" fmla="val 3856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 name="直线连接符 8"/>
          <p:cNvCxnSpPr/>
          <p:nvPr/>
        </p:nvCxnSpPr>
        <p:spPr>
          <a:xfrm flipH="1">
            <a:off x="4254906" y="267929"/>
            <a:ext cx="899236" cy="2602824"/>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flipH="1">
            <a:off x="4391047" y="4656483"/>
            <a:ext cx="478446" cy="1384853"/>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平行四边形 13"/>
          <p:cNvSpPr/>
          <p:nvPr/>
        </p:nvSpPr>
        <p:spPr>
          <a:xfrm rot="10800000">
            <a:off x="4658385" y="1081709"/>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平行四边形 14"/>
          <p:cNvSpPr/>
          <p:nvPr/>
        </p:nvSpPr>
        <p:spPr>
          <a:xfrm rot="10800000">
            <a:off x="5370201" y="1273864"/>
            <a:ext cx="1050238" cy="2504659"/>
          </a:xfrm>
          <a:prstGeom prst="parallelogram">
            <a:avLst>
              <a:gd name="adj" fmla="val 85269"/>
            </a:avLst>
          </a:prstGeom>
          <a:gradFill>
            <a:gsLst>
              <a:gs pos="32000">
                <a:schemeClr val="bg1">
                  <a:alpha val="4600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平行四边形 15"/>
          <p:cNvSpPr/>
          <p:nvPr/>
        </p:nvSpPr>
        <p:spPr>
          <a:xfrm>
            <a:off x="5895320" y="1616766"/>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平行四边形 16"/>
          <p:cNvSpPr/>
          <p:nvPr/>
        </p:nvSpPr>
        <p:spPr>
          <a:xfrm rot="10800000">
            <a:off x="10402964" y="-6626"/>
            <a:ext cx="1123611" cy="2875722"/>
          </a:xfrm>
          <a:prstGeom prst="parallelogram">
            <a:avLst>
              <a:gd name="adj" fmla="val 86967"/>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8" name="直线连接符 17"/>
          <p:cNvCxnSpPr/>
          <p:nvPr/>
        </p:nvCxnSpPr>
        <p:spPr>
          <a:xfrm flipH="1">
            <a:off x="5161011" y="2191579"/>
            <a:ext cx="899236" cy="2602824"/>
          </a:xfrm>
          <a:prstGeom prst="line">
            <a:avLst/>
          </a:prstGeom>
          <a:ln w="3175">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749828" y="2211819"/>
            <a:ext cx="5998758" cy="1569660"/>
          </a:xfrm>
          <a:prstGeom prst="rect">
            <a:avLst/>
          </a:prstGeom>
          <a:noFill/>
        </p:spPr>
        <p:txBody>
          <a:bodyPr wrap="none" rtlCol="0">
            <a:spAutoFit/>
          </a:bodyPr>
          <a:lstStyle/>
          <a:p>
            <a:r>
              <a:rPr kumimoji="1" lang="en-US" altLang="zh-CN" sz="9600" i="1">
                <a:solidFill>
                  <a:schemeClr val="bg1"/>
                </a:solidFill>
                <a:effectLst>
                  <a:outerShdw blurRad="50800" dist="38100" dir="2700000" sx="101000" sy="101000" algn="tl" rotWithShape="0">
                    <a:prstClr val="black">
                      <a:alpha val="40000"/>
                    </a:prstClr>
                  </a:outerShdw>
                </a:effectLst>
                <a:latin typeface="+mj-lt"/>
              </a:rPr>
              <a:t>THANKS</a:t>
            </a:r>
          </a:p>
        </p:txBody>
      </p:sp>
      <p:sp>
        <p:nvSpPr>
          <p:cNvPr id="21" name="文本框 20"/>
          <p:cNvSpPr txBox="1"/>
          <p:nvPr/>
        </p:nvSpPr>
        <p:spPr>
          <a:xfrm>
            <a:off x="4254906" y="3581708"/>
            <a:ext cx="5064097" cy="577081"/>
          </a:xfrm>
          <a:prstGeom prst="rect">
            <a:avLst/>
          </a:prstGeom>
          <a:noFill/>
        </p:spPr>
        <p:txBody>
          <a:bodyPr wrap="square" rtlCol="0">
            <a:spAutoFit/>
          </a:bodyPr>
          <a:lstStyle/>
          <a:p>
            <a:r>
              <a:rPr lang="en-GB" altLang="zh-CN" sz="1050">
                <a:solidFill>
                  <a:schemeClr val="bg1"/>
                </a:solidFill>
              </a:rPr>
              <a:t>your content is entered here, or by copying your text, select paste in this box and choose to retain only text. your content is typed here, or by copying your text, select paste in this box.</a:t>
            </a:r>
          </a:p>
        </p:txBody>
      </p:sp>
      <p:sp>
        <p:nvSpPr>
          <p:cNvPr id="22" name="文本框 21"/>
          <p:cNvSpPr txBox="1"/>
          <p:nvPr/>
        </p:nvSpPr>
        <p:spPr>
          <a:xfrm>
            <a:off x="2646978" y="3581708"/>
            <a:ext cx="1518364" cy="646331"/>
          </a:xfrm>
          <a:prstGeom prst="rect">
            <a:avLst/>
          </a:prstGeom>
          <a:noFill/>
        </p:spPr>
        <p:txBody>
          <a:bodyPr wrap="none" rtlCol="0">
            <a:spAutoFit/>
          </a:bodyPr>
          <a:lstStyle/>
          <a:p>
            <a:r>
              <a:rPr kumimoji="1" lang="en-US" altLang="zh-CN" sz="3600" i="1" dirty="0">
                <a:solidFill>
                  <a:schemeClr val="bg1"/>
                </a:solidFill>
                <a:latin typeface="+mj-lt"/>
              </a:rPr>
              <a:t>20XX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280988"/>
            <a:ext cx="11572875" cy="725487"/>
          </a:xfrm>
          <a:prstGeom prst="rect">
            <a:avLst/>
          </a:prstGeom>
        </p:spPr>
        <p:txBody>
          <a:bodyPr>
            <a:normAutofit/>
          </a:bodyPr>
          <a:lstStyle/>
          <a:p>
            <a:pPr marL="0" indent="0" algn="ctr">
              <a:buNone/>
            </a:pPr>
            <a:r>
              <a:rPr lang="en-US" sz="3600" dirty="0">
                <a:solidFill>
                  <a:schemeClr val="bg1"/>
                </a:solidFill>
              </a:rPr>
              <a:t>Fully Editable Icon Sets: A</a:t>
            </a:r>
          </a:p>
        </p:txBody>
      </p:sp>
      <p:sp>
        <p:nvSpPr>
          <p:cNvPr id="54" name="Diamond 5"/>
          <p:cNvSpPr/>
          <p:nvPr/>
        </p:nvSpPr>
        <p:spPr>
          <a:xfrm>
            <a:off x="4389288" y="1505404"/>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5" name="Isosceles Triangle 51"/>
          <p:cNvSpPr/>
          <p:nvPr/>
        </p:nvSpPr>
        <p:spPr>
          <a:xfrm>
            <a:off x="3550534" y="1575938"/>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6" name="Isosceles Triangle 57"/>
          <p:cNvSpPr/>
          <p:nvPr/>
        </p:nvSpPr>
        <p:spPr>
          <a:xfrm>
            <a:off x="4391374" y="4533458"/>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solidFill>
                <a:schemeClr val="bg1"/>
              </a:solidFill>
            </a:endParaRPr>
          </a:p>
        </p:txBody>
      </p:sp>
      <p:sp>
        <p:nvSpPr>
          <p:cNvPr id="57" name="Rectangle 7"/>
          <p:cNvSpPr/>
          <p:nvPr/>
        </p:nvSpPr>
        <p:spPr>
          <a:xfrm rot="18900000">
            <a:off x="7862953" y="3667810"/>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8" name="Parallelogram 15"/>
          <p:cNvSpPr/>
          <p:nvPr/>
        </p:nvSpPr>
        <p:spPr>
          <a:xfrm flipH="1">
            <a:off x="3544244" y="4655161"/>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9" name="Freeform 19"/>
          <p:cNvSpPr/>
          <p:nvPr/>
        </p:nvSpPr>
        <p:spPr>
          <a:xfrm>
            <a:off x="6022628" y="3655758"/>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0" name="Rectangle 30"/>
          <p:cNvSpPr/>
          <p:nvPr/>
        </p:nvSpPr>
        <p:spPr>
          <a:xfrm>
            <a:off x="9340919" y="3613818"/>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1" name="Rectangle 7"/>
          <p:cNvSpPr/>
          <p:nvPr/>
        </p:nvSpPr>
        <p:spPr>
          <a:xfrm>
            <a:off x="5228042" y="1531968"/>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2" name="Rectangle 15"/>
          <p:cNvSpPr/>
          <p:nvPr/>
        </p:nvSpPr>
        <p:spPr>
          <a:xfrm rot="5400000">
            <a:off x="6014902" y="1531967"/>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3" name="Pie 24"/>
          <p:cNvSpPr/>
          <p:nvPr/>
        </p:nvSpPr>
        <p:spPr>
          <a:xfrm>
            <a:off x="5087145" y="4632236"/>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4" name="Parallelogram 30"/>
          <p:cNvSpPr/>
          <p:nvPr/>
        </p:nvSpPr>
        <p:spPr>
          <a:xfrm flipH="1">
            <a:off x="9315676" y="2541018"/>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5" name="Block Arc 14"/>
          <p:cNvSpPr/>
          <p:nvPr/>
        </p:nvSpPr>
        <p:spPr>
          <a:xfrm rot="16200000">
            <a:off x="6802576" y="1483864"/>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6" name="Block Arc 41"/>
          <p:cNvSpPr/>
          <p:nvPr/>
        </p:nvSpPr>
        <p:spPr>
          <a:xfrm>
            <a:off x="7685769" y="1437554"/>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7" name="Right Triangle 17"/>
          <p:cNvSpPr/>
          <p:nvPr/>
        </p:nvSpPr>
        <p:spPr>
          <a:xfrm>
            <a:off x="5982964" y="4614211"/>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8" name="Oval 27"/>
          <p:cNvSpPr/>
          <p:nvPr/>
        </p:nvSpPr>
        <p:spPr>
          <a:xfrm>
            <a:off x="2695714" y="5482436"/>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9" name="Parallelogram 15"/>
          <p:cNvSpPr/>
          <p:nvPr/>
        </p:nvSpPr>
        <p:spPr>
          <a:xfrm rot="16200000">
            <a:off x="6814081" y="3558383"/>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0" name="Round Same Side Corner Rectangle 21"/>
          <p:cNvSpPr/>
          <p:nvPr/>
        </p:nvSpPr>
        <p:spPr>
          <a:xfrm rot="10800000">
            <a:off x="7588281" y="2557184"/>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1" name="Oval 26"/>
          <p:cNvSpPr/>
          <p:nvPr/>
        </p:nvSpPr>
        <p:spPr>
          <a:xfrm>
            <a:off x="5244160" y="3600527"/>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2" name="Freeform 32"/>
          <p:cNvSpPr/>
          <p:nvPr/>
        </p:nvSpPr>
        <p:spPr>
          <a:xfrm>
            <a:off x="2637441" y="1494112"/>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3" name="Rounded Rectangle 10"/>
          <p:cNvSpPr/>
          <p:nvPr/>
        </p:nvSpPr>
        <p:spPr>
          <a:xfrm>
            <a:off x="6811420" y="2529239"/>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4" name="Rounded Rectangle 32"/>
          <p:cNvSpPr/>
          <p:nvPr/>
        </p:nvSpPr>
        <p:spPr>
          <a:xfrm>
            <a:off x="8456812" y="3636707"/>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5" name="Trapezoid 13"/>
          <p:cNvSpPr/>
          <p:nvPr/>
        </p:nvSpPr>
        <p:spPr>
          <a:xfrm>
            <a:off x="3601434" y="2551495"/>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6" name="Rounded Rectangle 7"/>
          <p:cNvSpPr/>
          <p:nvPr/>
        </p:nvSpPr>
        <p:spPr>
          <a:xfrm>
            <a:off x="6135434" y="2540756"/>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7" name="Rectangle 18"/>
          <p:cNvSpPr/>
          <p:nvPr/>
        </p:nvSpPr>
        <p:spPr>
          <a:xfrm>
            <a:off x="4535970" y="2580427"/>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8" name="Rounded Rectangle 25"/>
          <p:cNvSpPr/>
          <p:nvPr/>
        </p:nvSpPr>
        <p:spPr>
          <a:xfrm>
            <a:off x="5431716" y="2565274"/>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9" name="Chord 14"/>
          <p:cNvSpPr/>
          <p:nvPr/>
        </p:nvSpPr>
        <p:spPr>
          <a:xfrm>
            <a:off x="4197163" y="5548590"/>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0" name="Rounded Rectangle 6"/>
          <p:cNvSpPr/>
          <p:nvPr/>
        </p:nvSpPr>
        <p:spPr>
          <a:xfrm>
            <a:off x="2688591" y="2484888"/>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1" name="Oval 66"/>
          <p:cNvSpPr/>
          <p:nvPr/>
        </p:nvSpPr>
        <p:spPr>
          <a:xfrm rot="20700000">
            <a:off x="4414754" y="3647458"/>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2" name="Isosceles Triangle 13"/>
          <p:cNvSpPr/>
          <p:nvPr/>
        </p:nvSpPr>
        <p:spPr>
          <a:xfrm rot="10800000">
            <a:off x="3465438" y="5499195"/>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3" name="Smiley Face 14"/>
          <p:cNvSpPr/>
          <p:nvPr/>
        </p:nvSpPr>
        <p:spPr>
          <a:xfrm>
            <a:off x="5894260" y="5592078"/>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4" name="Smiley Face 12"/>
          <p:cNvSpPr/>
          <p:nvPr/>
        </p:nvSpPr>
        <p:spPr>
          <a:xfrm>
            <a:off x="8437840" y="5592078"/>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5" name="Smiley Face 15"/>
          <p:cNvSpPr/>
          <p:nvPr/>
        </p:nvSpPr>
        <p:spPr>
          <a:xfrm>
            <a:off x="6746213" y="5595149"/>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6" name="Oval 37"/>
          <p:cNvSpPr/>
          <p:nvPr/>
        </p:nvSpPr>
        <p:spPr>
          <a:xfrm>
            <a:off x="9289794" y="5588676"/>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7" name="Smiley Face 14"/>
          <p:cNvSpPr/>
          <p:nvPr/>
        </p:nvSpPr>
        <p:spPr>
          <a:xfrm>
            <a:off x="7592026" y="5595149"/>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8" name="Rectangle 16"/>
          <p:cNvSpPr/>
          <p:nvPr/>
        </p:nvSpPr>
        <p:spPr>
          <a:xfrm rot="2700000">
            <a:off x="3602916" y="3533402"/>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9" name="Rectangle 9"/>
          <p:cNvSpPr/>
          <p:nvPr/>
        </p:nvSpPr>
        <p:spPr>
          <a:xfrm>
            <a:off x="2678392" y="3558499"/>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0" name="Round Same Side Corner Rectangle 6"/>
          <p:cNvSpPr/>
          <p:nvPr/>
        </p:nvSpPr>
        <p:spPr>
          <a:xfrm rot="2700000">
            <a:off x="5256246" y="5489734"/>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1" name="Frame 17"/>
          <p:cNvSpPr/>
          <p:nvPr/>
        </p:nvSpPr>
        <p:spPr>
          <a:xfrm>
            <a:off x="2653453" y="4626669"/>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2" name="Rounded Rectangle 5"/>
          <p:cNvSpPr/>
          <p:nvPr/>
        </p:nvSpPr>
        <p:spPr>
          <a:xfrm flipH="1">
            <a:off x="8379638" y="2567358"/>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3" name="Teardrop 1"/>
          <p:cNvSpPr/>
          <p:nvPr/>
        </p:nvSpPr>
        <p:spPr>
          <a:xfrm rot="18805991">
            <a:off x="8403910" y="1552600"/>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4" name="Rectangle 130"/>
          <p:cNvSpPr/>
          <p:nvPr/>
        </p:nvSpPr>
        <p:spPr>
          <a:xfrm>
            <a:off x="9210038" y="1552666"/>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5" name="Right Triangle 17"/>
          <p:cNvSpPr>
            <a:spLocks noChangeAspect="1"/>
          </p:cNvSpPr>
          <p:nvPr/>
        </p:nvSpPr>
        <p:spPr>
          <a:xfrm>
            <a:off x="7640691" y="4591278"/>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6" name="Right Triangle 17"/>
          <p:cNvSpPr>
            <a:spLocks noChangeAspect="1"/>
          </p:cNvSpPr>
          <p:nvPr/>
        </p:nvSpPr>
        <p:spPr>
          <a:xfrm>
            <a:off x="6765649" y="4591278"/>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7" name="Right Triangle 17"/>
          <p:cNvSpPr>
            <a:spLocks noChangeAspect="1"/>
          </p:cNvSpPr>
          <p:nvPr/>
        </p:nvSpPr>
        <p:spPr>
          <a:xfrm>
            <a:off x="8515733" y="4591278"/>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8" name="Oval 44"/>
          <p:cNvSpPr>
            <a:spLocks noChangeAspect="1"/>
          </p:cNvSpPr>
          <p:nvPr/>
        </p:nvSpPr>
        <p:spPr>
          <a:xfrm>
            <a:off x="9390774" y="4591278"/>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466725"/>
            <a:ext cx="11574463" cy="723900"/>
          </a:xfrm>
          <a:prstGeom prst="rect">
            <a:avLst/>
          </a:prstGeom>
        </p:spPr>
        <p:txBody>
          <a:bodyPr>
            <a:normAutofit/>
          </a:bodyPr>
          <a:lstStyle/>
          <a:p>
            <a:pPr marL="0" indent="0" algn="ctr">
              <a:buNone/>
            </a:pPr>
            <a:r>
              <a:rPr lang="en-US" sz="3600" dirty="0">
                <a:solidFill>
                  <a:schemeClr val="bg1"/>
                </a:solidFill>
              </a:rPr>
              <a:t>Fully Editable Icon Sets: B</a:t>
            </a:r>
          </a:p>
        </p:txBody>
      </p:sp>
      <p:sp>
        <p:nvSpPr>
          <p:cNvPr id="54" name="Freeform 47"/>
          <p:cNvSpPr>
            <a:spLocks noChangeAspect="1"/>
          </p:cNvSpPr>
          <p:nvPr/>
        </p:nvSpPr>
        <p:spPr>
          <a:xfrm>
            <a:off x="2681573" y="1569588"/>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3528715" y="1613876"/>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5246145" y="1599042"/>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4366700" y="1610796"/>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6091469" y="2634169"/>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6811521" y="1603177"/>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8528142" y="1698810"/>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6153523" y="1591274"/>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7711015" y="1592291"/>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9431248" y="1644981"/>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6958207" y="2588127"/>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7869395" y="2588127"/>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4380680" y="2575756"/>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5218021" y="2588098"/>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3542694" y="2575756"/>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2721765" y="2605848"/>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8518359" y="2588127"/>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2760323" y="3730032"/>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9308687" y="2588127"/>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3559075" y="3730032"/>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6097257" y="3747522"/>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5232761" y="3785223"/>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4382771" y="3748286"/>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6889772" y="3748868"/>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4550329" y="4781014"/>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9407099" y="3730032"/>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7689434" y="3730032"/>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8528503" y="3730032"/>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3549314" y="4833994"/>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6961022" y="4818338"/>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5228649" y="4957202"/>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9312373" y="4859116"/>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7693449" y="5787252"/>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6145796" y="4897011"/>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7689434" y="4964139"/>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8547535" y="4833994"/>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2728053" y="4833994"/>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3533989" y="5793782"/>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2686980" y="5793782"/>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5221965" y="5793782"/>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4371975" y="5793782"/>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6087350" y="5783234"/>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6876815" y="5819724"/>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9339693" y="5783234"/>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8609908" y="5784301"/>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509588"/>
            <a:ext cx="11572875" cy="723900"/>
          </a:xfrm>
          <a:prstGeom prst="rect">
            <a:avLst/>
          </a:prstGeom>
        </p:spPr>
        <p:txBody>
          <a:bodyPr>
            <a:normAutofit/>
          </a:bodyPr>
          <a:lstStyle/>
          <a:p>
            <a:pPr marL="0" indent="0" algn="ctr">
              <a:buNone/>
            </a:pPr>
            <a:r>
              <a:rPr lang="en-US" sz="3600" dirty="0">
                <a:solidFill>
                  <a:schemeClr val="bg1"/>
                </a:solidFill>
              </a:rPr>
              <a:t>Fully Editable Icon Sets: C</a:t>
            </a:r>
          </a:p>
        </p:txBody>
      </p:sp>
      <p:sp>
        <p:nvSpPr>
          <p:cNvPr id="54" name="Isosceles Triangle 68"/>
          <p:cNvSpPr/>
          <p:nvPr/>
        </p:nvSpPr>
        <p:spPr>
          <a:xfrm rot="10800000">
            <a:off x="6175655" y="4809022"/>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6739261" y="4888376"/>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2663029" y="3833153"/>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7778855" y="3807330"/>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8408661" y="4946341"/>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8555992" y="3840671"/>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9301938" y="5851554"/>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9276660" y="2839601"/>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7757806" y="5852973"/>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8512631" y="1733769"/>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2550022" y="4864910"/>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7070079" y="3839388"/>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3468461" y="4907697"/>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6620176" y="1747528"/>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7561352" y="1714462"/>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9428361" y="1670870"/>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4397501" y="4950448"/>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3440793"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4348115"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5255437"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6162757"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9361414" y="3889184"/>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4077325" y="2743417"/>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5037169" y="2742890"/>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5740038" y="1707874"/>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8605681" y="5883866"/>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2546051" y="5938764"/>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6968751" y="5883576"/>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4266895" y="5915256"/>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5243327" y="5852162"/>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3508703" y="5897662"/>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6107751" y="5848274"/>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2759451" y="164907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3346614" y="1646021"/>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3995614" y="1738724"/>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4872123" y="1700659"/>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5864431" y="2803365"/>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3385518" y="2802242"/>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6714726" y="2802242"/>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8434660" y="2798530"/>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9262889" y="4944556"/>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2727021" y="2667332"/>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7513021" y="2825680"/>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5355821" y="4912220"/>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7611629" y="4879515"/>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sp>
        <p:nvSpPr>
          <p:cNvPr id="2263" name="Google Shape;2263;p61"/>
          <p:cNvSpPr/>
          <p:nvPr/>
        </p:nvSpPr>
        <p:spPr>
          <a:xfrm>
            <a:off x="8379440" y="4594436"/>
            <a:ext cx="1055200" cy="1005600"/>
          </a:xfrm>
          <a:prstGeom prst="roundRect">
            <a:avLst>
              <a:gd name="adj" fmla="val 16667"/>
            </a:avLst>
          </a:prstGeom>
          <a:solidFill>
            <a:srgbClr val="336574"/>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4" name="Google Shape;2264;p61"/>
          <p:cNvSpPr/>
          <p:nvPr/>
        </p:nvSpPr>
        <p:spPr>
          <a:xfrm>
            <a:off x="9795199" y="4594436"/>
            <a:ext cx="1055200" cy="1005600"/>
          </a:xfrm>
          <a:prstGeom prst="roundRect">
            <a:avLst>
              <a:gd name="adj" fmla="val 16667"/>
            </a:avLst>
          </a:prstGeom>
          <a:solidFill>
            <a:srgbClr val="1F424C"/>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5" name="Google Shape;2265;p61"/>
          <p:cNvSpPr/>
          <p:nvPr/>
        </p:nvSpPr>
        <p:spPr>
          <a:xfrm>
            <a:off x="6963673" y="4594436"/>
            <a:ext cx="1055200" cy="1005600"/>
          </a:xfrm>
          <a:prstGeom prst="roundRect">
            <a:avLst>
              <a:gd name="adj" fmla="val 16667"/>
            </a:avLst>
          </a:prstGeom>
          <a:solidFill>
            <a:srgbClr val="00ABB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6" name="Google Shape;2266;p61"/>
          <p:cNvSpPr txBox="1"/>
          <p:nvPr/>
        </p:nvSpPr>
        <p:spPr>
          <a:xfrm>
            <a:off x="8379440" y="4803836"/>
            <a:ext cx="1055200" cy="586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#336574</a:t>
            </a:r>
            <a:endParaRPr sz="1335" kern="0">
              <a:solidFill>
                <a:srgbClr val="FFFFFF"/>
              </a:solidFill>
              <a:latin typeface="Arial" panose="020B0604020202020204"/>
              <a:cs typeface="Arial" panose="020B0604020202020204"/>
              <a:sym typeface="Arial" panose="020B0604020202020204"/>
            </a:endParaRPr>
          </a:p>
        </p:txBody>
      </p:sp>
      <p:sp>
        <p:nvSpPr>
          <p:cNvPr id="2267" name="Google Shape;2267;p61"/>
          <p:cNvSpPr txBox="1"/>
          <p:nvPr/>
        </p:nvSpPr>
        <p:spPr>
          <a:xfrm>
            <a:off x="9795207" y="4803836"/>
            <a:ext cx="1055200" cy="586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#1f424c</a:t>
            </a:r>
            <a:endParaRPr sz="1335" kern="0">
              <a:solidFill>
                <a:srgbClr val="FFFFFF"/>
              </a:solidFill>
              <a:latin typeface="Arial" panose="020B0604020202020204"/>
              <a:cs typeface="Arial" panose="020B0604020202020204"/>
              <a:sym typeface="Arial" panose="020B0604020202020204"/>
            </a:endParaRPr>
          </a:p>
        </p:txBody>
      </p:sp>
      <p:sp>
        <p:nvSpPr>
          <p:cNvPr id="2268" name="Google Shape;2268;p61"/>
          <p:cNvSpPr txBox="1"/>
          <p:nvPr/>
        </p:nvSpPr>
        <p:spPr>
          <a:xfrm>
            <a:off x="6963673" y="4803836"/>
            <a:ext cx="1055200" cy="586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#00abbf</a:t>
            </a:r>
            <a:endParaRPr sz="1335" kern="0">
              <a:solidFill>
                <a:srgbClr val="FFFFFF"/>
              </a:solidFill>
              <a:latin typeface="Arial" panose="020B0604020202020204"/>
              <a:cs typeface="Arial" panose="020B0604020202020204"/>
              <a:sym typeface="Arial" panose="020B0604020202020204"/>
            </a:endParaRPr>
          </a:p>
        </p:txBody>
      </p:sp>
      <p:grpSp>
        <p:nvGrpSpPr>
          <p:cNvPr id="2269" name="Google Shape;2269;p61"/>
          <p:cNvGrpSpPr/>
          <p:nvPr/>
        </p:nvGrpSpPr>
        <p:grpSpPr>
          <a:xfrm>
            <a:off x="1334323" y="4594436"/>
            <a:ext cx="5302500" cy="1005600"/>
            <a:chOff x="2052655" y="3498875"/>
            <a:chExt cx="3976875" cy="754200"/>
          </a:xfrm>
        </p:grpSpPr>
        <p:sp>
          <p:nvSpPr>
            <p:cNvPr id="2270" name="Google Shape;2270;p61"/>
            <p:cNvSpPr/>
            <p:nvPr/>
          </p:nvSpPr>
          <p:spPr>
            <a:xfrm>
              <a:off x="3114480" y="3498875"/>
              <a:ext cx="791400" cy="754200"/>
            </a:xfrm>
            <a:prstGeom prst="roundRect">
              <a:avLst>
                <a:gd name="adj" fmla="val 16667"/>
              </a:avLst>
            </a:prstGeom>
            <a:solidFill>
              <a:srgbClr val="CEB2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1" name="Google Shape;2271;p61"/>
            <p:cNvSpPr/>
            <p:nvPr/>
          </p:nvSpPr>
          <p:spPr>
            <a:xfrm>
              <a:off x="4176300" y="3498875"/>
              <a:ext cx="791400" cy="754200"/>
            </a:xfrm>
            <a:prstGeom prst="roundRect">
              <a:avLst>
                <a:gd name="adj" fmla="val 16667"/>
              </a:avLst>
            </a:prstGeom>
            <a:solidFill>
              <a:srgbClr val="E83D3D"/>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2" name="Google Shape;2272;p61"/>
            <p:cNvSpPr/>
            <p:nvPr/>
          </p:nvSpPr>
          <p:spPr>
            <a:xfrm>
              <a:off x="5238120" y="3498875"/>
              <a:ext cx="791400" cy="754200"/>
            </a:xfrm>
            <a:prstGeom prst="roundRect">
              <a:avLst>
                <a:gd name="adj" fmla="val 16667"/>
              </a:avLst>
            </a:prstGeom>
            <a:solidFill>
              <a:srgbClr val="B2322E"/>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3" name="Google Shape;2273;p61"/>
            <p:cNvSpPr/>
            <p:nvPr/>
          </p:nvSpPr>
          <p:spPr>
            <a:xfrm>
              <a:off x="2052655" y="3498875"/>
              <a:ext cx="791400" cy="754200"/>
            </a:xfrm>
            <a:prstGeom prst="roundRect">
              <a:avLst>
                <a:gd name="adj" fmla="val 16667"/>
              </a:avLst>
            </a:prstGeom>
            <a:solidFill>
              <a:srgbClr val="F4D0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4" name="Google Shape;2274;p61"/>
            <p:cNvSpPr txBox="1"/>
            <p:nvPr/>
          </p:nvSpPr>
          <p:spPr>
            <a:xfrm>
              <a:off x="3114480" y="3655925"/>
              <a:ext cx="791400" cy="4401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#ceb200</a:t>
              </a:r>
              <a:endParaRPr sz="1335" kern="0">
                <a:solidFill>
                  <a:srgbClr val="FFFFFF"/>
                </a:solidFill>
                <a:latin typeface="Arial" panose="020B0604020202020204"/>
                <a:cs typeface="Arial" panose="020B0604020202020204"/>
                <a:sym typeface="Arial" panose="020B0604020202020204"/>
              </a:endParaRPr>
            </a:p>
          </p:txBody>
        </p:sp>
        <p:sp>
          <p:nvSpPr>
            <p:cNvPr id="2275" name="Google Shape;2275;p61"/>
            <p:cNvSpPr txBox="1"/>
            <p:nvPr/>
          </p:nvSpPr>
          <p:spPr>
            <a:xfrm>
              <a:off x="4176305" y="3655925"/>
              <a:ext cx="791400" cy="4401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#e83d3d</a:t>
              </a:r>
              <a:endParaRPr sz="1335" kern="0">
                <a:solidFill>
                  <a:srgbClr val="FFFFFF"/>
                </a:solidFill>
                <a:latin typeface="Arial" panose="020B0604020202020204"/>
                <a:cs typeface="Arial" panose="020B0604020202020204"/>
                <a:sym typeface="Arial" panose="020B0604020202020204"/>
              </a:endParaRPr>
            </a:p>
          </p:txBody>
        </p:sp>
        <p:sp>
          <p:nvSpPr>
            <p:cNvPr id="2276" name="Google Shape;2276;p61"/>
            <p:cNvSpPr txBox="1"/>
            <p:nvPr/>
          </p:nvSpPr>
          <p:spPr>
            <a:xfrm>
              <a:off x="5238130" y="3655925"/>
              <a:ext cx="791400" cy="4401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#b2322e</a:t>
              </a:r>
              <a:endParaRPr sz="1335" kern="0">
                <a:solidFill>
                  <a:srgbClr val="FFFFFF"/>
                </a:solidFill>
                <a:latin typeface="Arial" panose="020B0604020202020204"/>
                <a:cs typeface="Arial" panose="020B0604020202020204"/>
                <a:sym typeface="Arial" panose="020B0604020202020204"/>
              </a:endParaRPr>
            </a:p>
          </p:txBody>
        </p:sp>
        <p:sp>
          <p:nvSpPr>
            <p:cNvPr id="2277" name="Google Shape;2277;p61"/>
            <p:cNvSpPr txBox="1"/>
            <p:nvPr/>
          </p:nvSpPr>
          <p:spPr>
            <a:xfrm>
              <a:off x="2052655" y="3655925"/>
              <a:ext cx="791400" cy="4401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000000"/>
                  </a:solidFill>
                  <a:latin typeface="Arial" panose="020B0604020202020204"/>
                  <a:cs typeface="Arial" panose="020B0604020202020204"/>
                  <a:sym typeface="Arial" panose="020B0604020202020204"/>
                </a:rPr>
                <a:t>#f4d000</a:t>
              </a:r>
              <a:endParaRPr sz="1335" kern="0">
                <a:solidFill>
                  <a:srgbClr val="000000"/>
                </a:solidFill>
                <a:latin typeface="Arial" panose="020B0604020202020204"/>
                <a:cs typeface="Arial" panose="020B0604020202020204"/>
                <a:sym typeface="Arial" panose="020B0604020202020204"/>
              </a:endParaRPr>
            </a:p>
          </p:txBody>
        </p:sp>
      </p:grpSp>
      <p:sp>
        <p:nvSpPr>
          <p:cNvPr id="2" name="Google Shape;2260;p61">
            <a:extLst>
              <a:ext uri="{FF2B5EF4-FFF2-40B4-BE49-F238E27FC236}">
                <a16:creationId xmlns:a16="http://schemas.microsoft.com/office/drawing/2014/main" id="{E8C95E42-D0EC-F5A1-455D-0A9465ABE5CB}"/>
              </a:ext>
            </a:extLst>
          </p:cNvPr>
          <p:cNvSpPr txBox="1">
            <a:spLocks/>
          </p:cNvSpPr>
          <p:nvPr/>
        </p:nvSpPr>
        <p:spPr>
          <a:xfrm>
            <a:off x="1334323" y="629333"/>
            <a:ext cx="9396400" cy="643200"/>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ts val="1100"/>
            </a:pPr>
            <a:r>
              <a:rPr lang="en-GB">
                <a:solidFill>
                  <a:schemeClr val="bg1"/>
                </a:solidFill>
                <a:latin typeface="Arial" panose="020B0604020202020204"/>
                <a:ea typeface="Arial" panose="020B0604020202020204"/>
                <a:cs typeface="Arial" panose="020B0604020202020204"/>
                <a:sym typeface="Arial" panose="020B0604020202020204"/>
              </a:rPr>
              <a:t>Fonts &amp; colors used</a:t>
            </a:r>
            <a:endParaRPr lang="en-GB" dirty="0">
              <a:solidFill>
                <a:schemeClr val="bg1"/>
              </a:solidFill>
              <a:latin typeface="Arial" panose="020B0604020202020204"/>
              <a:ea typeface="Arial" panose="020B0604020202020204"/>
              <a:cs typeface="Arial" panose="020B0604020202020204"/>
              <a:sym typeface="Arial" panose="020B0604020202020204"/>
            </a:endParaRPr>
          </a:p>
        </p:txBody>
      </p:sp>
      <p:sp>
        <p:nvSpPr>
          <p:cNvPr id="3" name="Google Shape;2261;p61">
            <a:extLst>
              <a:ext uri="{FF2B5EF4-FFF2-40B4-BE49-F238E27FC236}">
                <a16:creationId xmlns:a16="http://schemas.microsoft.com/office/drawing/2014/main" id="{C28B50E8-9E28-005A-0073-937A872EC7C9}"/>
              </a:ext>
            </a:extLst>
          </p:cNvPr>
          <p:cNvSpPr txBox="1">
            <a:spLocks/>
          </p:cNvSpPr>
          <p:nvPr/>
        </p:nvSpPr>
        <p:spPr>
          <a:xfrm>
            <a:off x="1360656" y="1300633"/>
            <a:ext cx="9396400" cy="58680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600" dirty="0">
                <a:solidFill>
                  <a:schemeClr val="bg1"/>
                </a:solidFill>
                <a:latin typeface="Arial" panose="020B0604020202020204"/>
                <a:ea typeface="Arial" panose="020B0604020202020204"/>
                <a:cs typeface="Arial" panose="020B0604020202020204"/>
                <a:sym typeface="Arial" panose="020B0604020202020204"/>
              </a:rPr>
              <a:t>This presentation has been made using the following fonts:</a:t>
            </a:r>
          </a:p>
          <a:p>
            <a:pPr marL="0" indent="0" algn="ctr">
              <a:buFont typeface="Arial"/>
              <a:buNone/>
            </a:pPr>
            <a:endParaRPr lang="en-US" sz="1865" dirty="0">
              <a:solidFill>
                <a:schemeClr val="bg1"/>
              </a:solidFill>
              <a:latin typeface="Arial" panose="020B0604020202020204"/>
              <a:ea typeface="Arial" panose="020B0604020202020204"/>
              <a:cs typeface="Arial" panose="020B0604020202020204"/>
              <a:sym typeface="Arial" panose="020B0604020202020204"/>
            </a:endParaRPr>
          </a:p>
        </p:txBody>
      </p:sp>
      <p:sp>
        <p:nvSpPr>
          <p:cNvPr id="4" name="Google Shape;2262;p61">
            <a:extLst>
              <a:ext uri="{FF2B5EF4-FFF2-40B4-BE49-F238E27FC236}">
                <a16:creationId xmlns:a16="http://schemas.microsoft.com/office/drawing/2014/main" id="{4E3B8F38-3DD5-5C3D-5B41-73EFCF0DBBCA}"/>
              </a:ext>
            </a:extLst>
          </p:cNvPr>
          <p:cNvSpPr txBox="1">
            <a:spLocks/>
          </p:cNvSpPr>
          <p:nvPr/>
        </p:nvSpPr>
        <p:spPr>
          <a:xfrm>
            <a:off x="1397800" y="2096833"/>
            <a:ext cx="9396400" cy="1673200"/>
          </a:xfrm>
          <a:prstGeom prst="rect">
            <a:avLst/>
          </a:prstGeom>
        </p:spPr>
        <p:txBody>
          <a:bodyPr spcFirstLastPara="1" wrap="square" lIns="121900" tIns="121900" rIns="121900" bIns="121900" anchor="ctr"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l-PL" sz="2000" b="1" dirty="0">
                <a:solidFill>
                  <a:schemeClr val="bg1"/>
                </a:solidFill>
                <a:latin typeface="Arial" panose="020B0604020202020204"/>
                <a:ea typeface="Arial" panose="020B0604020202020204"/>
                <a:cs typeface="Arial" panose="020B0604020202020204"/>
                <a:sym typeface="Arial" panose="020B0604020202020204"/>
              </a:rPr>
              <a:t>Krona One</a:t>
            </a:r>
          </a:p>
          <a:p>
            <a:pPr marL="0" indent="0" algn="ctr">
              <a:buFont typeface="Arial"/>
              <a:buNone/>
            </a:pPr>
            <a:r>
              <a:rPr lang="pl-PL" sz="2000" dirty="0">
                <a:solidFill>
                  <a:schemeClr val="bg1"/>
                </a:solidFill>
                <a:uFill>
                  <a:noFill/>
                </a:uFill>
                <a:latin typeface="Arial" panose="020B0604020202020204"/>
                <a:ea typeface="Arial" panose="020B0604020202020204"/>
                <a:cs typeface="Arial" panose="020B0604020202020204"/>
                <a:sym typeface="Arial" panose="020B0604020202020204"/>
                <a:hlinkClick r:id="rId3">
                  <a:extLst>
                    <a:ext uri="{A12FA001-AC4F-418D-AE19-62706E023703}">
                      <ahyp:hlinkClr xmlns:ahyp="http://schemas.microsoft.com/office/drawing/2018/hyperlinkcolor" val="tx"/>
                    </a:ext>
                  </a:extLst>
                </a:hlinkClick>
              </a:rPr>
              <a:t>(https://fonts.google.com/specimen/Krona+One)</a:t>
            </a:r>
            <a:endParaRPr lang="pl-PL" sz="2000" dirty="0">
              <a:solidFill>
                <a:schemeClr val="bg1"/>
              </a:solidFill>
              <a:latin typeface="Arial" panose="020B0604020202020204"/>
              <a:ea typeface="Arial" panose="020B0604020202020204"/>
              <a:cs typeface="Arial" panose="020B0604020202020204"/>
              <a:sym typeface="Arial" panose="020B0604020202020204"/>
            </a:endParaRPr>
          </a:p>
          <a:p>
            <a:pPr marL="0" indent="0" algn="ctr">
              <a:buFont typeface="Arial"/>
              <a:buNone/>
            </a:pPr>
            <a:endParaRPr lang="pl-PL" sz="1000" dirty="0">
              <a:solidFill>
                <a:schemeClr val="bg1"/>
              </a:solidFill>
              <a:latin typeface="Arial" panose="020B0604020202020204"/>
              <a:ea typeface="Arial" panose="020B0604020202020204"/>
              <a:cs typeface="Arial" panose="020B0604020202020204"/>
              <a:sym typeface="Arial" panose="020B0604020202020204"/>
            </a:endParaRPr>
          </a:p>
          <a:p>
            <a:pPr marL="0" indent="0" algn="ctr">
              <a:buFont typeface="Arial"/>
              <a:buNone/>
            </a:pPr>
            <a:r>
              <a:rPr lang="pl-PL" sz="2000" b="1" dirty="0">
                <a:solidFill>
                  <a:schemeClr val="bg1"/>
                </a:solidFill>
                <a:latin typeface="Arial" panose="020B0604020202020204"/>
                <a:ea typeface="Arial" panose="020B0604020202020204"/>
                <a:cs typeface="Arial" panose="020B0604020202020204"/>
                <a:sym typeface="Arial" panose="020B0604020202020204"/>
              </a:rPr>
              <a:t>Ubuntu</a:t>
            </a:r>
          </a:p>
          <a:p>
            <a:pPr marL="0" indent="0" algn="ctr">
              <a:buClr>
                <a:schemeClr val="dk1"/>
              </a:buClr>
              <a:buFont typeface="Arial"/>
              <a:buNone/>
            </a:pPr>
            <a:r>
              <a:rPr lang="pl-PL" sz="2000" dirty="0">
                <a:solidFill>
                  <a:schemeClr val="bg1"/>
                </a:solidFill>
                <a:uFill>
                  <a:noFill/>
                </a:uFill>
                <a:latin typeface="Arial" panose="020B0604020202020204"/>
                <a:ea typeface="Arial" panose="020B0604020202020204"/>
                <a:cs typeface="Arial" panose="020B0604020202020204"/>
                <a:sym typeface="Arial" panose="020B0604020202020204"/>
                <a:hlinkClick r:id="rId4">
                  <a:extLst>
                    <a:ext uri="{A12FA001-AC4F-418D-AE19-62706E023703}">
                      <ahyp:hlinkClr xmlns:ahyp="http://schemas.microsoft.com/office/drawing/2018/hyperlinkcolor" val="tx"/>
                    </a:ext>
                  </a:extLst>
                </a:hlinkClick>
              </a:rPr>
              <a:t>(https://fonts.google.com/specimen/Ubuntu)</a:t>
            </a:r>
            <a:endParaRPr lang="pl-PL" sz="2000"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91917" y="500732"/>
            <a:ext cx="7488583" cy="4576406"/>
            <a:chOff x="1630017" y="-6626"/>
            <a:chExt cx="9896558" cy="6047962"/>
          </a:xfrm>
        </p:grpSpPr>
        <p:sp>
          <p:nvSpPr>
            <p:cNvPr id="3" name="平行四边形 2"/>
            <p:cNvSpPr/>
            <p:nvPr/>
          </p:nvSpPr>
          <p:spPr>
            <a:xfrm>
              <a:off x="2279374" y="1426266"/>
              <a:ext cx="2478158" cy="3684104"/>
            </a:xfrm>
            <a:prstGeom prst="parallelogram">
              <a:avLst>
                <a:gd name="adj" fmla="val 5241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p:cNvCxnSpPr/>
            <p:nvPr/>
          </p:nvCxnSpPr>
          <p:spPr>
            <a:xfrm flipH="1">
              <a:off x="2365515" y="1081709"/>
              <a:ext cx="1318589" cy="3816627"/>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rot="10800000">
              <a:off x="1630017" y="3513483"/>
              <a:ext cx="1033670" cy="2292627"/>
            </a:xfrm>
            <a:prstGeom prst="parallelogram">
              <a:avLst>
                <a:gd name="adj" fmla="val 86242"/>
              </a:avLst>
            </a:prstGeom>
            <a:gradFill>
              <a:gsLst>
                <a:gs pos="4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平行四边形 5"/>
            <p:cNvSpPr/>
            <p:nvPr/>
          </p:nvSpPr>
          <p:spPr>
            <a:xfrm>
              <a:off x="3170585" y="2870753"/>
              <a:ext cx="2368827" cy="2491409"/>
            </a:xfrm>
            <a:prstGeom prst="parallelogram">
              <a:avLst>
                <a:gd name="adj" fmla="val 3856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p:cNvCxnSpPr/>
            <p:nvPr/>
          </p:nvCxnSpPr>
          <p:spPr>
            <a:xfrm flipH="1">
              <a:off x="4254906" y="267929"/>
              <a:ext cx="899236" cy="2602824"/>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线连接符 7"/>
            <p:cNvCxnSpPr/>
            <p:nvPr/>
          </p:nvCxnSpPr>
          <p:spPr>
            <a:xfrm flipH="1">
              <a:off x="4391047" y="4656483"/>
              <a:ext cx="478446" cy="1384853"/>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rot="10800000">
              <a:off x="4658385" y="1081709"/>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平行四边形 9"/>
            <p:cNvSpPr/>
            <p:nvPr/>
          </p:nvSpPr>
          <p:spPr>
            <a:xfrm rot="10800000">
              <a:off x="5370201" y="1273864"/>
              <a:ext cx="1050238" cy="2504659"/>
            </a:xfrm>
            <a:prstGeom prst="parallelogram">
              <a:avLst>
                <a:gd name="adj" fmla="val 85269"/>
              </a:avLst>
            </a:prstGeom>
            <a:gradFill>
              <a:gsLst>
                <a:gs pos="32000">
                  <a:schemeClr val="bg1">
                    <a:alpha val="4600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平行四边形 10"/>
            <p:cNvSpPr/>
            <p:nvPr/>
          </p:nvSpPr>
          <p:spPr>
            <a:xfrm>
              <a:off x="5895320" y="1616766"/>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平行四边形 11"/>
            <p:cNvSpPr/>
            <p:nvPr/>
          </p:nvSpPr>
          <p:spPr>
            <a:xfrm rot="10800000">
              <a:off x="10402964" y="-6626"/>
              <a:ext cx="1123611" cy="2875722"/>
            </a:xfrm>
            <a:prstGeom prst="parallelogram">
              <a:avLst>
                <a:gd name="adj" fmla="val 86967"/>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连接符 12"/>
            <p:cNvCxnSpPr/>
            <p:nvPr/>
          </p:nvCxnSpPr>
          <p:spPr>
            <a:xfrm flipH="1">
              <a:off x="5161011" y="2191579"/>
              <a:ext cx="899236" cy="2602824"/>
            </a:xfrm>
            <a:prstGeom prst="line">
              <a:avLst/>
            </a:prstGeom>
            <a:ln w="3175">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873954" y="2650038"/>
            <a:ext cx="8557554" cy="923330"/>
          </a:xfrm>
          <a:prstGeom prst="rect">
            <a:avLst/>
          </a:prstGeom>
          <a:noFill/>
        </p:spPr>
        <p:txBody>
          <a:bodyPr wrap="square" rtlCol="0">
            <a:spAutoFit/>
          </a:bodyPr>
          <a:lstStyle/>
          <a:p>
            <a:r>
              <a:rPr kumimoji="1" lang="en-GB" altLang="zh-CN" sz="5400" i="1">
                <a:solidFill>
                  <a:schemeClr val="bg1"/>
                </a:solidFill>
                <a:effectLst>
                  <a:outerShdw blurRad="50800" dist="38100" dir="2700000" algn="tl" rotWithShape="0">
                    <a:prstClr val="black">
                      <a:alpha val="40000"/>
                    </a:prstClr>
                  </a:outerShdw>
                </a:effectLst>
                <a:latin typeface="+mj-lt"/>
              </a:rPr>
              <a:t>SUMMARY</a:t>
            </a:r>
            <a:r>
              <a:rPr kumimoji="1" lang="zh-CN" altLang="en-US" sz="5400" i="1">
                <a:solidFill>
                  <a:schemeClr val="bg1"/>
                </a:solidFill>
                <a:effectLst>
                  <a:outerShdw blurRad="50800" dist="38100" dir="2700000" algn="tl" rotWithShape="0">
                    <a:prstClr val="black">
                      <a:alpha val="40000"/>
                    </a:prstClr>
                  </a:outerShdw>
                </a:effectLst>
                <a:latin typeface="+mj-lt"/>
              </a:rPr>
              <a:t> </a:t>
            </a:r>
            <a:r>
              <a:rPr kumimoji="1" lang="en-GB" altLang="zh-CN" sz="5400" i="1">
                <a:solidFill>
                  <a:schemeClr val="bg1"/>
                </a:solidFill>
                <a:effectLst>
                  <a:outerShdw blurRad="50800" dist="38100" dir="2700000" algn="tl" rotWithShape="0">
                    <a:prstClr val="black">
                      <a:alpha val="40000"/>
                    </a:prstClr>
                  </a:outerShdw>
                </a:effectLst>
                <a:latin typeface="+mj-lt"/>
              </a:rPr>
              <a:t>OF WORK</a:t>
            </a:r>
            <a:endParaRPr kumimoji="1" lang="zh-CN" altLang="en-US" sz="5400" i="1">
              <a:solidFill>
                <a:schemeClr val="bg1"/>
              </a:solidFill>
              <a:effectLst>
                <a:outerShdw blurRad="50800" dist="38100" dir="2700000" algn="tl" rotWithShape="0">
                  <a:prstClr val="black">
                    <a:alpha val="40000"/>
                  </a:prstClr>
                </a:outerShdw>
              </a:effectLst>
              <a:latin typeface="+mj-lt"/>
            </a:endParaRPr>
          </a:p>
        </p:txBody>
      </p:sp>
      <p:sp>
        <p:nvSpPr>
          <p:cNvPr id="17" name="文本框 16"/>
          <p:cNvSpPr txBox="1"/>
          <p:nvPr/>
        </p:nvSpPr>
        <p:spPr>
          <a:xfrm>
            <a:off x="7721600" y="3585015"/>
            <a:ext cx="2198038" cy="584775"/>
          </a:xfrm>
          <a:prstGeom prst="rect">
            <a:avLst/>
          </a:prstGeom>
          <a:noFill/>
        </p:spPr>
        <p:txBody>
          <a:bodyPr wrap="none" rtlCol="0">
            <a:spAutoFit/>
          </a:bodyPr>
          <a:lstStyle/>
          <a:p>
            <a:r>
              <a:rPr kumimoji="1" lang="en-US" altLang="zh-CN" sz="3200" i="1">
                <a:solidFill>
                  <a:schemeClr val="bg1"/>
                </a:solidFill>
                <a:effectLst>
                  <a:outerShdw blurRad="50800" dist="38100" dir="2700000" algn="tl" rotWithShape="0">
                    <a:prstClr val="black">
                      <a:alpha val="40000"/>
                    </a:prstClr>
                  </a:outerShdw>
                </a:effectLst>
                <a:latin typeface="+mj-lt"/>
              </a:rPr>
              <a:t>PART</a:t>
            </a:r>
            <a:r>
              <a:rPr kumimoji="1" lang="zh-CN" altLang="en-US" sz="3200" i="1">
                <a:solidFill>
                  <a:schemeClr val="bg1"/>
                </a:solidFill>
                <a:effectLst>
                  <a:outerShdw blurRad="50800" dist="38100" dir="2700000" algn="tl" rotWithShape="0">
                    <a:prstClr val="black">
                      <a:alpha val="40000"/>
                    </a:prstClr>
                  </a:outerShdw>
                </a:effectLst>
                <a:latin typeface="+mj-lt"/>
              </a:rPr>
              <a:t>  </a:t>
            </a:r>
            <a:r>
              <a:rPr kumimoji="1" lang="en-US" altLang="zh-CN" sz="3200" i="1">
                <a:solidFill>
                  <a:schemeClr val="bg1"/>
                </a:solidFill>
                <a:effectLst>
                  <a:outerShdw blurRad="50800" dist="38100" dir="2700000" algn="tl" rotWithShape="0">
                    <a:prstClr val="black">
                      <a:alpha val="40000"/>
                    </a:prstClr>
                  </a:outerShdw>
                </a:effectLst>
                <a:latin typeface="+mj-lt"/>
              </a:rPr>
              <a:t>01</a:t>
            </a:r>
            <a:endParaRPr kumimoji="1" lang="zh-CN" altLang="en-US" sz="3200" i="1">
              <a:solidFill>
                <a:schemeClr val="bg1"/>
              </a:solidFill>
              <a:effectLst>
                <a:outerShdw blurRad="50800" dist="38100" dir="2700000" algn="tl" rotWithShape="0">
                  <a:prstClr val="black">
                    <a:alpha val="40000"/>
                  </a:prstClr>
                </a:outerShdw>
              </a:effectLst>
              <a:latin typeface="+mj-lt"/>
            </a:endParaRPr>
          </a:p>
        </p:txBody>
      </p:sp>
      <p:sp>
        <p:nvSpPr>
          <p:cNvPr id="18" name="文本框 17"/>
          <p:cNvSpPr txBox="1"/>
          <p:nvPr/>
        </p:nvSpPr>
        <p:spPr>
          <a:xfrm>
            <a:off x="3437380" y="3822070"/>
            <a:ext cx="4216400" cy="246221"/>
          </a:xfrm>
          <a:prstGeom prst="rect">
            <a:avLst/>
          </a:prstGeom>
          <a:noFill/>
        </p:spPr>
        <p:txBody>
          <a:bodyPr wrap="square" rtlCol="0">
            <a:spAutoFit/>
          </a:bodyPr>
          <a:lstStyle/>
          <a:p>
            <a:pPr algn="dist"/>
            <a:r>
              <a:rPr lang="en-GB" altLang="zh-CN" sz="1000">
                <a:solidFill>
                  <a:schemeClr val="bg1"/>
                </a:solidFill>
              </a:rPr>
              <a:t>FILL IN THE TEXT OF THE DOCUMENT TITLE HERE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3766216" cy="461665"/>
          </a:xfrm>
          <a:prstGeom prst="rect">
            <a:avLst/>
          </a:prstGeom>
          <a:noFill/>
        </p:spPr>
        <p:txBody>
          <a:bodyPr wrap="square" rtlCol="0">
            <a:spAutoFit/>
          </a:bodyPr>
          <a:lstStyle/>
          <a:p>
            <a:r>
              <a:rPr kumimoji="1" lang="en-GB" altLang="zh-CN" sz="2400" i="1">
                <a:solidFill>
                  <a:schemeClr val="bg1"/>
                </a:solidFill>
                <a:latin typeface="+mj-lt"/>
              </a:rPr>
              <a:t>SUMMARY</a:t>
            </a:r>
            <a:r>
              <a:rPr kumimoji="1" lang="zh-CN" altLang="en-US" sz="2400" i="1">
                <a:solidFill>
                  <a:schemeClr val="bg1"/>
                </a:solidFill>
                <a:latin typeface="+mj-lt"/>
              </a:rPr>
              <a:t> </a:t>
            </a:r>
            <a:r>
              <a:rPr kumimoji="1" lang="en-GB" altLang="zh-CN" sz="2400" i="1">
                <a:solidFill>
                  <a:schemeClr val="bg1"/>
                </a:solidFill>
                <a:latin typeface="+mj-lt"/>
              </a:rPr>
              <a:t>OF WORK</a:t>
            </a:r>
            <a:endParaRPr kumimoji="1" lang="zh-CN" altLang="en-US" sz="2400" i="1">
              <a:solidFill>
                <a:schemeClr val="bg1"/>
              </a:solidFill>
              <a:latin typeface="+mj-lt"/>
            </a:endParaRP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6" name="矩形 5"/>
          <p:cNvSpPr/>
          <p:nvPr/>
        </p:nvSpPr>
        <p:spPr>
          <a:xfrm>
            <a:off x="1195979" y="4608917"/>
            <a:ext cx="2301924" cy="1549968"/>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0">
              <a:solidFill>
                <a:schemeClr val="bg1">
                  <a:lumMod val="95000"/>
                </a:schemeClr>
              </a:solidFill>
            </a:endParaRPr>
          </a:p>
        </p:txBody>
      </p:sp>
      <p:sp>
        <p:nvSpPr>
          <p:cNvPr id="7" name="矩形 6"/>
          <p:cNvSpPr/>
          <p:nvPr/>
        </p:nvSpPr>
        <p:spPr>
          <a:xfrm>
            <a:off x="3777578" y="4608917"/>
            <a:ext cx="2301924" cy="1549968"/>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0">
              <a:solidFill>
                <a:schemeClr val="bg1">
                  <a:lumMod val="95000"/>
                </a:schemeClr>
              </a:solidFill>
            </a:endParaRPr>
          </a:p>
        </p:txBody>
      </p:sp>
      <p:sp>
        <p:nvSpPr>
          <p:cNvPr id="8" name="矩形 7"/>
          <p:cNvSpPr/>
          <p:nvPr/>
        </p:nvSpPr>
        <p:spPr>
          <a:xfrm>
            <a:off x="6434796" y="4608917"/>
            <a:ext cx="2301924" cy="1549968"/>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0">
              <a:solidFill>
                <a:schemeClr val="bg1">
                  <a:lumMod val="95000"/>
                </a:schemeClr>
              </a:solidFill>
            </a:endParaRPr>
          </a:p>
        </p:txBody>
      </p:sp>
      <p:sp>
        <p:nvSpPr>
          <p:cNvPr id="9" name="矩形 8"/>
          <p:cNvSpPr/>
          <p:nvPr/>
        </p:nvSpPr>
        <p:spPr>
          <a:xfrm>
            <a:off x="9044891" y="4608917"/>
            <a:ext cx="2301924" cy="1549968"/>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0">
              <a:solidFill>
                <a:schemeClr val="bg1">
                  <a:lumMod val="95000"/>
                </a:schemeClr>
              </a:solidFill>
            </a:endParaRPr>
          </a:p>
        </p:txBody>
      </p:sp>
      <p:sp>
        <p:nvSpPr>
          <p:cNvPr id="26" name="矩形 25"/>
          <p:cNvSpPr>
            <a:spLocks noChangeArrowheads="1"/>
          </p:cNvSpPr>
          <p:nvPr/>
        </p:nvSpPr>
        <p:spPr bwMode="auto">
          <a:xfrm>
            <a:off x="1195979" y="2249713"/>
            <a:ext cx="2047012" cy="295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en-GB" altLang="zh-CN" sz="1600">
                <a:solidFill>
                  <a:schemeClr val="bg1"/>
                </a:solidFill>
                <a:latin typeface="+mj-lt"/>
              </a:rPr>
              <a:t>ENTER THE TITLE</a:t>
            </a:r>
          </a:p>
        </p:txBody>
      </p:sp>
      <p:sp>
        <p:nvSpPr>
          <p:cNvPr id="27" name="矩形 26"/>
          <p:cNvSpPr>
            <a:spLocks noChangeArrowheads="1"/>
          </p:cNvSpPr>
          <p:nvPr/>
        </p:nvSpPr>
        <p:spPr bwMode="auto">
          <a:xfrm>
            <a:off x="3781896" y="2249713"/>
            <a:ext cx="2047012" cy="295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en-GB" altLang="zh-CN" sz="1600">
                <a:solidFill>
                  <a:schemeClr val="bg1"/>
                </a:solidFill>
                <a:latin typeface="+mj-lt"/>
              </a:rPr>
              <a:t>ENTER THE TITLE</a:t>
            </a:r>
          </a:p>
        </p:txBody>
      </p:sp>
      <p:sp>
        <p:nvSpPr>
          <p:cNvPr id="28" name="矩形 27"/>
          <p:cNvSpPr>
            <a:spLocks noChangeArrowheads="1"/>
          </p:cNvSpPr>
          <p:nvPr/>
        </p:nvSpPr>
        <p:spPr bwMode="auto">
          <a:xfrm>
            <a:off x="6373580" y="2249713"/>
            <a:ext cx="2047012" cy="295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en-GB" altLang="zh-CN" sz="1600">
                <a:solidFill>
                  <a:schemeClr val="bg1"/>
                </a:solidFill>
                <a:latin typeface="+mj-lt"/>
              </a:rPr>
              <a:t>ENTER THE TITLE</a:t>
            </a:r>
          </a:p>
        </p:txBody>
      </p:sp>
      <p:sp>
        <p:nvSpPr>
          <p:cNvPr id="29" name="矩形 28"/>
          <p:cNvSpPr>
            <a:spLocks noChangeArrowheads="1"/>
          </p:cNvSpPr>
          <p:nvPr/>
        </p:nvSpPr>
        <p:spPr bwMode="auto">
          <a:xfrm>
            <a:off x="8983675" y="2249713"/>
            <a:ext cx="2047012" cy="295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en-GB" altLang="zh-CN" sz="1600">
                <a:solidFill>
                  <a:schemeClr val="bg1"/>
                </a:solidFill>
                <a:latin typeface="+mj-lt"/>
              </a:rPr>
              <a:t>ENTER THE TITLE</a:t>
            </a:r>
          </a:p>
        </p:txBody>
      </p:sp>
      <p:cxnSp>
        <p:nvCxnSpPr>
          <p:cNvPr id="30" name="直接连接符 14"/>
          <p:cNvCxnSpPr/>
          <p:nvPr/>
        </p:nvCxnSpPr>
        <p:spPr>
          <a:xfrm>
            <a:off x="1233236" y="2627851"/>
            <a:ext cx="2052561"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15"/>
          <p:cNvCxnSpPr/>
          <p:nvPr/>
        </p:nvCxnSpPr>
        <p:spPr>
          <a:xfrm>
            <a:off x="3819153" y="2627851"/>
            <a:ext cx="2052561"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16"/>
          <p:cNvCxnSpPr/>
          <p:nvPr/>
        </p:nvCxnSpPr>
        <p:spPr>
          <a:xfrm>
            <a:off x="6472054" y="2627851"/>
            <a:ext cx="2052561"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17"/>
          <p:cNvCxnSpPr/>
          <p:nvPr/>
        </p:nvCxnSpPr>
        <p:spPr>
          <a:xfrm>
            <a:off x="9082149" y="2627851"/>
            <a:ext cx="2052561"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矩形 33"/>
          <p:cNvSpPr>
            <a:spLocks noChangeArrowheads="1"/>
          </p:cNvSpPr>
          <p:nvPr/>
        </p:nvSpPr>
        <p:spPr bwMode="auto">
          <a:xfrm>
            <a:off x="1195980" y="1719307"/>
            <a:ext cx="752090" cy="4310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en-US" altLang="zh-CN" sz="2800" cap="all">
                <a:solidFill>
                  <a:schemeClr val="bg1"/>
                </a:solidFill>
                <a:latin typeface="+mj-lt"/>
                <a:ea typeface="微软雅黑" panose="020B0503020204020204" pitchFamily="34" charset="-122"/>
                <a:cs typeface="+mj-cs"/>
              </a:rPr>
              <a:t>01.</a:t>
            </a:r>
          </a:p>
        </p:txBody>
      </p:sp>
      <p:sp>
        <p:nvSpPr>
          <p:cNvPr id="35" name="矩形 34"/>
          <p:cNvSpPr>
            <a:spLocks noChangeArrowheads="1"/>
          </p:cNvSpPr>
          <p:nvPr/>
        </p:nvSpPr>
        <p:spPr bwMode="auto">
          <a:xfrm>
            <a:off x="3781897" y="1719307"/>
            <a:ext cx="752090" cy="4310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en-US" altLang="zh-CN" sz="2800" cap="all">
                <a:solidFill>
                  <a:schemeClr val="bg1"/>
                </a:solidFill>
                <a:latin typeface="+mj-lt"/>
                <a:ea typeface="微软雅黑" panose="020B0503020204020204" pitchFamily="34" charset="-122"/>
                <a:cs typeface="+mj-cs"/>
              </a:rPr>
              <a:t>02.</a:t>
            </a:r>
          </a:p>
        </p:txBody>
      </p:sp>
      <p:sp>
        <p:nvSpPr>
          <p:cNvPr id="36" name="矩形 35"/>
          <p:cNvSpPr>
            <a:spLocks noChangeArrowheads="1"/>
          </p:cNvSpPr>
          <p:nvPr/>
        </p:nvSpPr>
        <p:spPr bwMode="auto">
          <a:xfrm>
            <a:off x="6434798" y="1719307"/>
            <a:ext cx="752090" cy="4310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en-US" altLang="zh-CN" sz="2800" cap="all">
                <a:solidFill>
                  <a:schemeClr val="bg1"/>
                </a:solidFill>
                <a:latin typeface="+mj-lt"/>
                <a:ea typeface="微软雅黑" panose="020B0503020204020204" pitchFamily="34" charset="-122"/>
                <a:cs typeface="+mj-cs"/>
              </a:rPr>
              <a:t>03.</a:t>
            </a:r>
          </a:p>
        </p:txBody>
      </p:sp>
      <p:sp>
        <p:nvSpPr>
          <p:cNvPr id="37" name="矩形 36"/>
          <p:cNvSpPr>
            <a:spLocks noChangeArrowheads="1"/>
          </p:cNvSpPr>
          <p:nvPr/>
        </p:nvSpPr>
        <p:spPr bwMode="auto">
          <a:xfrm>
            <a:off x="9044893" y="1719307"/>
            <a:ext cx="752090" cy="4310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en-US" altLang="zh-CN" sz="2800" cap="all">
                <a:solidFill>
                  <a:schemeClr val="bg1"/>
                </a:solidFill>
                <a:latin typeface="+mj-lt"/>
                <a:ea typeface="微软雅黑" panose="020B0503020204020204" pitchFamily="34" charset="-122"/>
                <a:cs typeface="+mj-cs"/>
              </a:rPr>
              <a:t>04.</a:t>
            </a:r>
          </a:p>
        </p:txBody>
      </p:sp>
      <p:sp>
        <p:nvSpPr>
          <p:cNvPr id="38" name="文本框 37"/>
          <p:cNvSpPr txBox="1"/>
          <p:nvPr/>
        </p:nvSpPr>
        <p:spPr>
          <a:xfrm>
            <a:off x="1135124" y="2706107"/>
            <a:ext cx="2414295" cy="1720086"/>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
        <p:nvSpPr>
          <p:cNvPr id="39" name="文本框 38"/>
          <p:cNvSpPr txBox="1"/>
          <p:nvPr/>
        </p:nvSpPr>
        <p:spPr>
          <a:xfrm>
            <a:off x="3733670" y="2706107"/>
            <a:ext cx="2414295" cy="1720086"/>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
        <p:nvSpPr>
          <p:cNvPr id="40" name="文本框 39"/>
          <p:cNvSpPr txBox="1"/>
          <p:nvPr/>
        </p:nvSpPr>
        <p:spPr>
          <a:xfrm>
            <a:off x="6378610" y="2706107"/>
            <a:ext cx="2414295" cy="1720086"/>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
        <p:nvSpPr>
          <p:cNvPr id="41" name="文本框 40"/>
          <p:cNvSpPr txBox="1"/>
          <p:nvPr/>
        </p:nvSpPr>
        <p:spPr>
          <a:xfrm>
            <a:off x="8991136" y="2706107"/>
            <a:ext cx="2414295" cy="1720086"/>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3766216" cy="461665"/>
          </a:xfrm>
          <a:prstGeom prst="rect">
            <a:avLst/>
          </a:prstGeom>
          <a:noFill/>
        </p:spPr>
        <p:txBody>
          <a:bodyPr wrap="square" rtlCol="0">
            <a:spAutoFit/>
          </a:bodyPr>
          <a:lstStyle/>
          <a:p>
            <a:r>
              <a:rPr kumimoji="1" lang="en-GB" altLang="zh-CN" sz="2400" i="1">
                <a:solidFill>
                  <a:schemeClr val="bg1"/>
                </a:solidFill>
                <a:latin typeface="+mj-lt"/>
              </a:rPr>
              <a:t>SUMMARY</a:t>
            </a:r>
            <a:r>
              <a:rPr kumimoji="1" lang="zh-CN" altLang="en-US" sz="2400" i="1">
                <a:solidFill>
                  <a:schemeClr val="bg1"/>
                </a:solidFill>
                <a:latin typeface="+mj-lt"/>
              </a:rPr>
              <a:t> </a:t>
            </a:r>
            <a:r>
              <a:rPr kumimoji="1" lang="en-GB" altLang="zh-CN" sz="2400" i="1">
                <a:solidFill>
                  <a:schemeClr val="bg1"/>
                </a:solidFill>
                <a:latin typeface="+mj-lt"/>
              </a:rPr>
              <a:t>OF WORK</a:t>
            </a:r>
            <a:endParaRPr kumimoji="1" lang="zh-CN" altLang="en-US" sz="2400" i="1">
              <a:solidFill>
                <a:schemeClr val="bg1"/>
              </a:solidFill>
              <a:latin typeface="+mj-lt"/>
            </a:endParaRP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36" name="Rectangle 13"/>
          <p:cNvSpPr/>
          <p:nvPr/>
        </p:nvSpPr>
        <p:spPr>
          <a:xfrm rot="5400000">
            <a:off x="8370214" y="-344085"/>
            <a:ext cx="404593" cy="4943654"/>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5">
              <a:solidFill>
                <a:schemeClr val="bg1"/>
              </a:solidFill>
              <a:latin typeface="+mj-lt"/>
            </a:endParaRPr>
          </a:p>
        </p:txBody>
      </p:sp>
      <p:sp>
        <p:nvSpPr>
          <p:cNvPr id="37" name="Rectangle 7"/>
          <p:cNvSpPr/>
          <p:nvPr/>
        </p:nvSpPr>
        <p:spPr>
          <a:xfrm rot="5400000">
            <a:off x="7714277" y="311851"/>
            <a:ext cx="404593" cy="3631781"/>
          </a:xfrm>
          <a:prstGeom prst="rect">
            <a:avLst/>
          </a:prstGeom>
          <a:solidFill>
            <a:srgbClr val="E53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5">
              <a:solidFill>
                <a:schemeClr val="bg1"/>
              </a:solidFill>
              <a:latin typeface="+mj-lt"/>
            </a:endParaRPr>
          </a:p>
        </p:txBody>
      </p:sp>
      <p:sp>
        <p:nvSpPr>
          <p:cNvPr id="38" name="Title 20"/>
          <p:cNvSpPr txBox="1"/>
          <p:nvPr/>
        </p:nvSpPr>
        <p:spPr>
          <a:xfrm>
            <a:off x="6547286" y="2000466"/>
            <a:ext cx="2022637" cy="228076"/>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l"/>
            <a:r>
              <a:rPr lang="en-US" sz="1480">
                <a:solidFill>
                  <a:schemeClr val="bg1"/>
                </a:solidFill>
                <a:latin typeface="+mj-lt"/>
                <a:cs typeface="Lato Light"/>
              </a:rPr>
              <a:t>01 – January </a:t>
            </a:r>
          </a:p>
        </p:txBody>
      </p:sp>
      <p:sp>
        <p:nvSpPr>
          <p:cNvPr id="39" name="Title 20"/>
          <p:cNvSpPr txBox="1"/>
          <p:nvPr/>
        </p:nvSpPr>
        <p:spPr>
          <a:xfrm>
            <a:off x="10399627" y="2015475"/>
            <a:ext cx="741059" cy="245580"/>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r>
              <a:rPr lang="en-US" sz="1595">
                <a:solidFill>
                  <a:srgbClr val="E53353"/>
                </a:solidFill>
                <a:latin typeface="+mj-lt"/>
                <a:cs typeface="Lato Regular"/>
              </a:rPr>
              <a:t>70%</a:t>
            </a:r>
          </a:p>
        </p:txBody>
      </p:sp>
      <p:sp>
        <p:nvSpPr>
          <p:cNvPr id="40" name="Rectangle 14"/>
          <p:cNvSpPr/>
          <p:nvPr/>
        </p:nvSpPr>
        <p:spPr>
          <a:xfrm rot="16200000" flipH="1">
            <a:off x="3426057" y="439989"/>
            <a:ext cx="396221" cy="4943663"/>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latin typeface="+mj-lt"/>
            </a:endParaRPr>
          </a:p>
        </p:txBody>
      </p:sp>
      <p:sp>
        <p:nvSpPr>
          <p:cNvPr id="41" name="Rectangle 8"/>
          <p:cNvSpPr/>
          <p:nvPr/>
        </p:nvSpPr>
        <p:spPr>
          <a:xfrm rot="16200000" flipH="1">
            <a:off x="4497396" y="1511328"/>
            <a:ext cx="396221" cy="2800987"/>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latin typeface="+mj-lt"/>
            </a:endParaRPr>
          </a:p>
        </p:txBody>
      </p:sp>
      <p:sp>
        <p:nvSpPr>
          <p:cNvPr id="42" name="Title 20"/>
          <p:cNvSpPr txBox="1"/>
          <p:nvPr/>
        </p:nvSpPr>
        <p:spPr>
          <a:xfrm flipH="1">
            <a:off x="3295013" y="2808435"/>
            <a:ext cx="2354384" cy="215444"/>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r"/>
            <a:r>
              <a:rPr lang="en-US" sz="1400">
                <a:solidFill>
                  <a:schemeClr val="bg1"/>
                </a:solidFill>
                <a:latin typeface="+mj-lt"/>
                <a:cs typeface="Lato Light"/>
              </a:rPr>
              <a:t>02 - February</a:t>
            </a:r>
          </a:p>
        </p:txBody>
      </p:sp>
      <p:sp>
        <p:nvSpPr>
          <p:cNvPr id="43" name="Title 20"/>
          <p:cNvSpPr txBox="1"/>
          <p:nvPr/>
        </p:nvSpPr>
        <p:spPr>
          <a:xfrm flipH="1">
            <a:off x="1056000" y="2809655"/>
            <a:ext cx="741057" cy="215444"/>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r>
              <a:rPr lang="en-US" sz="1400">
                <a:solidFill>
                  <a:srgbClr val="282A36"/>
                </a:solidFill>
                <a:latin typeface="+mj-lt"/>
                <a:cs typeface="Lato Regular"/>
              </a:rPr>
              <a:t>40%</a:t>
            </a:r>
          </a:p>
        </p:txBody>
      </p:sp>
      <p:sp>
        <p:nvSpPr>
          <p:cNvPr id="44" name="Rectangle 15"/>
          <p:cNvSpPr/>
          <p:nvPr/>
        </p:nvSpPr>
        <p:spPr>
          <a:xfrm rot="5400000">
            <a:off x="8383260" y="1211028"/>
            <a:ext cx="378506" cy="4943655"/>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5">
              <a:solidFill>
                <a:schemeClr val="bg1"/>
              </a:solidFill>
              <a:latin typeface="+mj-lt"/>
            </a:endParaRPr>
          </a:p>
        </p:txBody>
      </p:sp>
      <p:sp>
        <p:nvSpPr>
          <p:cNvPr id="45" name="Rectangle 9"/>
          <p:cNvSpPr/>
          <p:nvPr/>
        </p:nvSpPr>
        <p:spPr>
          <a:xfrm rot="5400000">
            <a:off x="8030782" y="1563506"/>
            <a:ext cx="378506" cy="4238703"/>
          </a:xfrm>
          <a:prstGeom prst="rect">
            <a:avLst/>
          </a:prstGeom>
          <a:solidFill>
            <a:srgbClr val="E53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5">
              <a:solidFill>
                <a:schemeClr val="bg1"/>
              </a:solidFill>
              <a:latin typeface="+mj-lt"/>
            </a:endParaRPr>
          </a:p>
        </p:txBody>
      </p:sp>
      <p:sp>
        <p:nvSpPr>
          <p:cNvPr id="46" name="Title 20"/>
          <p:cNvSpPr txBox="1"/>
          <p:nvPr/>
        </p:nvSpPr>
        <p:spPr>
          <a:xfrm>
            <a:off x="6547291" y="3556227"/>
            <a:ext cx="2022642" cy="228076"/>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l"/>
            <a:r>
              <a:rPr lang="en-US" sz="1480">
                <a:solidFill>
                  <a:schemeClr val="bg1"/>
                </a:solidFill>
                <a:latin typeface="+mj-lt"/>
                <a:cs typeface="Lato Light"/>
              </a:rPr>
              <a:t>03 - March</a:t>
            </a:r>
          </a:p>
        </p:txBody>
      </p:sp>
      <p:sp>
        <p:nvSpPr>
          <p:cNvPr id="47" name="Title 20"/>
          <p:cNvSpPr txBox="1"/>
          <p:nvPr/>
        </p:nvSpPr>
        <p:spPr>
          <a:xfrm>
            <a:off x="10399627" y="3550230"/>
            <a:ext cx="741058" cy="245580"/>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r>
              <a:rPr lang="en-US" sz="1595">
                <a:solidFill>
                  <a:srgbClr val="E53353"/>
                </a:solidFill>
                <a:latin typeface="+mj-lt"/>
                <a:cs typeface="Lato Regular"/>
              </a:rPr>
              <a:t>85%</a:t>
            </a:r>
          </a:p>
        </p:txBody>
      </p:sp>
      <p:sp>
        <p:nvSpPr>
          <p:cNvPr id="48" name="Rectangle 16"/>
          <p:cNvSpPr/>
          <p:nvPr/>
        </p:nvSpPr>
        <p:spPr>
          <a:xfrm rot="16200000" flipH="1">
            <a:off x="3434918" y="1973208"/>
            <a:ext cx="378508" cy="4943654"/>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latin typeface="+mj-lt"/>
            </a:endParaRPr>
          </a:p>
        </p:txBody>
      </p:sp>
      <p:sp>
        <p:nvSpPr>
          <p:cNvPr id="49" name="Rectangle 10"/>
          <p:cNvSpPr/>
          <p:nvPr/>
        </p:nvSpPr>
        <p:spPr>
          <a:xfrm rot="16200000" flipH="1">
            <a:off x="3927345" y="2465635"/>
            <a:ext cx="378508" cy="395880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latin typeface="+mj-lt"/>
            </a:endParaRPr>
          </a:p>
        </p:txBody>
      </p:sp>
      <p:sp>
        <p:nvSpPr>
          <p:cNvPr id="50" name="Title 20"/>
          <p:cNvSpPr txBox="1"/>
          <p:nvPr/>
        </p:nvSpPr>
        <p:spPr>
          <a:xfrm flipH="1">
            <a:off x="3626748" y="4340320"/>
            <a:ext cx="2022642" cy="215444"/>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r"/>
            <a:r>
              <a:rPr lang="en-US" sz="1400">
                <a:solidFill>
                  <a:schemeClr val="bg1"/>
                </a:solidFill>
                <a:latin typeface="+mj-lt"/>
                <a:cs typeface="Lato Light"/>
              </a:rPr>
              <a:t>04 - April</a:t>
            </a:r>
          </a:p>
        </p:txBody>
      </p:sp>
      <p:sp>
        <p:nvSpPr>
          <p:cNvPr id="51" name="Title 20"/>
          <p:cNvSpPr txBox="1"/>
          <p:nvPr/>
        </p:nvSpPr>
        <p:spPr>
          <a:xfrm flipH="1">
            <a:off x="1056001" y="4324701"/>
            <a:ext cx="741057" cy="215444"/>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r>
              <a:rPr lang="en-US" sz="1400">
                <a:solidFill>
                  <a:srgbClr val="282A36"/>
                </a:solidFill>
                <a:latin typeface="+mj-lt"/>
                <a:cs typeface="Lato Regular"/>
              </a:rPr>
              <a:t>76%</a:t>
            </a:r>
          </a:p>
        </p:txBody>
      </p:sp>
      <p:sp>
        <p:nvSpPr>
          <p:cNvPr id="52" name="Rectangle 17"/>
          <p:cNvSpPr/>
          <p:nvPr/>
        </p:nvSpPr>
        <p:spPr>
          <a:xfrm rot="5400000">
            <a:off x="8383266" y="2735384"/>
            <a:ext cx="378508" cy="4943662"/>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5">
              <a:solidFill>
                <a:schemeClr val="bg1"/>
              </a:solidFill>
              <a:latin typeface="+mj-lt"/>
            </a:endParaRPr>
          </a:p>
        </p:txBody>
      </p:sp>
      <p:sp>
        <p:nvSpPr>
          <p:cNvPr id="53" name="Rectangle 11"/>
          <p:cNvSpPr/>
          <p:nvPr/>
        </p:nvSpPr>
        <p:spPr>
          <a:xfrm rot="5400000">
            <a:off x="8071554" y="3047090"/>
            <a:ext cx="378508" cy="4320249"/>
          </a:xfrm>
          <a:prstGeom prst="rect">
            <a:avLst/>
          </a:prstGeom>
          <a:solidFill>
            <a:srgbClr val="E53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5">
              <a:solidFill>
                <a:schemeClr val="bg1"/>
              </a:solidFill>
              <a:latin typeface="+mj-lt"/>
            </a:endParaRPr>
          </a:p>
        </p:txBody>
      </p:sp>
      <p:sp>
        <p:nvSpPr>
          <p:cNvPr id="54" name="Title 20"/>
          <p:cNvSpPr txBox="1"/>
          <p:nvPr/>
        </p:nvSpPr>
        <p:spPr>
          <a:xfrm>
            <a:off x="6547293" y="5087565"/>
            <a:ext cx="2022647" cy="228076"/>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l"/>
            <a:r>
              <a:rPr lang="en-US" sz="1480">
                <a:solidFill>
                  <a:schemeClr val="bg1"/>
                </a:solidFill>
                <a:latin typeface="+mj-lt"/>
                <a:cs typeface="Lato Light"/>
              </a:rPr>
              <a:t>05 - May</a:t>
            </a:r>
          </a:p>
        </p:txBody>
      </p:sp>
      <p:sp>
        <p:nvSpPr>
          <p:cNvPr id="55" name="Title 20"/>
          <p:cNvSpPr txBox="1"/>
          <p:nvPr/>
        </p:nvSpPr>
        <p:spPr>
          <a:xfrm>
            <a:off x="10399624" y="5083458"/>
            <a:ext cx="741059" cy="245580"/>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r>
              <a:rPr lang="en-US" sz="1595">
                <a:solidFill>
                  <a:srgbClr val="E53353"/>
                </a:solidFill>
                <a:latin typeface="+mj-lt"/>
                <a:cs typeface="Lato Regular"/>
              </a:rPr>
              <a:t>92%</a:t>
            </a:r>
          </a:p>
        </p:txBody>
      </p:sp>
      <p:sp>
        <p:nvSpPr>
          <p:cNvPr id="56" name="Rectangle 18"/>
          <p:cNvSpPr/>
          <p:nvPr/>
        </p:nvSpPr>
        <p:spPr>
          <a:xfrm rot="16200000" flipH="1">
            <a:off x="3434915" y="3497567"/>
            <a:ext cx="378508" cy="4943657"/>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latin typeface="+mj-lt"/>
            </a:endParaRPr>
          </a:p>
        </p:txBody>
      </p:sp>
      <p:sp>
        <p:nvSpPr>
          <p:cNvPr id="57" name="Rectangle 12"/>
          <p:cNvSpPr/>
          <p:nvPr/>
        </p:nvSpPr>
        <p:spPr>
          <a:xfrm rot="16200000" flipH="1">
            <a:off x="4090852" y="4153502"/>
            <a:ext cx="378508" cy="363178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latin typeface="+mj-lt"/>
            </a:endParaRPr>
          </a:p>
        </p:txBody>
      </p:sp>
      <p:sp>
        <p:nvSpPr>
          <p:cNvPr id="58" name="Title 20"/>
          <p:cNvSpPr txBox="1"/>
          <p:nvPr/>
        </p:nvSpPr>
        <p:spPr>
          <a:xfrm flipH="1">
            <a:off x="3626755" y="5862074"/>
            <a:ext cx="2022638" cy="215444"/>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r"/>
            <a:r>
              <a:rPr lang="en-US" sz="1400">
                <a:solidFill>
                  <a:schemeClr val="bg1"/>
                </a:solidFill>
                <a:latin typeface="+mj-lt"/>
                <a:cs typeface="Lato Light"/>
              </a:rPr>
              <a:t>06 -June</a:t>
            </a:r>
          </a:p>
        </p:txBody>
      </p:sp>
      <p:sp>
        <p:nvSpPr>
          <p:cNvPr id="59" name="Title 20"/>
          <p:cNvSpPr txBox="1"/>
          <p:nvPr/>
        </p:nvSpPr>
        <p:spPr>
          <a:xfrm flipH="1">
            <a:off x="1056000" y="5857930"/>
            <a:ext cx="741058" cy="215444"/>
          </a:xfrm>
          <a:prstGeom prst="rect">
            <a:avLst/>
          </a:prstGeom>
        </p:spPr>
        <p:txBody>
          <a:bodyPr vert="horz" wrap="square" lIns="43103" tIns="0" rIns="43103" bIns="0"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r>
              <a:rPr lang="en-US" sz="1400">
                <a:solidFill>
                  <a:srgbClr val="282A36"/>
                </a:solidFill>
                <a:latin typeface="+mj-lt"/>
                <a:cs typeface="Lato Regular"/>
              </a:rPr>
              <a:t>65%</a:t>
            </a:r>
          </a:p>
        </p:txBody>
      </p:sp>
      <p:cxnSp>
        <p:nvCxnSpPr>
          <p:cNvPr id="60" name="直接连接符 62"/>
          <p:cNvCxnSpPr/>
          <p:nvPr/>
        </p:nvCxnSpPr>
        <p:spPr>
          <a:xfrm flipH="1">
            <a:off x="6096000" y="1352940"/>
            <a:ext cx="0" cy="531999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993131" y="1632783"/>
            <a:ext cx="3879568" cy="889090"/>
          </a:xfrm>
          <a:prstGeom prst="rect">
            <a:avLst/>
          </a:prstGeom>
          <a:noFill/>
        </p:spPr>
        <p:txBody>
          <a:bodyPr wrap="square" rtlCol="0">
            <a:spAutoFit/>
          </a:bodyPr>
          <a:lstStyle/>
          <a:p>
            <a:pPr algn="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
        <p:nvSpPr>
          <p:cNvPr id="62" name="文本框 61"/>
          <p:cNvSpPr txBox="1"/>
          <p:nvPr/>
        </p:nvSpPr>
        <p:spPr>
          <a:xfrm>
            <a:off x="1993064" y="3223176"/>
            <a:ext cx="3879568" cy="889090"/>
          </a:xfrm>
          <a:prstGeom prst="rect">
            <a:avLst/>
          </a:prstGeom>
          <a:noFill/>
        </p:spPr>
        <p:txBody>
          <a:bodyPr wrap="square" rtlCol="0">
            <a:spAutoFit/>
          </a:bodyPr>
          <a:lstStyle/>
          <a:p>
            <a:pPr algn="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
        <p:nvSpPr>
          <p:cNvPr id="63" name="文本框 62"/>
          <p:cNvSpPr txBox="1"/>
          <p:nvPr/>
        </p:nvSpPr>
        <p:spPr>
          <a:xfrm>
            <a:off x="1993064" y="4766634"/>
            <a:ext cx="3879568" cy="889090"/>
          </a:xfrm>
          <a:prstGeom prst="rect">
            <a:avLst/>
          </a:prstGeom>
          <a:noFill/>
        </p:spPr>
        <p:txBody>
          <a:bodyPr wrap="square" rtlCol="0">
            <a:spAutoFit/>
          </a:bodyPr>
          <a:lstStyle/>
          <a:p>
            <a:pPr algn="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
        <p:nvSpPr>
          <p:cNvPr id="64" name="文本框 63"/>
          <p:cNvSpPr txBox="1"/>
          <p:nvPr/>
        </p:nvSpPr>
        <p:spPr>
          <a:xfrm>
            <a:off x="6319300" y="2450669"/>
            <a:ext cx="3879568" cy="889090"/>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
        <p:nvSpPr>
          <p:cNvPr id="65" name="文本框 64"/>
          <p:cNvSpPr txBox="1"/>
          <p:nvPr/>
        </p:nvSpPr>
        <p:spPr>
          <a:xfrm>
            <a:off x="6319300" y="4005523"/>
            <a:ext cx="3879568" cy="889090"/>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 summary and overview related to this subtitle or graph.</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dissolve">
                                      <p:cBhvr>
                                        <p:cTn id="13" dur="500"/>
                                        <p:tgtEl>
                                          <p:spTgt spid="38"/>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dissolve">
                                      <p:cBhvr>
                                        <p:cTn id="16" dur="500"/>
                                        <p:tgtEl>
                                          <p:spTgt spid="39"/>
                                        </p:tgtEl>
                                      </p:cBhvr>
                                    </p:animEffect>
                                  </p:childTnLst>
                                </p:cTn>
                              </p:par>
                              <p:par>
                                <p:cTn id="17" presetID="9" presetClass="entr" presetSubtype="0" dur="50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ssolve">
                                      <p:cBhvr>
                                        <p:cTn id="19" dur="500"/>
                                        <p:tgtEl>
                                          <p:spTgt spid="40"/>
                                        </p:tgtEl>
                                      </p:cBhvr>
                                    </p:animEffect>
                                  </p:childTnLst>
                                </p:cTn>
                              </p:par>
                              <p:par>
                                <p:cTn id="20" presetID="9" presetClass="entr" presetSubtype="0" dur="50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par>
                                <p:cTn id="23" presetID="9" presetClass="entr" presetSubtype="0" dur="50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ssolve">
                                      <p:cBhvr>
                                        <p:cTn id="25" dur="500"/>
                                        <p:tgtEl>
                                          <p:spTgt spid="42"/>
                                        </p:tgtEl>
                                      </p:cBhvr>
                                    </p:animEffect>
                                  </p:childTnLst>
                                </p:cTn>
                              </p:par>
                              <p:par>
                                <p:cTn id="26" presetID="9" presetClass="entr" presetSubtype="0" dur="5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dissolve">
                                      <p:cBhvr>
                                        <p:cTn id="28" dur="500"/>
                                        <p:tgtEl>
                                          <p:spTgt spid="43"/>
                                        </p:tgtEl>
                                      </p:cBhvr>
                                    </p:animEffect>
                                  </p:childTnLst>
                                </p:cTn>
                              </p:par>
                              <p:par>
                                <p:cTn id="29" presetID="9" presetClass="entr" presetSubtype="0" dur="50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dissolve">
                                      <p:cBhvr>
                                        <p:cTn id="31" dur="500"/>
                                        <p:tgtEl>
                                          <p:spTgt spid="44"/>
                                        </p:tgtEl>
                                      </p:cBhvr>
                                    </p:animEffect>
                                  </p:childTnLst>
                                </p:cTn>
                              </p:par>
                              <p:par>
                                <p:cTn id="32" presetID="9" presetClass="entr" presetSubtype="0" dur="50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dissolve">
                                      <p:cBhvr>
                                        <p:cTn id="34" dur="500"/>
                                        <p:tgtEl>
                                          <p:spTgt spid="45"/>
                                        </p:tgtEl>
                                      </p:cBhvr>
                                    </p:animEffect>
                                  </p:childTnLst>
                                </p:cTn>
                              </p:par>
                              <p:par>
                                <p:cTn id="35" presetID="9" presetClass="entr" presetSubtype="0" dur="50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dissolve">
                                      <p:cBhvr>
                                        <p:cTn id="37" dur="500"/>
                                        <p:tgtEl>
                                          <p:spTgt spid="46"/>
                                        </p:tgtEl>
                                      </p:cBhvr>
                                    </p:animEffect>
                                  </p:childTnLst>
                                </p:cTn>
                              </p:par>
                              <p:par>
                                <p:cTn id="38" presetID="9" presetClass="entr" presetSubtype="0" dur="50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dur="50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dissolve">
                                      <p:cBhvr>
                                        <p:cTn id="43" dur="500"/>
                                        <p:tgtEl>
                                          <p:spTgt spid="48"/>
                                        </p:tgtEl>
                                      </p:cBhvr>
                                    </p:animEffect>
                                  </p:childTnLst>
                                </p:cTn>
                              </p:par>
                              <p:par>
                                <p:cTn id="44" presetID="9" presetClass="entr" presetSubtype="0" dur="50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dissolve">
                                      <p:cBhvr>
                                        <p:cTn id="46" dur="500"/>
                                        <p:tgtEl>
                                          <p:spTgt spid="49"/>
                                        </p:tgtEl>
                                      </p:cBhvr>
                                    </p:animEffect>
                                  </p:childTnLst>
                                </p:cTn>
                              </p:par>
                              <p:par>
                                <p:cTn id="47" presetID="9" presetClass="entr" presetSubtype="0" dur="50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dissolve">
                                      <p:cBhvr>
                                        <p:cTn id="49" dur="500"/>
                                        <p:tgtEl>
                                          <p:spTgt spid="50"/>
                                        </p:tgtEl>
                                      </p:cBhvr>
                                    </p:animEffect>
                                  </p:childTnLst>
                                </p:cTn>
                              </p:par>
                              <p:par>
                                <p:cTn id="50" presetID="9" presetClass="entr" presetSubtype="0" dur="50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dissolve">
                                      <p:cBhvr>
                                        <p:cTn id="52" dur="500"/>
                                        <p:tgtEl>
                                          <p:spTgt spid="51"/>
                                        </p:tgtEl>
                                      </p:cBhvr>
                                    </p:animEffect>
                                  </p:childTnLst>
                                </p:cTn>
                              </p:par>
                              <p:par>
                                <p:cTn id="53" presetID="9" presetClass="entr" presetSubtype="0" dur="50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dissolve">
                                      <p:cBhvr>
                                        <p:cTn id="55" dur="500"/>
                                        <p:tgtEl>
                                          <p:spTgt spid="52"/>
                                        </p:tgtEl>
                                      </p:cBhvr>
                                    </p:animEffect>
                                  </p:childTnLst>
                                </p:cTn>
                              </p:par>
                              <p:par>
                                <p:cTn id="56" presetID="9" presetClass="entr" presetSubtype="0" dur="50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dissolve">
                                      <p:cBhvr>
                                        <p:cTn id="58" dur="500"/>
                                        <p:tgtEl>
                                          <p:spTgt spid="53"/>
                                        </p:tgtEl>
                                      </p:cBhvr>
                                    </p:animEffect>
                                  </p:childTnLst>
                                </p:cTn>
                              </p:par>
                              <p:par>
                                <p:cTn id="59" presetID="9" presetClass="entr" presetSubtype="0" dur="50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dissolve">
                                      <p:cBhvr>
                                        <p:cTn id="61" dur="500"/>
                                        <p:tgtEl>
                                          <p:spTgt spid="54"/>
                                        </p:tgtEl>
                                      </p:cBhvr>
                                    </p:animEffect>
                                  </p:childTnLst>
                                </p:cTn>
                              </p:par>
                              <p:par>
                                <p:cTn id="62" presetID="9" presetClass="entr" presetSubtype="0" dur="50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dissolve">
                                      <p:cBhvr>
                                        <p:cTn id="64" dur="500"/>
                                        <p:tgtEl>
                                          <p:spTgt spid="55"/>
                                        </p:tgtEl>
                                      </p:cBhvr>
                                    </p:animEffect>
                                  </p:childTnLst>
                                </p:cTn>
                              </p:par>
                              <p:par>
                                <p:cTn id="65" presetID="9" presetClass="entr" presetSubtype="0" dur="50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dissolve">
                                      <p:cBhvr>
                                        <p:cTn id="67" dur="500"/>
                                        <p:tgtEl>
                                          <p:spTgt spid="56"/>
                                        </p:tgtEl>
                                      </p:cBhvr>
                                    </p:animEffect>
                                  </p:childTnLst>
                                </p:cTn>
                              </p:par>
                              <p:par>
                                <p:cTn id="68" presetID="9" presetClass="entr" presetSubtype="0" dur="50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dissolve">
                                      <p:cBhvr>
                                        <p:cTn id="70" dur="500"/>
                                        <p:tgtEl>
                                          <p:spTgt spid="57"/>
                                        </p:tgtEl>
                                      </p:cBhvr>
                                    </p:animEffect>
                                  </p:childTnLst>
                                </p:cTn>
                              </p:par>
                              <p:par>
                                <p:cTn id="71" presetID="9" presetClass="entr" presetSubtype="0" dur="50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dissolve">
                                      <p:cBhvr>
                                        <p:cTn id="73" dur="500"/>
                                        <p:tgtEl>
                                          <p:spTgt spid="58"/>
                                        </p:tgtEl>
                                      </p:cBhvr>
                                    </p:animEffect>
                                  </p:childTnLst>
                                </p:cTn>
                              </p:par>
                              <p:par>
                                <p:cTn id="74" presetID="9" presetClass="entr" presetSubtype="0" dur="500"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dissolve">
                                      <p:cBhvr>
                                        <p:cTn id="76" dur="500"/>
                                        <p:tgtEl>
                                          <p:spTgt spid="59"/>
                                        </p:tgtEl>
                                      </p:cBhvr>
                                    </p:animEffect>
                                  </p:childTnLst>
                                </p:cTn>
                              </p:par>
                              <p:par>
                                <p:cTn id="77" presetID="9" presetClass="entr" presetSubtype="0" dur="500" fill="hold"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dissolve">
                                      <p:cBhvr>
                                        <p:cTn id="79" dur="500"/>
                                        <p:tgtEl>
                                          <p:spTgt spid="60"/>
                                        </p:tgtEl>
                                      </p:cBhvr>
                                    </p:animEffect>
                                  </p:childTnLst>
                                </p:cTn>
                              </p:par>
                              <p:par>
                                <p:cTn id="80" presetID="9" presetClass="entr" presetSubtype="0" dur="50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dissolve">
                                      <p:cBhvr>
                                        <p:cTn id="82" dur="500"/>
                                        <p:tgtEl>
                                          <p:spTgt spid="61"/>
                                        </p:tgtEl>
                                      </p:cBhvr>
                                    </p:animEffect>
                                  </p:childTnLst>
                                </p:cTn>
                              </p:par>
                              <p:par>
                                <p:cTn id="83" presetID="9" presetClass="entr" presetSubtype="0" dur="50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dissolve">
                                      <p:cBhvr>
                                        <p:cTn id="85" dur="500"/>
                                        <p:tgtEl>
                                          <p:spTgt spid="62"/>
                                        </p:tgtEl>
                                      </p:cBhvr>
                                    </p:animEffect>
                                  </p:childTnLst>
                                </p:cTn>
                              </p:par>
                              <p:par>
                                <p:cTn id="86" presetID="9" presetClass="entr" presetSubtype="0" dur="50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dissolve">
                                      <p:cBhvr>
                                        <p:cTn id="88" dur="500"/>
                                        <p:tgtEl>
                                          <p:spTgt spid="63"/>
                                        </p:tgtEl>
                                      </p:cBhvr>
                                    </p:animEffect>
                                  </p:childTnLst>
                                </p:cTn>
                              </p:par>
                              <p:par>
                                <p:cTn id="89" presetID="9" presetClass="entr" presetSubtype="0" dur="50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par>
                                <p:cTn id="92" presetID="9" presetClass="entr" presetSubtype="0" dur="50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dissolve">
                                      <p:cBhvr>
                                        <p:cTn id="9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P spid="40" grpId="0" animBg="1"/>
      <p:bldP spid="41" grpId="0" animBg="1"/>
      <p:bldP spid="42" grpId="0"/>
      <p:bldP spid="43" grpId="0"/>
      <p:bldP spid="44" grpId="0" animBg="1"/>
      <p:bldP spid="45" grpId="0" animBg="1"/>
      <p:bldP spid="46" grpId="0"/>
      <p:bldP spid="47" grpId="0"/>
      <p:bldP spid="48" grpId="0" animBg="1"/>
      <p:bldP spid="49" grpId="0" animBg="1"/>
      <p:bldP spid="50" grpId="0"/>
      <p:bldP spid="51" grpId="0"/>
      <p:bldP spid="52" grpId="0" animBg="1"/>
      <p:bldP spid="53" grpId="0" animBg="1"/>
      <p:bldP spid="54" grpId="0"/>
      <p:bldP spid="55" grpId="0"/>
      <p:bldP spid="56" grpId="0" animBg="1"/>
      <p:bldP spid="57" grpId="0" animBg="1"/>
      <p:bldP spid="58" grpId="0"/>
      <p:bldP spid="59" grpId="0"/>
      <p:bldP spid="61" grpId="0"/>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3766216" cy="461665"/>
          </a:xfrm>
          <a:prstGeom prst="rect">
            <a:avLst/>
          </a:prstGeom>
          <a:noFill/>
        </p:spPr>
        <p:txBody>
          <a:bodyPr wrap="square" rtlCol="0">
            <a:spAutoFit/>
          </a:bodyPr>
          <a:lstStyle/>
          <a:p>
            <a:r>
              <a:rPr kumimoji="1" lang="en-GB" altLang="zh-CN" sz="2400" i="1">
                <a:solidFill>
                  <a:schemeClr val="bg1"/>
                </a:solidFill>
                <a:latin typeface="+mj-lt"/>
              </a:rPr>
              <a:t>SUMMARY</a:t>
            </a:r>
            <a:r>
              <a:rPr kumimoji="1" lang="zh-CN" altLang="en-US" sz="2400" i="1">
                <a:solidFill>
                  <a:schemeClr val="bg1"/>
                </a:solidFill>
                <a:latin typeface="+mj-lt"/>
              </a:rPr>
              <a:t> </a:t>
            </a:r>
            <a:r>
              <a:rPr kumimoji="1" lang="en-GB" altLang="zh-CN" sz="2400" i="1">
                <a:solidFill>
                  <a:schemeClr val="bg1"/>
                </a:solidFill>
                <a:latin typeface="+mj-lt"/>
              </a:rPr>
              <a:t>OF WORK</a:t>
            </a:r>
            <a:endParaRPr kumimoji="1" lang="zh-CN" altLang="en-US" sz="2400" i="1">
              <a:solidFill>
                <a:schemeClr val="bg1"/>
              </a:solidFill>
              <a:latin typeface="+mj-lt"/>
            </a:endParaRP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5" name="Pentagon 65"/>
          <p:cNvSpPr/>
          <p:nvPr/>
        </p:nvSpPr>
        <p:spPr>
          <a:xfrm>
            <a:off x="4929466" y="2027295"/>
            <a:ext cx="2601590" cy="548479"/>
          </a:xfrm>
          <a:prstGeom prst="homePlate">
            <a:avLst/>
          </a:prstGeom>
          <a:solidFill>
            <a:srgbClr val="E53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bg1"/>
              </a:solidFill>
            </a:endParaRPr>
          </a:p>
        </p:txBody>
      </p:sp>
      <p:sp>
        <p:nvSpPr>
          <p:cNvPr id="6" name="TextBox 66"/>
          <p:cNvSpPr txBox="1"/>
          <p:nvPr/>
        </p:nvSpPr>
        <p:spPr>
          <a:xfrm>
            <a:off x="6681503" y="2157874"/>
            <a:ext cx="479298" cy="287323"/>
          </a:xfrm>
          <a:prstGeom prst="rect">
            <a:avLst/>
          </a:prstGeom>
          <a:noFill/>
        </p:spPr>
        <p:txBody>
          <a:bodyPr wrap="none" lIns="0" tIns="0" rIns="0" bIns="0" rtlCol="0" anchor="ctr">
            <a:spAutoFit/>
          </a:bodyPr>
          <a:lstStyle/>
          <a:p>
            <a:pPr algn="ctr" defTabSz="1219200">
              <a:spcBef>
                <a:spcPct val="20000"/>
              </a:spcBef>
              <a:defRPr/>
            </a:pPr>
            <a:r>
              <a:rPr lang="en-US" sz="1865" b="1">
                <a:solidFill>
                  <a:schemeClr val="bg1"/>
                </a:solidFill>
              </a:rPr>
              <a:t>80%</a:t>
            </a:r>
            <a:endParaRPr lang="en-US" sz="1865">
              <a:solidFill>
                <a:schemeClr val="bg1"/>
              </a:solidFill>
            </a:endParaRPr>
          </a:p>
        </p:txBody>
      </p:sp>
      <p:sp>
        <p:nvSpPr>
          <p:cNvPr id="7" name="Pentagon 68"/>
          <p:cNvSpPr/>
          <p:nvPr/>
        </p:nvSpPr>
        <p:spPr>
          <a:xfrm>
            <a:off x="4929562" y="2638292"/>
            <a:ext cx="2116161" cy="548479"/>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bg1"/>
              </a:solidFill>
            </a:endParaRPr>
          </a:p>
        </p:txBody>
      </p:sp>
      <p:sp>
        <p:nvSpPr>
          <p:cNvPr id="8" name="TextBox 86"/>
          <p:cNvSpPr txBox="1"/>
          <p:nvPr/>
        </p:nvSpPr>
        <p:spPr>
          <a:xfrm>
            <a:off x="6206518" y="2772113"/>
            <a:ext cx="479298" cy="287323"/>
          </a:xfrm>
          <a:prstGeom prst="rect">
            <a:avLst/>
          </a:prstGeom>
          <a:noFill/>
        </p:spPr>
        <p:txBody>
          <a:bodyPr wrap="none" lIns="0" tIns="0" rIns="0" bIns="0" rtlCol="0" anchor="ctr">
            <a:spAutoFit/>
          </a:bodyPr>
          <a:lstStyle/>
          <a:p>
            <a:pPr algn="ctr" defTabSz="1219200">
              <a:spcBef>
                <a:spcPct val="20000"/>
              </a:spcBef>
              <a:defRPr/>
            </a:pPr>
            <a:r>
              <a:rPr lang="en-US" sz="1865" b="1">
                <a:solidFill>
                  <a:schemeClr val="bg1"/>
                </a:solidFill>
              </a:rPr>
              <a:t>70%</a:t>
            </a:r>
            <a:endParaRPr lang="en-US" sz="1865">
              <a:solidFill>
                <a:schemeClr val="bg1"/>
              </a:solidFill>
            </a:endParaRPr>
          </a:p>
        </p:txBody>
      </p:sp>
      <p:sp>
        <p:nvSpPr>
          <p:cNvPr id="9" name="Pentagon 88"/>
          <p:cNvSpPr/>
          <p:nvPr/>
        </p:nvSpPr>
        <p:spPr>
          <a:xfrm>
            <a:off x="4931169" y="3249289"/>
            <a:ext cx="1629224" cy="548479"/>
          </a:xfrm>
          <a:prstGeom prst="homePlate">
            <a:avLst/>
          </a:prstGeom>
          <a:solidFill>
            <a:srgbClr val="E53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bg1"/>
              </a:solidFill>
            </a:endParaRPr>
          </a:p>
        </p:txBody>
      </p:sp>
      <p:sp>
        <p:nvSpPr>
          <p:cNvPr id="10" name="TextBox 89"/>
          <p:cNvSpPr txBox="1"/>
          <p:nvPr/>
        </p:nvSpPr>
        <p:spPr>
          <a:xfrm>
            <a:off x="5857668" y="3386495"/>
            <a:ext cx="479298" cy="287323"/>
          </a:xfrm>
          <a:prstGeom prst="rect">
            <a:avLst/>
          </a:prstGeom>
          <a:noFill/>
        </p:spPr>
        <p:txBody>
          <a:bodyPr wrap="none" lIns="0" tIns="0" rIns="0" bIns="0" rtlCol="0" anchor="ctr">
            <a:spAutoFit/>
          </a:bodyPr>
          <a:lstStyle/>
          <a:p>
            <a:pPr algn="ctr" defTabSz="1219200">
              <a:spcBef>
                <a:spcPct val="20000"/>
              </a:spcBef>
              <a:defRPr/>
            </a:pPr>
            <a:r>
              <a:rPr lang="en-US" sz="1865" b="1">
                <a:solidFill>
                  <a:schemeClr val="bg1"/>
                </a:solidFill>
              </a:rPr>
              <a:t>60%</a:t>
            </a:r>
            <a:endParaRPr lang="en-US" sz="1865">
              <a:solidFill>
                <a:schemeClr val="bg1"/>
              </a:solidFill>
            </a:endParaRPr>
          </a:p>
        </p:txBody>
      </p:sp>
      <p:sp>
        <p:nvSpPr>
          <p:cNvPr id="11" name="Pentagon 91"/>
          <p:cNvSpPr/>
          <p:nvPr/>
        </p:nvSpPr>
        <p:spPr>
          <a:xfrm>
            <a:off x="4931168" y="3860285"/>
            <a:ext cx="1036041" cy="548479"/>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bg1"/>
              </a:solidFill>
            </a:endParaRPr>
          </a:p>
        </p:txBody>
      </p:sp>
      <p:sp>
        <p:nvSpPr>
          <p:cNvPr id="12" name="TextBox 92"/>
          <p:cNvSpPr txBox="1"/>
          <p:nvPr/>
        </p:nvSpPr>
        <p:spPr>
          <a:xfrm>
            <a:off x="5289779" y="3979814"/>
            <a:ext cx="479298" cy="287323"/>
          </a:xfrm>
          <a:prstGeom prst="rect">
            <a:avLst/>
          </a:prstGeom>
          <a:noFill/>
        </p:spPr>
        <p:txBody>
          <a:bodyPr wrap="none" lIns="0" tIns="0" rIns="0" bIns="0" rtlCol="0" anchor="ctr">
            <a:spAutoFit/>
          </a:bodyPr>
          <a:lstStyle/>
          <a:p>
            <a:pPr algn="ctr" defTabSz="1219200">
              <a:spcBef>
                <a:spcPct val="20000"/>
              </a:spcBef>
              <a:defRPr/>
            </a:pPr>
            <a:r>
              <a:rPr lang="en-US" sz="1865" b="1">
                <a:solidFill>
                  <a:schemeClr val="bg1"/>
                </a:solidFill>
              </a:rPr>
              <a:t>40%</a:t>
            </a:r>
            <a:endParaRPr lang="en-US" sz="1865">
              <a:solidFill>
                <a:schemeClr val="bg1"/>
              </a:solidFill>
            </a:endParaRPr>
          </a:p>
        </p:txBody>
      </p:sp>
      <p:cxnSp>
        <p:nvCxnSpPr>
          <p:cNvPr id="13" name="Straight Connector 101"/>
          <p:cNvCxnSpPr/>
          <p:nvPr/>
        </p:nvCxnSpPr>
        <p:spPr>
          <a:xfrm>
            <a:off x="922336" y="5313315"/>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Oval 58"/>
          <p:cNvSpPr>
            <a:spLocks noChangeAspect="1"/>
          </p:cNvSpPr>
          <p:nvPr/>
        </p:nvSpPr>
        <p:spPr>
          <a:xfrm>
            <a:off x="7230091" y="2594009"/>
            <a:ext cx="684000" cy="68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7" name="Freeform 173"/>
          <p:cNvSpPr>
            <a:spLocks noChangeAspect="1" noEditPoints="1"/>
          </p:cNvSpPr>
          <p:nvPr/>
        </p:nvSpPr>
        <p:spPr bwMode="auto">
          <a:xfrm>
            <a:off x="7419840" y="2754661"/>
            <a:ext cx="322886" cy="34431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bg1"/>
              </a:solidFill>
            </a:endParaRPr>
          </a:p>
        </p:txBody>
      </p:sp>
      <p:sp>
        <p:nvSpPr>
          <p:cNvPr id="18" name="Oval 61"/>
          <p:cNvSpPr>
            <a:spLocks noChangeAspect="1"/>
          </p:cNvSpPr>
          <p:nvPr/>
        </p:nvSpPr>
        <p:spPr>
          <a:xfrm>
            <a:off x="6224615" y="3906806"/>
            <a:ext cx="684000" cy="68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Freeform 122"/>
          <p:cNvSpPr>
            <a:spLocks noChangeAspect="1" noEditPoints="1"/>
          </p:cNvSpPr>
          <p:nvPr/>
        </p:nvSpPr>
        <p:spPr bwMode="auto">
          <a:xfrm>
            <a:off x="6454545" y="4076651"/>
            <a:ext cx="224139" cy="344311"/>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bg1"/>
              </a:solidFill>
            </a:endParaRPr>
          </a:p>
        </p:txBody>
      </p:sp>
      <p:sp>
        <p:nvSpPr>
          <p:cNvPr id="20" name="Oval 51"/>
          <p:cNvSpPr>
            <a:spLocks noChangeAspect="1"/>
          </p:cNvSpPr>
          <p:nvPr/>
        </p:nvSpPr>
        <p:spPr>
          <a:xfrm>
            <a:off x="7732830" y="1937610"/>
            <a:ext cx="684000" cy="684000"/>
          </a:xfrm>
          <a:prstGeom prst="ellipse">
            <a:avLst/>
          </a:prstGeom>
          <a:solidFill>
            <a:srgbClr val="E53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Freeform 357"/>
          <p:cNvSpPr>
            <a:spLocks noChangeAspect="1" noEditPoints="1"/>
          </p:cNvSpPr>
          <p:nvPr/>
        </p:nvSpPr>
        <p:spPr bwMode="auto">
          <a:xfrm>
            <a:off x="7872097" y="2135970"/>
            <a:ext cx="405466" cy="28728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bg1"/>
              </a:solidFill>
            </a:endParaRPr>
          </a:p>
        </p:txBody>
      </p:sp>
      <p:sp>
        <p:nvSpPr>
          <p:cNvPr id="22" name="Oval 60"/>
          <p:cNvSpPr>
            <a:spLocks noChangeAspect="1"/>
          </p:cNvSpPr>
          <p:nvPr/>
        </p:nvSpPr>
        <p:spPr>
          <a:xfrm>
            <a:off x="6727353" y="3250408"/>
            <a:ext cx="684000" cy="684000"/>
          </a:xfrm>
          <a:prstGeom prst="ellipse">
            <a:avLst/>
          </a:prstGeom>
          <a:solidFill>
            <a:srgbClr val="E53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Freeform 359"/>
          <p:cNvSpPr>
            <a:spLocks noChangeAspect="1" noEditPoints="1"/>
          </p:cNvSpPr>
          <p:nvPr/>
        </p:nvSpPr>
        <p:spPr bwMode="auto">
          <a:xfrm>
            <a:off x="6932094" y="3411060"/>
            <a:ext cx="274518" cy="344311"/>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1">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bg1"/>
              </a:solidFill>
            </a:endParaRPr>
          </a:p>
        </p:txBody>
      </p:sp>
      <p:grpSp>
        <p:nvGrpSpPr>
          <p:cNvPr id="27" name="组合 26"/>
          <p:cNvGrpSpPr/>
          <p:nvPr/>
        </p:nvGrpSpPr>
        <p:grpSpPr>
          <a:xfrm>
            <a:off x="38100" y="976468"/>
            <a:ext cx="5843019" cy="4869183"/>
            <a:chOff x="178626" y="749299"/>
            <a:chExt cx="5843019" cy="4869183"/>
          </a:xfrm>
        </p:grpSpPr>
        <p:sp>
          <p:nvSpPr>
            <p:cNvPr id="28" name="矩形 27"/>
            <p:cNvSpPr/>
            <p:nvPr/>
          </p:nvSpPr>
          <p:spPr>
            <a:xfrm>
              <a:off x="1188251" y="1709487"/>
              <a:ext cx="3811054" cy="25184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pic>
          <p:nvPicPr>
            <p:cNvPr id="29" name="图片 28"/>
            <p:cNvPicPr>
              <a:picLocks noChangeAspect="1"/>
            </p:cNvPicPr>
            <p:nvPr/>
          </p:nvPicPr>
          <p:blipFill>
            <a:blip r:embed="rId4"/>
            <a:stretch>
              <a:fillRect/>
            </a:stretch>
          </p:blipFill>
          <p:spPr>
            <a:xfrm>
              <a:off x="178626" y="749299"/>
              <a:ext cx="5843019" cy="4869183"/>
            </a:xfrm>
            <a:prstGeom prst="rect">
              <a:avLst/>
            </a:prstGeom>
          </p:spPr>
        </p:pic>
      </p:grpSp>
      <p:sp>
        <p:nvSpPr>
          <p:cNvPr id="30" name="文本框 29"/>
          <p:cNvSpPr txBox="1"/>
          <p:nvPr/>
        </p:nvSpPr>
        <p:spPr>
          <a:xfrm>
            <a:off x="8428575" y="1976383"/>
            <a:ext cx="3654532" cy="612091"/>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a:t>
            </a:r>
          </a:p>
        </p:txBody>
      </p:sp>
      <p:sp>
        <p:nvSpPr>
          <p:cNvPr id="31" name="文本框 30"/>
          <p:cNvSpPr txBox="1"/>
          <p:nvPr/>
        </p:nvSpPr>
        <p:spPr>
          <a:xfrm>
            <a:off x="8034788" y="2621610"/>
            <a:ext cx="3654532" cy="612091"/>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a:t>
            </a:r>
          </a:p>
        </p:txBody>
      </p:sp>
      <p:sp>
        <p:nvSpPr>
          <p:cNvPr id="32" name="文本框 31"/>
          <p:cNvSpPr txBox="1"/>
          <p:nvPr/>
        </p:nvSpPr>
        <p:spPr>
          <a:xfrm>
            <a:off x="7531056" y="3281942"/>
            <a:ext cx="3654532" cy="612091"/>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a:t>
            </a:r>
          </a:p>
        </p:txBody>
      </p:sp>
      <p:sp>
        <p:nvSpPr>
          <p:cNvPr id="33" name="文本框 32"/>
          <p:cNvSpPr txBox="1"/>
          <p:nvPr/>
        </p:nvSpPr>
        <p:spPr>
          <a:xfrm>
            <a:off x="7138545" y="3992164"/>
            <a:ext cx="3654532" cy="612091"/>
          </a:xfrm>
          <a:prstGeom prst="rect">
            <a:avLst/>
          </a:prstGeom>
          <a:noFill/>
        </p:spPr>
        <p:txBody>
          <a:bodyPr wrap="square" rtlCol="0">
            <a:spAutoFit/>
          </a:bodyPr>
          <a:lstStyle/>
          <a:p>
            <a:pPr>
              <a:lnSpc>
                <a:spcPct val="150000"/>
              </a:lnSpc>
            </a:pPr>
            <a:r>
              <a:rPr lang="en-GB" altLang="zh-CN" sz="1200">
                <a:solidFill>
                  <a:schemeClr val="bg1"/>
                </a:solidFill>
              </a:rPr>
              <a:t>click here to enter text descriptions such as content introduction, data statistics, event analysis.</a:t>
            </a:r>
          </a:p>
        </p:txBody>
      </p:sp>
      <p:sp>
        <p:nvSpPr>
          <p:cNvPr id="35" name="文本框 34"/>
          <p:cNvSpPr txBox="1"/>
          <p:nvPr/>
        </p:nvSpPr>
        <p:spPr>
          <a:xfrm>
            <a:off x="815365" y="5510144"/>
            <a:ext cx="10213021" cy="609847"/>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graph.enter the title</a:t>
            </a:r>
            <a:r>
              <a:rPr lang="zh-CN" altLang="en-US" sz="1200">
                <a:solidFill>
                  <a:schemeClr val="bg1">
                    <a:lumMod val="95000"/>
                  </a:schemeClr>
                </a:solidFill>
              </a:rPr>
              <a:t>，</a:t>
            </a:r>
            <a:r>
              <a:rPr lang="en-GB" altLang="zh-CN" sz="1200">
                <a:solidFill>
                  <a:schemeClr val="bg1">
                    <a:lumMod val="95000"/>
                  </a:schemeClr>
                </a:solidFill>
              </a:rPr>
              <a:t>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dur="5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dur="5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dur="5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dur="5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dur="5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dur="50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dur="50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dur="50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par>
                                <p:cTn id="41" presetID="9" presetClass="entr" presetSubtype="0" dur="50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par>
                                <p:cTn id="44" presetID="9" presetClass="entr" presetSubtype="0" dur="50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par>
                                <p:cTn id="47" presetID="9" presetClass="entr" presetSubtype="0" dur="50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dur="50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cTn>
                              </p:par>
                              <p:par>
                                <p:cTn id="53" presetID="9" presetClass="entr" presetSubtype="0" dur="50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500"/>
                                        <p:tgtEl>
                                          <p:spTgt spid="31"/>
                                        </p:tgtEl>
                                      </p:cBhvr>
                                    </p:animEffect>
                                  </p:childTnLst>
                                </p:cTn>
                              </p:par>
                              <p:par>
                                <p:cTn id="56" presetID="9" presetClass="entr" presetSubtype="0" dur="50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dissolve">
                                      <p:cBhvr>
                                        <p:cTn id="58" dur="500"/>
                                        <p:tgtEl>
                                          <p:spTgt spid="32"/>
                                        </p:tgtEl>
                                      </p:cBhvr>
                                    </p:animEffect>
                                  </p:childTnLst>
                                </p:cTn>
                              </p:par>
                              <p:par>
                                <p:cTn id="59" presetID="9" presetClass="entr" presetSubtype="0" dur="50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6" grpId="0" animBg="1"/>
      <p:bldP spid="17" grpId="0" animBg="1"/>
      <p:bldP spid="18" grpId="0" animBg="1"/>
      <p:bldP spid="19" grpId="0" animBg="1"/>
      <p:bldP spid="20" grpId="0" animBg="1"/>
      <p:bldP spid="21" grpId="0" animBg="1"/>
      <p:bldP spid="22" grpId="0" animBg="1"/>
      <p:bldP spid="23" grpId="0" animBg="1"/>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3766216" cy="461665"/>
          </a:xfrm>
          <a:prstGeom prst="rect">
            <a:avLst/>
          </a:prstGeom>
          <a:noFill/>
        </p:spPr>
        <p:txBody>
          <a:bodyPr wrap="square" rtlCol="0">
            <a:spAutoFit/>
          </a:bodyPr>
          <a:lstStyle/>
          <a:p>
            <a:r>
              <a:rPr kumimoji="1" lang="en-GB" altLang="zh-CN" sz="2400" i="1">
                <a:solidFill>
                  <a:schemeClr val="bg1"/>
                </a:solidFill>
                <a:latin typeface="+mj-lt"/>
              </a:rPr>
              <a:t>SUMMARY</a:t>
            </a:r>
            <a:r>
              <a:rPr kumimoji="1" lang="zh-CN" altLang="en-US" sz="2400" i="1">
                <a:solidFill>
                  <a:schemeClr val="bg1"/>
                </a:solidFill>
                <a:latin typeface="+mj-lt"/>
              </a:rPr>
              <a:t> </a:t>
            </a:r>
            <a:r>
              <a:rPr kumimoji="1" lang="en-GB" altLang="zh-CN" sz="2400" i="1">
                <a:solidFill>
                  <a:schemeClr val="bg1"/>
                </a:solidFill>
                <a:latin typeface="+mj-lt"/>
              </a:rPr>
              <a:t>OF WORK</a:t>
            </a:r>
            <a:endParaRPr kumimoji="1" lang="zh-CN" altLang="en-US" sz="2400" i="1">
              <a:solidFill>
                <a:schemeClr val="bg1"/>
              </a:solidFill>
              <a:latin typeface="+mj-lt"/>
            </a:endParaRP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5" name="圆角矩形 4"/>
          <p:cNvSpPr/>
          <p:nvPr/>
        </p:nvSpPr>
        <p:spPr>
          <a:xfrm>
            <a:off x="5027786" y="1526234"/>
            <a:ext cx="2232248" cy="475826"/>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panose="020B0500000000000000" pitchFamily="34" charset="-128"/>
                <a:ea typeface="思源黑体 CN" panose="020B0500000000000000" pitchFamily="34" charset="-128"/>
              </a:rPr>
              <a:t>TITLE</a:t>
            </a:r>
            <a:endParaRPr lang="zh-CN" altLang="en-US">
              <a:latin typeface="思源黑体 CN" panose="020B0500000000000000" pitchFamily="34" charset="-128"/>
              <a:ea typeface="思源黑体 CN" panose="020B0500000000000000" pitchFamily="34" charset="-128"/>
            </a:endParaRPr>
          </a:p>
        </p:txBody>
      </p:sp>
      <p:sp>
        <p:nvSpPr>
          <p:cNvPr id="6" name="圆角矩形 5"/>
          <p:cNvSpPr/>
          <p:nvPr/>
        </p:nvSpPr>
        <p:spPr>
          <a:xfrm>
            <a:off x="5044504" y="2382956"/>
            <a:ext cx="2232248" cy="475826"/>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panose="020B0500000000000000" pitchFamily="34" charset="-128"/>
                <a:ea typeface="思源黑体 CN" panose="020B0500000000000000" pitchFamily="34" charset="-128"/>
              </a:rPr>
              <a:t>TITLE</a:t>
            </a:r>
            <a:endParaRPr lang="zh-CN" altLang="en-US">
              <a:latin typeface="思源黑体 CN" panose="020B0500000000000000" pitchFamily="34" charset="-128"/>
              <a:ea typeface="思源黑体 CN" panose="020B0500000000000000" pitchFamily="34" charset="-128"/>
            </a:endParaRPr>
          </a:p>
        </p:txBody>
      </p:sp>
      <p:sp>
        <p:nvSpPr>
          <p:cNvPr id="7" name="圆角矩形 6"/>
          <p:cNvSpPr/>
          <p:nvPr/>
        </p:nvSpPr>
        <p:spPr>
          <a:xfrm>
            <a:off x="1427386" y="3347184"/>
            <a:ext cx="2232248" cy="475826"/>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panose="020B0500000000000000" pitchFamily="34" charset="-128"/>
                <a:ea typeface="思源黑体 CN" panose="020B0500000000000000" pitchFamily="34" charset="-128"/>
              </a:rPr>
              <a:t>TITLE</a:t>
            </a:r>
            <a:endParaRPr lang="zh-CN" altLang="en-US">
              <a:latin typeface="思源黑体 CN" panose="020B0500000000000000" pitchFamily="34" charset="-128"/>
              <a:ea typeface="思源黑体 CN" panose="020B0500000000000000" pitchFamily="34" charset="-128"/>
            </a:endParaRPr>
          </a:p>
        </p:txBody>
      </p:sp>
      <p:sp>
        <p:nvSpPr>
          <p:cNvPr id="8" name="圆角矩形 7"/>
          <p:cNvSpPr/>
          <p:nvPr/>
        </p:nvSpPr>
        <p:spPr>
          <a:xfrm>
            <a:off x="5025504" y="3347184"/>
            <a:ext cx="2232248" cy="475826"/>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panose="020B0500000000000000" pitchFamily="34" charset="-128"/>
                <a:ea typeface="思源黑体 CN" panose="020B0500000000000000" pitchFamily="34" charset="-128"/>
              </a:rPr>
              <a:t>TITLE</a:t>
            </a:r>
            <a:endParaRPr lang="zh-CN" altLang="en-US">
              <a:latin typeface="思源黑体 CN" panose="020B0500000000000000" pitchFamily="34" charset="-128"/>
              <a:ea typeface="思源黑体 CN" panose="020B0500000000000000" pitchFamily="34" charset="-128"/>
            </a:endParaRPr>
          </a:p>
        </p:txBody>
      </p:sp>
      <p:sp>
        <p:nvSpPr>
          <p:cNvPr id="9" name="圆角矩形 8"/>
          <p:cNvSpPr/>
          <p:nvPr/>
        </p:nvSpPr>
        <p:spPr>
          <a:xfrm>
            <a:off x="8628186" y="3347184"/>
            <a:ext cx="2232248" cy="475826"/>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panose="020B0500000000000000" pitchFamily="34" charset="-128"/>
                <a:ea typeface="思源黑体 CN" panose="020B0500000000000000" pitchFamily="34" charset="-128"/>
              </a:rPr>
              <a:t>TITLE</a:t>
            </a:r>
            <a:endParaRPr lang="zh-CN" altLang="en-US">
              <a:latin typeface="思源黑体 CN" panose="020B0500000000000000" pitchFamily="34" charset="-128"/>
              <a:ea typeface="思源黑体 CN" panose="020B0500000000000000" pitchFamily="34" charset="-128"/>
            </a:endParaRPr>
          </a:p>
        </p:txBody>
      </p:sp>
      <p:sp>
        <p:nvSpPr>
          <p:cNvPr id="10" name="圆角矩形 9"/>
          <p:cNvSpPr/>
          <p:nvPr/>
        </p:nvSpPr>
        <p:spPr>
          <a:xfrm>
            <a:off x="1146103" y="4459230"/>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1" name="圆角矩形 10"/>
          <p:cNvSpPr/>
          <p:nvPr/>
        </p:nvSpPr>
        <p:spPr>
          <a:xfrm>
            <a:off x="1916763" y="4459230"/>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2" name="圆角矩形 11"/>
          <p:cNvSpPr/>
          <p:nvPr/>
        </p:nvSpPr>
        <p:spPr>
          <a:xfrm>
            <a:off x="2632981" y="4459230"/>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3" name="圆角矩形 12"/>
          <p:cNvSpPr/>
          <p:nvPr/>
        </p:nvSpPr>
        <p:spPr>
          <a:xfrm>
            <a:off x="3494189" y="4459230"/>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4" name="圆角矩形 13"/>
          <p:cNvSpPr/>
          <p:nvPr/>
        </p:nvSpPr>
        <p:spPr>
          <a:xfrm>
            <a:off x="5044504" y="4459230"/>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5" name="圆角矩形 14"/>
          <p:cNvSpPr/>
          <p:nvPr/>
        </p:nvSpPr>
        <p:spPr>
          <a:xfrm>
            <a:off x="5933889" y="4459230"/>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6" name="圆角矩形 15"/>
          <p:cNvSpPr/>
          <p:nvPr/>
        </p:nvSpPr>
        <p:spPr>
          <a:xfrm>
            <a:off x="8628186" y="4459230"/>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7" name="圆角矩形 16"/>
          <p:cNvSpPr/>
          <p:nvPr/>
        </p:nvSpPr>
        <p:spPr>
          <a:xfrm>
            <a:off x="9517571" y="4442958"/>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8" name="圆角矩形 17"/>
          <p:cNvSpPr/>
          <p:nvPr/>
        </p:nvSpPr>
        <p:spPr>
          <a:xfrm>
            <a:off x="10406957" y="4442958"/>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sp>
        <p:nvSpPr>
          <p:cNvPr id="19" name="圆角矩形 18"/>
          <p:cNvSpPr/>
          <p:nvPr/>
        </p:nvSpPr>
        <p:spPr>
          <a:xfrm>
            <a:off x="6823275" y="4442958"/>
            <a:ext cx="453477" cy="1800200"/>
          </a:xfrm>
          <a:prstGeom prst="roundRect">
            <a:avLst/>
          </a:prstGeom>
          <a:gradFill>
            <a:gsLst>
              <a:gs pos="11000">
                <a:srgbClr val="E53353">
                  <a:alpha val="69000"/>
                </a:srgbClr>
              </a:gs>
              <a:gs pos="100000">
                <a:srgbClr val="E5335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CN" panose="020B0500000000000000" pitchFamily="34" charset="-128"/>
                <a:ea typeface="思源黑体 CN" panose="020B0500000000000000" pitchFamily="34" charset="-128"/>
              </a:rPr>
              <a:t>T</a:t>
            </a:r>
          </a:p>
          <a:p>
            <a:pPr algn="ctr"/>
            <a:r>
              <a:rPr lang="en-US" altLang="zh-CN" sz="1600">
                <a:latin typeface="思源黑体 CN" panose="020B0500000000000000" pitchFamily="34" charset="-128"/>
                <a:ea typeface="思源黑体 CN" panose="020B0500000000000000" pitchFamily="34" charset="-128"/>
              </a:rPr>
              <a:t>I</a:t>
            </a:r>
          </a:p>
          <a:p>
            <a:pPr algn="ctr"/>
            <a:r>
              <a:rPr lang="en-US" altLang="zh-CN" sz="1600">
                <a:latin typeface="思源黑体 CN" panose="020B0500000000000000" pitchFamily="34" charset="-128"/>
                <a:ea typeface="思源黑体 CN" panose="020B0500000000000000" pitchFamily="34" charset="-128"/>
              </a:rPr>
              <a:t>TLE</a:t>
            </a:r>
            <a:endParaRPr lang="zh-CN" altLang="en-US" sz="1600">
              <a:latin typeface="思源黑体 CN" panose="020B0500000000000000" pitchFamily="34" charset="-128"/>
              <a:ea typeface="思源黑体 CN" panose="020B0500000000000000" pitchFamily="34" charset="-128"/>
            </a:endParaRPr>
          </a:p>
        </p:txBody>
      </p:sp>
      <p:cxnSp>
        <p:nvCxnSpPr>
          <p:cNvPr id="20" name="直接连接符 17"/>
          <p:cNvCxnSpPr/>
          <p:nvPr/>
        </p:nvCxnSpPr>
        <p:spPr>
          <a:xfrm flipH="1">
            <a:off x="6146387" y="2002060"/>
            <a:ext cx="0" cy="396444"/>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543510" y="2858782"/>
            <a:ext cx="7183457" cy="519203"/>
            <a:chOff x="2530810" y="2827981"/>
            <a:chExt cx="7183457" cy="519203"/>
          </a:xfrm>
          <a:gradFill>
            <a:gsLst>
              <a:gs pos="11000">
                <a:srgbClr val="E53353">
                  <a:alpha val="69000"/>
                </a:srgbClr>
              </a:gs>
              <a:gs pos="100000">
                <a:srgbClr val="E53353"/>
              </a:gs>
            </a:gsLst>
            <a:lin ang="5400000" scaled="1"/>
          </a:gradFill>
          <a:effectLst/>
        </p:grpSpPr>
        <p:cxnSp>
          <p:nvCxnSpPr>
            <p:cNvPr id="22" name="直接连接符 19"/>
            <p:cNvCxnSpPr>
              <a:endCxn id="8" idx="0"/>
            </p:cNvCxnSpPr>
            <p:nvPr/>
          </p:nvCxnSpPr>
          <p:spPr>
            <a:xfrm flipH="1">
              <a:off x="6141628" y="2858782"/>
              <a:ext cx="2282" cy="488402"/>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0"/>
            <p:cNvCxnSpPr/>
            <p:nvPr/>
          </p:nvCxnSpPr>
          <p:spPr>
            <a:xfrm>
              <a:off x="2530810" y="2835134"/>
              <a:ext cx="7183457" cy="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1"/>
            <p:cNvCxnSpPr/>
            <p:nvPr/>
          </p:nvCxnSpPr>
          <p:spPr>
            <a:xfrm flipH="1">
              <a:off x="2537786" y="2827981"/>
              <a:ext cx="0" cy="198222"/>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2"/>
            <p:cNvCxnSpPr/>
            <p:nvPr/>
          </p:nvCxnSpPr>
          <p:spPr>
            <a:xfrm flipH="1">
              <a:off x="9714267" y="2827981"/>
              <a:ext cx="0" cy="198222"/>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370626" y="3848410"/>
            <a:ext cx="2353069" cy="619948"/>
            <a:chOff x="1357926" y="3601140"/>
            <a:chExt cx="2353069" cy="619948"/>
          </a:xfrm>
          <a:gradFill>
            <a:gsLst>
              <a:gs pos="11000">
                <a:srgbClr val="E53353">
                  <a:alpha val="69000"/>
                </a:srgbClr>
              </a:gs>
              <a:gs pos="100000">
                <a:srgbClr val="E53353"/>
              </a:gs>
            </a:gsLst>
            <a:lin ang="5400000" scaled="1"/>
          </a:gradFill>
          <a:effectLst/>
        </p:grpSpPr>
        <p:cxnSp>
          <p:nvCxnSpPr>
            <p:cNvPr id="27" name="直接连接符 24"/>
            <p:cNvCxnSpPr/>
            <p:nvPr/>
          </p:nvCxnSpPr>
          <p:spPr>
            <a:xfrm flipH="1">
              <a:off x="2566814" y="3601140"/>
              <a:ext cx="0" cy="198222"/>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5"/>
            <p:cNvCxnSpPr/>
            <p:nvPr/>
          </p:nvCxnSpPr>
          <p:spPr>
            <a:xfrm>
              <a:off x="1360141" y="3818725"/>
              <a:ext cx="2348086" cy="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6"/>
            <p:cNvCxnSpPr/>
            <p:nvPr/>
          </p:nvCxnSpPr>
          <p:spPr>
            <a:xfrm flipH="1">
              <a:off x="1357926" y="3818725"/>
              <a:ext cx="0" cy="402363"/>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7"/>
            <p:cNvCxnSpPr/>
            <p:nvPr/>
          </p:nvCxnSpPr>
          <p:spPr>
            <a:xfrm flipH="1">
              <a:off x="2130801" y="3818725"/>
              <a:ext cx="0" cy="402363"/>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28"/>
            <p:cNvCxnSpPr/>
            <p:nvPr/>
          </p:nvCxnSpPr>
          <p:spPr>
            <a:xfrm flipH="1">
              <a:off x="2844220" y="3818725"/>
              <a:ext cx="0" cy="402363"/>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29"/>
            <p:cNvCxnSpPr/>
            <p:nvPr/>
          </p:nvCxnSpPr>
          <p:spPr>
            <a:xfrm flipH="1">
              <a:off x="3710995" y="3818725"/>
              <a:ext cx="0" cy="402363"/>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272838" y="3836815"/>
            <a:ext cx="1800200" cy="619948"/>
            <a:chOff x="1694771" y="3601140"/>
            <a:chExt cx="1800200" cy="619948"/>
          </a:xfrm>
          <a:gradFill>
            <a:gsLst>
              <a:gs pos="11000">
                <a:srgbClr val="E53353">
                  <a:alpha val="69000"/>
                </a:srgbClr>
              </a:gs>
              <a:gs pos="100000">
                <a:srgbClr val="E53353"/>
              </a:gs>
            </a:gsLst>
            <a:lin ang="5400000" scaled="1"/>
          </a:gradFill>
          <a:effectLst/>
        </p:grpSpPr>
        <p:cxnSp>
          <p:nvCxnSpPr>
            <p:cNvPr id="34" name="直接连接符 31"/>
            <p:cNvCxnSpPr/>
            <p:nvPr/>
          </p:nvCxnSpPr>
          <p:spPr>
            <a:xfrm flipH="1">
              <a:off x="2566814" y="3601140"/>
              <a:ext cx="0" cy="619948"/>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2"/>
            <p:cNvCxnSpPr/>
            <p:nvPr/>
          </p:nvCxnSpPr>
          <p:spPr>
            <a:xfrm>
              <a:off x="1694771" y="3818725"/>
              <a:ext cx="1800200" cy="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3"/>
            <p:cNvCxnSpPr/>
            <p:nvPr/>
          </p:nvCxnSpPr>
          <p:spPr>
            <a:xfrm flipH="1">
              <a:off x="1694771" y="3818725"/>
              <a:ext cx="0" cy="402363"/>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4"/>
            <p:cNvCxnSpPr/>
            <p:nvPr/>
          </p:nvCxnSpPr>
          <p:spPr>
            <a:xfrm flipH="1">
              <a:off x="3494971" y="3818725"/>
              <a:ext cx="0" cy="402363"/>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8854924" y="3872158"/>
            <a:ext cx="1800200" cy="619948"/>
            <a:chOff x="1694771" y="3601140"/>
            <a:chExt cx="1800200" cy="619948"/>
          </a:xfrm>
          <a:gradFill>
            <a:gsLst>
              <a:gs pos="11000">
                <a:srgbClr val="E53353">
                  <a:alpha val="69000"/>
                </a:srgbClr>
              </a:gs>
              <a:gs pos="100000">
                <a:srgbClr val="E53353"/>
              </a:gs>
            </a:gsLst>
            <a:lin ang="5400000" scaled="1"/>
          </a:gradFill>
          <a:effectLst/>
        </p:grpSpPr>
        <p:cxnSp>
          <p:nvCxnSpPr>
            <p:cNvPr id="39" name="直接连接符 36"/>
            <p:cNvCxnSpPr/>
            <p:nvPr/>
          </p:nvCxnSpPr>
          <p:spPr>
            <a:xfrm flipH="1">
              <a:off x="2566814" y="3601140"/>
              <a:ext cx="0" cy="619948"/>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7"/>
            <p:cNvCxnSpPr/>
            <p:nvPr/>
          </p:nvCxnSpPr>
          <p:spPr>
            <a:xfrm>
              <a:off x="1694771" y="3818725"/>
              <a:ext cx="1800200" cy="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38"/>
            <p:cNvCxnSpPr/>
            <p:nvPr/>
          </p:nvCxnSpPr>
          <p:spPr>
            <a:xfrm flipH="1">
              <a:off x="1694771" y="3818725"/>
              <a:ext cx="0" cy="402363"/>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39"/>
            <p:cNvCxnSpPr/>
            <p:nvPr/>
          </p:nvCxnSpPr>
          <p:spPr>
            <a:xfrm flipH="1">
              <a:off x="3494971" y="3818725"/>
              <a:ext cx="0" cy="402363"/>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dur="5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dur="5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dur="5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dur="5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dur="5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dur="5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dur="50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dur="50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dur="50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dur="5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par>
                                <p:cTn id="44" presetID="9" presetClass="entr" presetSubtype="0" dur="50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par>
                                <p:cTn id="47" presetID="9" presetClass="entr" presetSubtype="0" dur="50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par>
                                <p:cTn id="50" presetID="9" presetClass="entr" presetSubtype="0" dur="50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par>
                                <p:cTn id="53" presetID="9" presetClass="entr" presetSubtype="0" dur="50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500"/>
                                        <p:tgtEl>
                                          <p:spTgt spid="21"/>
                                        </p:tgtEl>
                                      </p:cBhvr>
                                    </p:animEffect>
                                  </p:childTnLst>
                                </p:cTn>
                              </p:par>
                              <p:par>
                                <p:cTn id="56" presetID="9" presetClass="entr" presetSubtype="0" dur="50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par>
                                <p:cTn id="59" presetID="9" presetClass="entr" presetSubtype="0" dur="50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cTn>
                              </p:par>
                              <p:par>
                                <p:cTn id="62" presetID="9" presetClass="entr" presetSubtype="0" dur="50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dissolve">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91917" y="500732"/>
            <a:ext cx="7488583" cy="4576406"/>
            <a:chOff x="1630017" y="-6626"/>
            <a:chExt cx="9896558" cy="6047962"/>
          </a:xfrm>
        </p:grpSpPr>
        <p:sp>
          <p:nvSpPr>
            <p:cNvPr id="3" name="平行四边形 2"/>
            <p:cNvSpPr/>
            <p:nvPr/>
          </p:nvSpPr>
          <p:spPr>
            <a:xfrm>
              <a:off x="2279374" y="1426266"/>
              <a:ext cx="2478158" cy="3684104"/>
            </a:xfrm>
            <a:prstGeom prst="parallelogram">
              <a:avLst>
                <a:gd name="adj" fmla="val 5241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p:cNvCxnSpPr/>
            <p:nvPr/>
          </p:nvCxnSpPr>
          <p:spPr>
            <a:xfrm flipH="1">
              <a:off x="2365515" y="1081709"/>
              <a:ext cx="1318589" cy="3816627"/>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rot="10800000">
              <a:off x="1630017" y="3513483"/>
              <a:ext cx="1033670" cy="2292627"/>
            </a:xfrm>
            <a:prstGeom prst="parallelogram">
              <a:avLst>
                <a:gd name="adj" fmla="val 86242"/>
              </a:avLst>
            </a:prstGeom>
            <a:gradFill>
              <a:gsLst>
                <a:gs pos="4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平行四边形 5"/>
            <p:cNvSpPr/>
            <p:nvPr/>
          </p:nvSpPr>
          <p:spPr>
            <a:xfrm>
              <a:off x="3170585" y="2870753"/>
              <a:ext cx="2368827" cy="2491409"/>
            </a:xfrm>
            <a:prstGeom prst="parallelogram">
              <a:avLst>
                <a:gd name="adj" fmla="val 38569"/>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p:cNvCxnSpPr/>
            <p:nvPr/>
          </p:nvCxnSpPr>
          <p:spPr>
            <a:xfrm flipH="1">
              <a:off x="4254906" y="267929"/>
              <a:ext cx="899236" cy="2602824"/>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线连接符 7"/>
            <p:cNvCxnSpPr/>
            <p:nvPr/>
          </p:nvCxnSpPr>
          <p:spPr>
            <a:xfrm flipH="1">
              <a:off x="4391047" y="4656483"/>
              <a:ext cx="478446" cy="1384853"/>
            </a:xfrm>
            <a:prstGeom prst="line">
              <a:avLst/>
            </a:prstGeom>
            <a:ln w="25400">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rot="10800000">
              <a:off x="4658385" y="1081709"/>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平行四边形 9"/>
            <p:cNvSpPr/>
            <p:nvPr/>
          </p:nvSpPr>
          <p:spPr>
            <a:xfrm rot="10800000">
              <a:off x="5370201" y="1273864"/>
              <a:ext cx="1050238" cy="2504659"/>
            </a:xfrm>
            <a:prstGeom prst="parallelogram">
              <a:avLst>
                <a:gd name="adj" fmla="val 85269"/>
              </a:avLst>
            </a:prstGeom>
            <a:gradFill>
              <a:gsLst>
                <a:gs pos="32000">
                  <a:schemeClr val="bg1">
                    <a:alpha val="4600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平行四边形 10"/>
            <p:cNvSpPr/>
            <p:nvPr/>
          </p:nvSpPr>
          <p:spPr>
            <a:xfrm>
              <a:off x="5895320" y="1616766"/>
              <a:ext cx="1762054" cy="2504659"/>
            </a:xfrm>
            <a:prstGeom prst="parallelogram">
              <a:avLst>
                <a:gd name="adj" fmla="val 51390"/>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平行四边形 11"/>
            <p:cNvSpPr/>
            <p:nvPr/>
          </p:nvSpPr>
          <p:spPr>
            <a:xfrm rot="10800000">
              <a:off x="10402964" y="-6626"/>
              <a:ext cx="1123611" cy="2875722"/>
            </a:xfrm>
            <a:prstGeom prst="parallelogram">
              <a:avLst>
                <a:gd name="adj" fmla="val 86967"/>
              </a:avLst>
            </a:prstGeom>
            <a:gradFill>
              <a:gsLst>
                <a:gs pos="32000">
                  <a:srgbClr val="E53353">
                    <a:alpha val="47000"/>
                  </a:srgbClr>
                </a:gs>
                <a:gs pos="100000">
                  <a:srgbClr val="E533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连接符 12"/>
            <p:cNvCxnSpPr/>
            <p:nvPr/>
          </p:nvCxnSpPr>
          <p:spPr>
            <a:xfrm flipH="1">
              <a:off x="5161011" y="2191579"/>
              <a:ext cx="899236" cy="2602824"/>
            </a:xfrm>
            <a:prstGeom prst="line">
              <a:avLst/>
            </a:prstGeom>
            <a:ln w="3175">
              <a:gradFill>
                <a:gsLst>
                  <a:gs pos="0">
                    <a:srgbClr val="E53353"/>
                  </a:gs>
                  <a:gs pos="100000">
                    <a:srgbClr val="E53353"/>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2374080" y="1779493"/>
            <a:ext cx="8557554" cy="1938992"/>
          </a:xfrm>
          <a:prstGeom prst="rect">
            <a:avLst/>
          </a:prstGeom>
          <a:noFill/>
        </p:spPr>
        <p:txBody>
          <a:bodyPr wrap="square" rtlCol="0">
            <a:spAutoFit/>
          </a:bodyPr>
          <a:lstStyle/>
          <a:p>
            <a:r>
              <a:rPr kumimoji="1" lang="en-GB" altLang="zh-CN" sz="6000" i="1">
                <a:solidFill>
                  <a:schemeClr val="bg1"/>
                </a:solidFill>
                <a:effectLst>
                  <a:outerShdw blurRad="50800" dist="38100" dir="2700000" algn="tl" rotWithShape="0">
                    <a:prstClr val="black">
                      <a:alpha val="40000"/>
                    </a:prstClr>
                  </a:outerShdw>
                </a:effectLst>
                <a:latin typeface="+mj-lt"/>
              </a:rPr>
              <a:t>PERFORMANCE</a:t>
            </a:r>
          </a:p>
          <a:p>
            <a:r>
              <a:rPr kumimoji="1" lang="en-GB" altLang="zh-CN" sz="6000" i="1">
                <a:solidFill>
                  <a:schemeClr val="bg1"/>
                </a:solidFill>
                <a:effectLst>
                  <a:outerShdw blurRad="50800" dist="38100" dir="2700000" algn="tl" rotWithShape="0">
                    <a:prstClr val="black">
                      <a:alpha val="40000"/>
                    </a:prstClr>
                  </a:outerShdw>
                </a:effectLst>
                <a:latin typeface="+mj-lt"/>
              </a:rPr>
              <a:t>DEMONSTRATION</a:t>
            </a:r>
          </a:p>
        </p:txBody>
      </p:sp>
      <p:sp>
        <p:nvSpPr>
          <p:cNvPr id="17" name="文本框 16"/>
          <p:cNvSpPr txBox="1"/>
          <p:nvPr/>
        </p:nvSpPr>
        <p:spPr>
          <a:xfrm>
            <a:off x="7721600" y="3585015"/>
            <a:ext cx="2198038" cy="584775"/>
          </a:xfrm>
          <a:prstGeom prst="rect">
            <a:avLst/>
          </a:prstGeom>
          <a:noFill/>
        </p:spPr>
        <p:txBody>
          <a:bodyPr wrap="none" rtlCol="0">
            <a:spAutoFit/>
          </a:bodyPr>
          <a:lstStyle/>
          <a:p>
            <a:r>
              <a:rPr kumimoji="1" lang="en-US" altLang="zh-CN" sz="3200" i="1">
                <a:solidFill>
                  <a:schemeClr val="bg1"/>
                </a:solidFill>
                <a:effectLst>
                  <a:outerShdw blurRad="50800" dist="38100" dir="2700000" algn="tl" rotWithShape="0">
                    <a:prstClr val="black">
                      <a:alpha val="40000"/>
                    </a:prstClr>
                  </a:outerShdw>
                </a:effectLst>
                <a:latin typeface="+mj-lt"/>
              </a:rPr>
              <a:t>PART</a:t>
            </a:r>
            <a:r>
              <a:rPr kumimoji="1" lang="zh-CN" altLang="en-US" sz="3200" i="1">
                <a:solidFill>
                  <a:schemeClr val="bg1"/>
                </a:solidFill>
                <a:effectLst>
                  <a:outerShdw blurRad="50800" dist="38100" dir="2700000" algn="tl" rotWithShape="0">
                    <a:prstClr val="black">
                      <a:alpha val="40000"/>
                    </a:prstClr>
                  </a:outerShdw>
                </a:effectLst>
                <a:latin typeface="+mj-lt"/>
              </a:rPr>
              <a:t>  </a:t>
            </a:r>
            <a:r>
              <a:rPr kumimoji="1" lang="en-US" altLang="zh-CN" sz="3200" i="1">
                <a:solidFill>
                  <a:schemeClr val="bg1"/>
                </a:solidFill>
                <a:effectLst>
                  <a:outerShdw blurRad="50800" dist="38100" dir="2700000" algn="tl" rotWithShape="0">
                    <a:prstClr val="black">
                      <a:alpha val="40000"/>
                    </a:prstClr>
                  </a:outerShdw>
                </a:effectLst>
                <a:latin typeface="+mj-lt"/>
              </a:rPr>
              <a:t>02</a:t>
            </a:r>
            <a:endParaRPr kumimoji="1" lang="zh-CN" altLang="en-US" sz="3200" i="1">
              <a:solidFill>
                <a:schemeClr val="bg1"/>
              </a:solidFill>
              <a:effectLst>
                <a:outerShdw blurRad="50800" dist="38100" dir="2700000" algn="tl" rotWithShape="0">
                  <a:prstClr val="black">
                    <a:alpha val="40000"/>
                  </a:prstClr>
                </a:outerShdw>
              </a:effectLst>
              <a:latin typeface="+mj-lt"/>
            </a:endParaRPr>
          </a:p>
        </p:txBody>
      </p:sp>
      <p:sp>
        <p:nvSpPr>
          <p:cNvPr id="18" name="文本框 17"/>
          <p:cNvSpPr txBox="1"/>
          <p:nvPr/>
        </p:nvSpPr>
        <p:spPr>
          <a:xfrm>
            <a:off x="3437380" y="3822070"/>
            <a:ext cx="4216400" cy="246221"/>
          </a:xfrm>
          <a:prstGeom prst="rect">
            <a:avLst/>
          </a:prstGeom>
          <a:noFill/>
        </p:spPr>
        <p:txBody>
          <a:bodyPr wrap="square" rtlCol="0">
            <a:spAutoFit/>
          </a:bodyPr>
          <a:lstStyle/>
          <a:p>
            <a:pPr algn="dist"/>
            <a:r>
              <a:rPr lang="en-GB" altLang="zh-CN" sz="1000">
                <a:solidFill>
                  <a:schemeClr val="bg1"/>
                </a:solidFill>
              </a:rPr>
              <a:t>FILL IN THE TEXT OF THE DOCUMENT TITLE HERE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dur="5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dur="5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66" y="364243"/>
            <a:ext cx="4671034" cy="369332"/>
          </a:xfrm>
          <a:prstGeom prst="rect">
            <a:avLst/>
          </a:prstGeom>
          <a:noFill/>
        </p:spPr>
        <p:txBody>
          <a:bodyPr wrap="square" rtlCol="0">
            <a:spAutoFit/>
          </a:bodyPr>
          <a:lstStyle/>
          <a:p>
            <a:r>
              <a:rPr kumimoji="1" lang="en-GB" altLang="zh-CN" i="1">
                <a:solidFill>
                  <a:schemeClr val="bg1"/>
                </a:solidFill>
                <a:latin typeface="+mj-lt"/>
              </a:rPr>
              <a:t>PERFORMANCE</a:t>
            </a:r>
            <a:r>
              <a:rPr kumimoji="1" lang="zh-CN" altLang="en-US" i="1">
                <a:solidFill>
                  <a:schemeClr val="bg1"/>
                </a:solidFill>
                <a:latin typeface="+mj-lt"/>
              </a:rPr>
              <a:t> </a:t>
            </a:r>
            <a:r>
              <a:rPr kumimoji="1" lang="en-GB" altLang="zh-CN" i="1">
                <a:solidFill>
                  <a:schemeClr val="bg1"/>
                </a:solidFill>
                <a:latin typeface="+mj-lt"/>
              </a:rPr>
              <a:t>DEMONSTRATION</a:t>
            </a:r>
          </a:p>
        </p:txBody>
      </p:sp>
      <p:sp>
        <p:nvSpPr>
          <p:cNvPr id="4" name="文本框 3"/>
          <p:cNvSpPr txBox="1"/>
          <p:nvPr/>
        </p:nvSpPr>
        <p:spPr>
          <a:xfrm>
            <a:off x="853466" y="682506"/>
            <a:ext cx="3591534" cy="525465"/>
          </a:xfrm>
          <a:prstGeom prst="rect">
            <a:avLst/>
          </a:prstGeom>
          <a:noFill/>
        </p:spPr>
        <p:txBody>
          <a:bodyPr wrap="square" rtlCol="0">
            <a:spAutoFit/>
          </a:bodyPr>
          <a:lstStyle/>
          <a:p>
            <a:pPr>
              <a:lnSpc>
                <a:spcPct val="150000"/>
              </a:lnSpc>
            </a:pPr>
            <a:r>
              <a:rPr lang="en-GB" altLang="zh-CN" sz="1000">
                <a:solidFill>
                  <a:schemeClr val="bg1">
                    <a:alpha val="90000"/>
                  </a:schemeClr>
                </a:solidFill>
              </a:rPr>
              <a:t>Your content is entered here, or by copying your text, select Paste in this box and choose to retain only text. </a:t>
            </a:r>
            <a:endParaRPr kumimoji="1" lang="zh-CN" altLang="en-US" sz="1000">
              <a:solidFill>
                <a:schemeClr val="bg1">
                  <a:alpha val="90000"/>
                </a:schemeClr>
              </a:solidFill>
            </a:endParaRPr>
          </a:p>
        </p:txBody>
      </p:sp>
      <p:sp>
        <p:nvSpPr>
          <p:cNvPr id="5" name="TextBox 17"/>
          <p:cNvSpPr txBox="1"/>
          <p:nvPr/>
        </p:nvSpPr>
        <p:spPr>
          <a:xfrm>
            <a:off x="589963" y="5250602"/>
            <a:ext cx="735461" cy="735461"/>
          </a:xfrm>
          <a:prstGeom prst="ellipse">
            <a:avLst/>
          </a:prstGeom>
          <a:solidFill>
            <a:srgbClr val="E53353"/>
          </a:solidFill>
          <a:ln>
            <a:noFill/>
          </a:ln>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700">
                <a:solidFill>
                  <a:schemeClr val="bg1">
                    <a:lumMod val="95000"/>
                  </a:schemeClr>
                </a:solidFill>
                <a:latin typeface="+mj-ea"/>
                <a:ea typeface="+mj-ea"/>
              </a:rPr>
              <a:t>2</a:t>
            </a:r>
            <a:endParaRPr lang="zh-CN" altLang="en-US" sz="1700">
              <a:solidFill>
                <a:schemeClr val="bg1">
                  <a:lumMod val="95000"/>
                </a:schemeClr>
              </a:solidFill>
              <a:latin typeface="+mj-ea"/>
              <a:ea typeface="+mj-ea"/>
            </a:endParaRPr>
          </a:p>
        </p:txBody>
      </p:sp>
      <p:sp>
        <p:nvSpPr>
          <p:cNvPr id="6" name="TextBox 20"/>
          <p:cNvSpPr txBox="1"/>
          <p:nvPr/>
        </p:nvSpPr>
        <p:spPr>
          <a:xfrm>
            <a:off x="578791" y="4104753"/>
            <a:ext cx="735461" cy="735461"/>
          </a:xfrm>
          <a:prstGeom prst="ellipse">
            <a:avLst/>
          </a:prstGeom>
          <a:solidFill>
            <a:srgbClr val="E53353"/>
          </a:solidFill>
          <a:ln>
            <a:noFill/>
          </a:ln>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700">
                <a:solidFill>
                  <a:schemeClr val="bg1">
                    <a:lumMod val="95000"/>
                  </a:schemeClr>
                </a:solidFill>
                <a:latin typeface="+mj-ea"/>
                <a:ea typeface="+mj-ea"/>
              </a:rPr>
              <a:t>1</a:t>
            </a:r>
            <a:endParaRPr lang="zh-CN" altLang="en-US" sz="1700">
              <a:solidFill>
                <a:schemeClr val="bg1">
                  <a:lumMod val="95000"/>
                </a:schemeClr>
              </a:solidFill>
              <a:latin typeface="+mj-ea"/>
              <a:ea typeface="+mj-ea"/>
            </a:endParaRPr>
          </a:p>
        </p:txBody>
      </p:sp>
      <p:sp>
        <p:nvSpPr>
          <p:cNvPr id="7" name="TextBox 21"/>
          <p:cNvSpPr txBox="1"/>
          <p:nvPr/>
        </p:nvSpPr>
        <p:spPr>
          <a:xfrm>
            <a:off x="4262763" y="5250602"/>
            <a:ext cx="735461" cy="735461"/>
          </a:xfrm>
          <a:prstGeom prst="ellipse">
            <a:avLst/>
          </a:prstGeom>
          <a:solidFill>
            <a:srgbClr val="E53353"/>
          </a:solidFill>
          <a:ln>
            <a:noFill/>
          </a:ln>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700">
                <a:solidFill>
                  <a:schemeClr val="bg1">
                    <a:lumMod val="95000"/>
                  </a:schemeClr>
                </a:solidFill>
                <a:latin typeface="+mj-ea"/>
                <a:ea typeface="+mj-ea"/>
              </a:rPr>
              <a:t>4</a:t>
            </a:r>
            <a:endParaRPr lang="zh-CN" altLang="en-US" sz="1700">
              <a:solidFill>
                <a:schemeClr val="bg1">
                  <a:lumMod val="95000"/>
                </a:schemeClr>
              </a:solidFill>
              <a:latin typeface="+mj-ea"/>
              <a:ea typeface="+mj-ea"/>
            </a:endParaRPr>
          </a:p>
        </p:txBody>
      </p:sp>
      <p:sp>
        <p:nvSpPr>
          <p:cNvPr id="8" name="TextBox 20"/>
          <p:cNvSpPr txBox="1"/>
          <p:nvPr/>
        </p:nvSpPr>
        <p:spPr>
          <a:xfrm>
            <a:off x="4262763" y="4104753"/>
            <a:ext cx="735461" cy="735461"/>
          </a:xfrm>
          <a:prstGeom prst="ellipse">
            <a:avLst/>
          </a:prstGeom>
          <a:solidFill>
            <a:srgbClr val="E53353"/>
          </a:solidFill>
          <a:ln>
            <a:noFill/>
          </a:ln>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700">
                <a:solidFill>
                  <a:schemeClr val="bg1">
                    <a:lumMod val="95000"/>
                  </a:schemeClr>
                </a:solidFill>
                <a:latin typeface="+mj-ea"/>
                <a:ea typeface="+mj-ea"/>
              </a:rPr>
              <a:t>3</a:t>
            </a:r>
            <a:endParaRPr lang="zh-CN" altLang="en-US" sz="1700">
              <a:solidFill>
                <a:schemeClr val="bg1">
                  <a:lumMod val="95000"/>
                </a:schemeClr>
              </a:solidFill>
              <a:latin typeface="+mj-ea"/>
              <a:ea typeface="+mj-ea"/>
            </a:endParaRPr>
          </a:p>
        </p:txBody>
      </p:sp>
      <p:sp>
        <p:nvSpPr>
          <p:cNvPr id="9" name="文本框 8"/>
          <p:cNvSpPr txBox="1"/>
          <p:nvPr/>
        </p:nvSpPr>
        <p:spPr>
          <a:xfrm>
            <a:off x="604378" y="1992518"/>
            <a:ext cx="3027822" cy="369332"/>
          </a:xfrm>
          <a:prstGeom prst="rect">
            <a:avLst/>
          </a:prstGeom>
          <a:noFill/>
        </p:spPr>
        <p:txBody>
          <a:bodyPr wrap="square" rtlCol="0">
            <a:spAutoFit/>
          </a:bodyPr>
          <a:lstStyle/>
          <a:p>
            <a:r>
              <a:rPr lang="en-GB" altLang="zh-CN">
                <a:solidFill>
                  <a:schemeClr val="bg1">
                    <a:lumMod val="95000"/>
                  </a:schemeClr>
                </a:solidFill>
                <a:latin typeface="+mj-lt"/>
              </a:rPr>
              <a:t>ENTER THE TITLE</a:t>
            </a:r>
          </a:p>
        </p:txBody>
      </p:sp>
      <p:sp>
        <p:nvSpPr>
          <p:cNvPr id="10" name="文本框 9"/>
          <p:cNvSpPr txBox="1"/>
          <p:nvPr/>
        </p:nvSpPr>
        <p:spPr>
          <a:xfrm>
            <a:off x="1377481" y="4140151"/>
            <a:ext cx="2878682" cy="612091"/>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text you need here. Thank you for using our PPT template.</a:t>
            </a:r>
          </a:p>
        </p:txBody>
      </p:sp>
      <p:sp>
        <p:nvSpPr>
          <p:cNvPr id="11" name="文本框 10"/>
          <p:cNvSpPr txBox="1"/>
          <p:nvPr/>
        </p:nvSpPr>
        <p:spPr>
          <a:xfrm>
            <a:off x="1374393" y="5276360"/>
            <a:ext cx="2878682" cy="612091"/>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text you need here. Thank you for using our PPT template.</a:t>
            </a:r>
          </a:p>
        </p:txBody>
      </p:sp>
      <p:sp>
        <p:nvSpPr>
          <p:cNvPr id="12" name="文本框 11"/>
          <p:cNvSpPr txBox="1"/>
          <p:nvPr/>
        </p:nvSpPr>
        <p:spPr>
          <a:xfrm>
            <a:off x="5123086" y="4140151"/>
            <a:ext cx="2878682" cy="612091"/>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text you need here. Thank you for using our PPT template.</a:t>
            </a:r>
          </a:p>
        </p:txBody>
      </p:sp>
      <p:sp>
        <p:nvSpPr>
          <p:cNvPr id="13" name="文本框 12"/>
          <p:cNvSpPr txBox="1"/>
          <p:nvPr/>
        </p:nvSpPr>
        <p:spPr>
          <a:xfrm>
            <a:off x="5119998" y="5276360"/>
            <a:ext cx="2878682" cy="612091"/>
          </a:xfrm>
          <a:prstGeom prst="rect">
            <a:avLst/>
          </a:prstGeom>
          <a:noFill/>
        </p:spPr>
        <p:txBody>
          <a:bodyPr wrap="square" rtlCol="0">
            <a:spAutoFit/>
          </a:bodyPr>
          <a:lstStyle/>
          <a:p>
            <a:pPr>
              <a:lnSpc>
                <a:spcPct val="150000"/>
              </a:lnSpc>
            </a:pPr>
            <a:r>
              <a:rPr lang="en-GB" altLang="zh-CN" sz="1200">
                <a:solidFill>
                  <a:schemeClr val="bg1">
                    <a:lumMod val="95000"/>
                  </a:schemeClr>
                </a:solidFill>
              </a:rPr>
              <a:t>please enter the text you need here. Thank you for using our PPT template.</a:t>
            </a:r>
          </a:p>
        </p:txBody>
      </p:sp>
      <p:sp>
        <p:nvSpPr>
          <p:cNvPr id="14" name="文本框 13"/>
          <p:cNvSpPr txBox="1"/>
          <p:nvPr/>
        </p:nvSpPr>
        <p:spPr>
          <a:xfrm>
            <a:off x="589963" y="2440305"/>
            <a:ext cx="6686958" cy="889090"/>
          </a:xfrm>
          <a:prstGeom prst="rect">
            <a:avLst/>
          </a:prstGeom>
          <a:noFill/>
        </p:spPr>
        <p:txBody>
          <a:bodyPr wrap="square" rtlCol="0">
            <a:spAutoFit/>
          </a:bodyPr>
          <a:lstStyle/>
          <a:p>
            <a:pPr>
              <a:lnSpc>
                <a:spcPct val="150000"/>
              </a:lnSpc>
            </a:pPr>
            <a:r>
              <a:rPr lang="en-GB" altLang="zh-CN" sz="1200">
                <a:solidFill>
                  <a:schemeClr val="bg1">
                    <a:lumMod val="95000"/>
                  </a:schemeClr>
                </a:solidFill>
              </a:rPr>
              <a:t>click here to enter text descriptions such as content introduction, data statistics, event analysis, summary and overview related to this subtitle or graph.enter the title</a:t>
            </a:r>
            <a:r>
              <a:rPr lang="zh-CN" altLang="en-US" sz="1200">
                <a:solidFill>
                  <a:schemeClr val="bg1">
                    <a:lumMod val="95000"/>
                  </a:schemeClr>
                </a:solidFill>
              </a:rPr>
              <a:t>，</a:t>
            </a:r>
            <a:r>
              <a:rPr lang="en-GB" altLang="zh-CN" sz="1200">
                <a:solidFill>
                  <a:schemeClr val="bg1">
                    <a:lumMod val="95000"/>
                  </a:schemeClr>
                </a:solidFill>
              </a:rPr>
              <a:t>please enter the text you need here. thank you for using our ppt template.</a:t>
            </a:r>
          </a:p>
        </p:txBody>
      </p:sp>
      <p:sp>
        <p:nvSpPr>
          <p:cNvPr id="2" name="矩形 1"/>
          <p:cNvSpPr/>
          <p:nvPr/>
        </p:nvSpPr>
        <p:spPr>
          <a:xfrm>
            <a:off x="8136614" y="1581605"/>
            <a:ext cx="3098800" cy="4445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dur="5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 name="ISPRING_FIRST_PUBLISH" val="1"/>
  <p:tag name="ISPRING_PRESENTATION_TITLE" val="PowerPoint 演示文稿"/>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Arial"/>
      </a:majorFont>
      <a:minorFont>
        <a:latin typeface="Arial"/>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DengXian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DengXian"/>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DengXian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DengXian"/>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26</TotalTime>
  <Words>2191</Words>
  <Application>Microsoft Office PowerPoint</Application>
  <PresentationFormat>宽屏</PresentationFormat>
  <Paragraphs>254</Paragraphs>
  <Slides>25</Slides>
  <Notes>21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DengXian</vt:lpstr>
      <vt:lpstr>思源黑体 CN</vt:lpstr>
      <vt:lpstr>思源黑体 CN ExtraLight</vt:lpstr>
      <vt:lpstr>宋体</vt:lpstr>
      <vt:lpstr>微软雅黑</vt:lpstr>
      <vt:lpstr>Arial</vt:lpstr>
      <vt:lpstr>Calibri</vt:lpstr>
      <vt:lpstr>Impact</vt:lpstr>
      <vt:lpstr>MS Reference Sans Serif</vt:lpstr>
      <vt:lpstr>www.freeppt7.com</vt:lpstr>
      <vt:lpstr>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freeppt7.com</dc:title>
  <dc:creator>www.freeppt7.com</dc:creator>
  <cp:keywords>www.freeppt7.com</cp:keywords>
  <dc:description>www.freeppt7.com</dc:description>
  <cp:lastModifiedBy>Kaiweiliu9209@outlook.com</cp:lastModifiedBy>
  <cp:revision>652</cp:revision>
  <dcterms:created xsi:type="dcterms:W3CDTF">2018-06-17T04:53:00Z</dcterms:created>
  <dcterms:modified xsi:type="dcterms:W3CDTF">2025-03-02T09:29:24Z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54404626FC8F499B9CC62305C0D97CEF_12</vt:lpwstr>
  </property>
  <property fmtid="{D5CDD505-2E9C-101B-9397-08002B2CF9AE}" pid="3" name="KSOProductBuildVer">
    <vt:lpwstr>2052-12.1.0.18276</vt:lpwstr>
  </property>
</Properties>
</file>