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2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738" r:id="rId2"/>
  </p:sldMasterIdLst>
  <p:notesMasterIdLst>
    <p:notesMasterId r:id="rId35"/>
  </p:notesMasterIdLst>
  <p:handoutMasterIdLst>
    <p:handoutMasterId r:id="rId36"/>
  </p:handoutMasterIdLst>
  <p:sldIdLst>
    <p:sldId id="256" r:id="rId3"/>
    <p:sldId id="257" r:id="rId4"/>
    <p:sldId id="260" r:id="rId5"/>
    <p:sldId id="266" r:id="rId6"/>
    <p:sldId id="268" r:id="rId7"/>
    <p:sldId id="262" r:id="rId8"/>
    <p:sldId id="272" r:id="rId9"/>
    <p:sldId id="271" r:id="rId10"/>
    <p:sldId id="277" r:id="rId11"/>
    <p:sldId id="270" r:id="rId12"/>
    <p:sldId id="267" r:id="rId13"/>
    <p:sldId id="261" r:id="rId14"/>
    <p:sldId id="276" r:id="rId15"/>
    <p:sldId id="278" r:id="rId16"/>
    <p:sldId id="263" r:id="rId17"/>
    <p:sldId id="274" r:id="rId18"/>
    <p:sldId id="273" r:id="rId19"/>
    <p:sldId id="279" r:id="rId20"/>
    <p:sldId id="269" r:id="rId21"/>
    <p:sldId id="264" r:id="rId22"/>
    <p:sldId id="275" r:id="rId23"/>
    <p:sldId id="280" r:id="rId24"/>
    <p:sldId id="321" r:id="rId25"/>
    <p:sldId id="406" r:id="rId26"/>
    <p:sldId id="407" r:id="rId27"/>
    <p:sldId id="408" r:id="rId28"/>
    <p:sldId id="409" r:id="rId29"/>
    <p:sldId id="410" r:id="rId30"/>
    <p:sldId id="411" r:id="rId31"/>
    <p:sldId id="412" r:id="rId32"/>
    <p:sldId id="1781" r:id="rId33"/>
    <p:sldId id="1782" r:id="rId34"/>
  </p:sldIdLst>
  <p:sldSz cx="12192000" cy="6858000"/>
  <p:notesSz cx="6858000" cy="9144000"/>
  <p:custDataLst>
    <p:tags r:id="rId3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2E3D5"/>
    <a:srgbClr val="DFECE2"/>
    <a:srgbClr val="46E3C6"/>
    <a:srgbClr val="93E3D6"/>
    <a:srgbClr val="C0E6D1"/>
    <a:srgbClr val="6666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346" autoAdjust="0"/>
    <p:restoredTop sz="95250" autoAdjust="0"/>
  </p:normalViewPr>
  <p:slideViewPr>
    <p:cSldViewPr snapToGrid="0" showGuides="1">
      <p:cViewPr varScale="1">
        <p:scale>
          <a:sx n="88" d="100"/>
          <a:sy n="88" d="100"/>
        </p:scale>
        <p:origin x="66" y="135"/>
      </p:cViewPr>
      <p:guideLst>
        <p:guide orient="horz" pos="211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viewProps" Target="view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CCF-464B-9C0B-A30001A1152A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CCF-464B-9C0B-A30001A1152A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CCF-464B-9C0B-A30001A1152A}"/>
              </c:ext>
            </c:extLst>
          </c:dPt>
          <c:dPt>
            <c:idx val="3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CCF-464B-9C0B-A30001A1152A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CCF-464B-9C0B-A30001A115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48B-44BC-AD81-E7E78B5D120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48B-44BC-AD81-E7E78B5D120B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48B-44BC-AD81-E7E78B5D120B}"/>
              </c:ext>
            </c:extLst>
          </c:dPt>
          <c:dPt>
            <c:idx val="3"/>
            <c:bubble3D val="0"/>
            <c:spPr>
              <a:solidFill>
                <a:srgbClr val="92E3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48B-44BC-AD81-E7E78B5D120B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48B-44BC-AD81-E7E78B5D12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154-422F-AF63-BA2EEC0D7073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154-422F-AF63-BA2EEC0D7073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154-422F-AF63-BA2EEC0D7073}"/>
              </c:ext>
            </c:extLst>
          </c:dPt>
          <c:dPt>
            <c:idx val="3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154-422F-AF63-BA2EEC0D7073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154-422F-AF63-BA2EEC0D70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28D-4685-AC84-5B1AB8083D5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28D-4685-AC84-5B1AB8083D51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28D-4685-AC84-5B1AB8083D51}"/>
              </c:ext>
            </c:extLst>
          </c:dPt>
          <c:dPt>
            <c:idx val="3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28D-4685-AC84-5B1AB8083D51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28D-4685-AC84-5B1AB8083D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357-4B2D-A84E-C025FF80534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357-4B2D-A84E-C025FF805340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357-4B2D-A84E-C025FF805340}"/>
              </c:ext>
            </c:extLst>
          </c:dPt>
          <c:dPt>
            <c:idx val="3"/>
            <c:bubble3D val="0"/>
            <c:spPr>
              <a:solidFill>
                <a:srgbClr val="92E3D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357-4B2D-A84E-C025FF805340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357-4B2D-A84E-C025FF8053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92E3D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C54-4861-A318-0B9AC564D9A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C54-4861-A318-0B9AC564D9AB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C54-4861-A318-0B9AC564D9AB}"/>
              </c:ext>
            </c:extLst>
          </c:dPt>
          <c:dPt>
            <c:idx val="3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C54-4861-A318-0B9AC564D9AB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C54-4861-A318-0B9AC564D9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789135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8F02C1-E4E0-4C45-BBE3-54208589B2B8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2E0A46-F346-4012-9D21-04BA17A351B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3900278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Template from: https://www.freeppt7.com/</a:t>
            </a:r>
            <a:endParaRPr lang="zh-CN" altLang="en-US" dirty="0"/>
          </a:p>
          <a:p>
            <a:endParaRPr lang="zh-CN" alt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398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3237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985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973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2162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1725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7622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572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4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6252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6335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8304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170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399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8389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292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46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9708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71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738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445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519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3845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4025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0651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6107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1535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6272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477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5892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8947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0471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7425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4279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2474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921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7027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5970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886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7868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5088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3897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2879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601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023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2981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5110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6098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215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6674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2774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639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7503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2060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235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106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6087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990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1260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4397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4299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4831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1049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6545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8549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2688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9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981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0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5186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44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7362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573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2935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4589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5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9575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6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extBox 9"/>
          <p:cNvSpPr txBox="1"/>
          <p:nvPr userDrawn="1"/>
        </p:nvSpPr>
        <p:spPr>
          <a:xfrm>
            <a:off x="453650" y="0"/>
            <a:ext cx="54006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http://www.freeppt7.com/hangye/</a:t>
            </a:r>
          </a:p>
        </p:txBody>
      </p:sp>
    </p:spTree>
    <p:extLst>
      <p:ext uri="{BB962C8B-B14F-4D97-AF65-F5344CB8AC3E}">
        <p14:creationId xmlns:p14="http://schemas.microsoft.com/office/powerpoint/2010/main" val="2163560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7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736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8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4753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6918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EE11ECF-D4C8-74D4-A731-3B62D4500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9624D-FE2D-4597-B311-55080AF42397}" type="datetimeFigureOut">
              <a:rPr lang="en-US" smtClean="0"/>
              <a:t>3/5/2025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B85B175-83FF-DAAA-E479-2028076C07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6CACBA-1D1C-50B8-579A-DFC0D210C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4EED9A-F093-4465-B20F-8EFB89AAAD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09944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8169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2025/3/5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4528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2025/3/5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81331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63854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91" Type="http://schemas.openxmlformats.org/officeDocument/2006/relationships/slideLayout" Target="../slideLayouts/slideLayout9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4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81B53F-77AF-4442-8CEF-E553A6736B37}" type="datetimeFigureOut">
              <a:rPr lang="zh-CN" altLang="en-US" smtClean="0"/>
              <a:t>2025/3/5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243977-943D-4DFE-BA59-089AEF7A6ED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70" r:id="rId16"/>
    <p:sldLayoutId id="2147483671" r:id="rId17"/>
    <p:sldLayoutId id="2147483672" r:id="rId18"/>
    <p:sldLayoutId id="2147483673" r:id="rId19"/>
    <p:sldLayoutId id="2147483674" r:id="rId20"/>
    <p:sldLayoutId id="2147483675" r:id="rId21"/>
    <p:sldLayoutId id="2147483676" r:id="rId22"/>
    <p:sldLayoutId id="2147483677" r:id="rId23"/>
    <p:sldLayoutId id="2147483678" r:id="rId24"/>
    <p:sldLayoutId id="2147483679" r:id="rId25"/>
    <p:sldLayoutId id="2147483680" r:id="rId26"/>
    <p:sldLayoutId id="2147483681" r:id="rId27"/>
    <p:sldLayoutId id="2147483682" r:id="rId28"/>
    <p:sldLayoutId id="2147483683" r:id="rId29"/>
    <p:sldLayoutId id="2147483684" r:id="rId30"/>
    <p:sldLayoutId id="2147483685" r:id="rId31"/>
    <p:sldLayoutId id="2147483686" r:id="rId32"/>
    <p:sldLayoutId id="2147483687" r:id="rId33"/>
    <p:sldLayoutId id="2147483688" r:id="rId34"/>
    <p:sldLayoutId id="2147483689" r:id="rId35"/>
    <p:sldLayoutId id="2147483690" r:id="rId36"/>
    <p:sldLayoutId id="2147483691" r:id="rId37"/>
    <p:sldLayoutId id="2147483692" r:id="rId38"/>
    <p:sldLayoutId id="2147483693" r:id="rId39"/>
    <p:sldLayoutId id="2147483694" r:id="rId40"/>
    <p:sldLayoutId id="2147483695" r:id="rId41"/>
    <p:sldLayoutId id="2147483696" r:id="rId42"/>
    <p:sldLayoutId id="2147483697" r:id="rId43"/>
    <p:sldLayoutId id="2147483698" r:id="rId44"/>
    <p:sldLayoutId id="2147483699" r:id="rId45"/>
    <p:sldLayoutId id="2147483700" r:id="rId46"/>
    <p:sldLayoutId id="2147483701" r:id="rId47"/>
    <p:sldLayoutId id="2147483702" r:id="rId48"/>
    <p:sldLayoutId id="2147483703" r:id="rId49"/>
    <p:sldLayoutId id="2147483704" r:id="rId50"/>
    <p:sldLayoutId id="2147483705" r:id="rId51"/>
    <p:sldLayoutId id="2147483706" r:id="rId52"/>
    <p:sldLayoutId id="2147483707" r:id="rId53"/>
    <p:sldLayoutId id="2147483708" r:id="rId54"/>
    <p:sldLayoutId id="2147483709" r:id="rId55"/>
    <p:sldLayoutId id="2147483710" r:id="rId56"/>
    <p:sldLayoutId id="2147483711" r:id="rId57"/>
    <p:sldLayoutId id="2147483712" r:id="rId58"/>
    <p:sldLayoutId id="2147483713" r:id="rId59"/>
    <p:sldLayoutId id="2147483714" r:id="rId60"/>
    <p:sldLayoutId id="2147483715" r:id="rId61"/>
    <p:sldLayoutId id="2147483716" r:id="rId62"/>
    <p:sldLayoutId id="2147483717" r:id="rId63"/>
    <p:sldLayoutId id="2147483718" r:id="rId64"/>
    <p:sldLayoutId id="2147483719" r:id="rId65"/>
    <p:sldLayoutId id="2147483720" r:id="rId66"/>
    <p:sldLayoutId id="2147483721" r:id="rId67"/>
    <p:sldLayoutId id="2147483722" r:id="rId68"/>
    <p:sldLayoutId id="2147483723" r:id="rId69"/>
    <p:sldLayoutId id="2147483724" r:id="rId70"/>
    <p:sldLayoutId id="2147483725" r:id="rId71"/>
    <p:sldLayoutId id="2147483726" r:id="rId72"/>
    <p:sldLayoutId id="2147483727" r:id="rId73"/>
    <p:sldLayoutId id="2147483728" r:id="rId74"/>
    <p:sldLayoutId id="2147483729" r:id="rId75"/>
    <p:sldLayoutId id="2147483730" r:id="rId76"/>
    <p:sldLayoutId id="2147483731" r:id="rId77"/>
    <p:sldLayoutId id="2147483732" r:id="rId78"/>
    <p:sldLayoutId id="2147483733" r:id="rId79"/>
    <p:sldLayoutId id="2147483734" r:id="rId80"/>
    <p:sldLayoutId id="2147483735" r:id="rId81"/>
    <p:sldLayoutId id="2147483736" r:id="rId82"/>
    <p:sldLayoutId id="2147483737" r:id="rId83"/>
    <p:sldLayoutId id="2147483654" r:id="rId84"/>
    <p:sldLayoutId id="2147483655" r:id="rId85"/>
    <p:sldLayoutId id="2147483656" r:id="rId86"/>
    <p:sldLayoutId id="2147483657" r:id="rId87"/>
    <p:sldLayoutId id="2147483658" r:id="rId88"/>
    <p:sldLayoutId id="2147483659" r:id="rId89"/>
    <p:sldLayoutId id="2147483742" r:id="rId90"/>
    <p:sldLayoutId id="2147483743" r:id="rId91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hf sldNum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507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5.xml"/><Relationship Id="rId5" Type="http://schemas.openxmlformats.org/officeDocument/2006/relationships/image" Target="../media/image10.png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5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1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2.xml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5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s://twitter.com/freeppt7_com" TargetMode="External"/><Relationship Id="rId13" Type="http://schemas.openxmlformats.org/officeDocument/2006/relationships/hyperlink" Target="https://www.freeppt7.com/" TargetMode="External"/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12" Type="http://schemas.openxmlformats.org/officeDocument/2006/relationships/hyperlink" Target="https://www.freeppt7.com/ggslide-school/" TargetMode="External"/><Relationship Id="rId2" Type="http://schemas.openxmlformats.org/officeDocument/2006/relationships/hyperlink" Target="https://www.facebook.com/freeppt7/" TargetMode="External"/><Relationship Id="rId1" Type="http://schemas.openxmlformats.org/officeDocument/2006/relationships/slideLayout" Target="../slideLayouts/slideLayout90.xml"/><Relationship Id="rId6" Type="http://schemas.openxmlformats.org/officeDocument/2006/relationships/hyperlink" Target="https://www.youtube.com/@Slidestemplatesfree" TargetMode="External"/><Relationship Id="rId11" Type="http://schemas.openxmlformats.org/officeDocument/2006/relationships/image" Target="../media/image26.png"/><Relationship Id="rId5" Type="http://schemas.openxmlformats.org/officeDocument/2006/relationships/image" Target="../media/image23.png"/><Relationship Id="rId10" Type="http://schemas.openxmlformats.org/officeDocument/2006/relationships/hyperlink" Target="https://www.linkedin.com/in/liu-kaiwei-b180991a9/" TargetMode="External"/><Relationship Id="rId4" Type="http://schemas.openxmlformats.org/officeDocument/2006/relationships/hyperlink" Target="https://www.instagram.com/slidesfree/" TargetMode="External"/><Relationship Id="rId9" Type="http://schemas.openxmlformats.org/officeDocument/2006/relationships/image" Target="../media/image25.png"/><Relationship Id="rId14" Type="http://schemas.openxmlformats.org/officeDocument/2006/relationships/hyperlink" Target="http://www.freeppt7.com/" TargetMode="Externa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5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圆: 空心 19"/>
          <p:cNvSpPr/>
          <p:nvPr/>
        </p:nvSpPr>
        <p:spPr>
          <a:xfrm>
            <a:off x="355974" y="4470171"/>
            <a:ext cx="1892117" cy="1892117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9" name="圆: 空心 18"/>
          <p:cNvSpPr/>
          <p:nvPr/>
        </p:nvSpPr>
        <p:spPr>
          <a:xfrm>
            <a:off x="6960831" y="4887672"/>
            <a:ext cx="1474616" cy="1474616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" name="矩形: 圆角 4"/>
          <p:cNvSpPr/>
          <p:nvPr/>
        </p:nvSpPr>
        <p:spPr>
          <a:xfrm>
            <a:off x="1589315" y="1330779"/>
            <a:ext cx="9013371" cy="4196442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149714" y="1808022"/>
            <a:ext cx="58925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9600" spc="600" dirty="0">
                <a:solidFill>
                  <a:srgbClr val="93E3D6"/>
                </a:solidFill>
                <a:cs typeface="+mn-ea"/>
                <a:sym typeface="+mn-lt"/>
              </a:rPr>
              <a:t>BUSINESS</a:t>
            </a:r>
            <a:endParaRPr lang="zh-CN" altLang="en-US" sz="9600" spc="600" dirty="0">
              <a:solidFill>
                <a:srgbClr val="93E3D6"/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2650671" y="3243359"/>
            <a:ext cx="69831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 b="1" spc="600">
                <a:solidFill>
                  <a:prstClr val="black">
                    <a:lumMod val="65000"/>
                    <a:lumOff val="35000"/>
                  </a:prstClr>
                </a:solidFill>
                <a:latin typeface="Arial"/>
                <a:ea typeface="微软雅黑"/>
              </a:defRPr>
            </a:lvl1pPr>
          </a:lstStyle>
          <a:p>
            <a:pPr algn="ctr"/>
            <a:r>
              <a:rPr lang="en-US" altLang="zh-CN" sz="4800" spc="0" dirty="0">
                <a:latin typeface="+mn-lt"/>
                <a:ea typeface="+mn-ea"/>
                <a:cs typeface="+mn-ea"/>
                <a:sym typeface="+mn-lt"/>
              </a:rPr>
              <a:t>POWERPOINT TEMPLATES</a:t>
            </a:r>
            <a:endParaRPr lang="zh-CN" altLang="en-US" sz="4800" spc="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TextBox 7"/>
          <p:cNvSpPr txBox="1"/>
          <p:nvPr/>
        </p:nvSpPr>
        <p:spPr>
          <a:xfrm>
            <a:off x="3018744" y="3925893"/>
            <a:ext cx="6154511" cy="61170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</a:t>
            </a:r>
            <a:r>
              <a:rPr kumimoji="0" lang="en-US" sz="9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at some distant orb has power to raise and </a:t>
            </a: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purify our, </a:t>
            </a:r>
            <a:r>
              <a:rPr kumimoji="0" lang="en-US" sz="9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or a passage from the </a:t>
            </a: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grander poets</a:t>
            </a:r>
            <a:endParaRPr kumimoji="0" lang="en-US" sz="9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alpha val="70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5459187" y="4786604"/>
            <a:ext cx="1670956" cy="391886"/>
          </a:xfrm>
          <a:prstGeom prst="roundRect">
            <a:avLst/>
          </a:prstGeom>
          <a:solidFill>
            <a:srgbClr val="93E3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freeppt7.com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6" name="圆: 空心 15"/>
          <p:cNvSpPr/>
          <p:nvPr/>
        </p:nvSpPr>
        <p:spPr>
          <a:xfrm>
            <a:off x="-774440" y="-1362269"/>
            <a:ext cx="2864498" cy="2864498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圆: 空心 16"/>
          <p:cNvSpPr/>
          <p:nvPr/>
        </p:nvSpPr>
        <p:spPr>
          <a:xfrm>
            <a:off x="8039586" y="17636"/>
            <a:ext cx="791723" cy="791723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8" name="圆: 空心 17"/>
          <p:cNvSpPr/>
          <p:nvPr/>
        </p:nvSpPr>
        <p:spPr>
          <a:xfrm>
            <a:off x="11255638" y="-442612"/>
            <a:ext cx="1474616" cy="1474616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1" name="圆: 空心 20"/>
          <p:cNvSpPr/>
          <p:nvPr/>
        </p:nvSpPr>
        <p:spPr>
          <a:xfrm>
            <a:off x="10759751" y="4111893"/>
            <a:ext cx="2864498" cy="2864498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菱形 1"/>
          <p:cNvSpPr/>
          <p:nvPr/>
        </p:nvSpPr>
        <p:spPr>
          <a:xfrm>
            <a:off x="6370320" y="-2438407"/>
            <a:ext cx="4887857" cy="4876814"/>
          </a:xfrm>
          <a:custGeom>
            <a:avLst/>
            <a:gdLst>
              <a:gd name="connsiteX0" fmla="*/ 0 w 4267200"/>
              <a:gd name="connsiteY0" fmla="*/ 2133600 h 4267200"/>
              <a:gd name="connsiteX1" fmla="*/ 2133600 w 4267200"/>
              <a:gd name="connsiteY1" fmla="*/ 0 h 4267200"/>
              <a:gd name="connsiteX2" fmla="*/ 4267200 w 4267200"/>
              <a:gd name="connsiteY2" fmla="*/ 2133600 h 4267200"/>
              <a:gd name="connsiteX3" fmla="*/ 2133600 w 4267200"/>
              <a:gd name="connsiteY3" fmla="*/ 4267200 h 4267200"/>
              <a:gd name="connsiteX4" fmla="*/ 0 w 4267200"/>
              <a:gd name="connsiteY4" fmla="*/ 2133600 h 4267200"/>
              <a:gd name="connsiteX0-1" fmla="*/ 0 w 4267200"/>
              <a:gd name="connsiteY0-2" fmla="*/ 2133600 h 4267200"/>
              <a:gd name="connsiteX1-3" fmla="*/ 2133600 w 4267200"/>
              <a:gd name="connsiteY1-4" fmla="*/ 0 h 4267200"/>
              <a:gd name="connsiteX2-5" fmla="*/ 4267200 w 4267200"/>
              <a:gd name="connsiteY2-6" fmla="*/ 2133600 h 4267200"/>
              <a:gd name="connsiteX3-7" fmla="*/ 2133600 w 4267200"/>
              <a:gd name="connsiteY3-8" fmla="*/ 4267200 h 4267200"/>
              <a:gd name="connsiteX4-9" fmla="*/ 0 w 4267200"/>
              <a:gd name="connsiteY4-10" fmla="*/ 2133600 h 4267200"/>
              <a:gd name="connsiteX0-11" fmla="*/ 0 w 4410339"/>
              <a:gd name="connsiteY0-12" fmla="*/ 2133600 h 4267200"/>
              <a:gd name="connsiteX1-13" fmla="*/ 2133600 w 4410339"/>
              <a:gd name="connsiteY1-14" fmla="*/ 0 h 4267200"/>
              <a:gd name="connsiteX2-15" fmla="*/ 4267200 w 4410339"/>
              <a:gd name="connsiteY2-16" fmla="*/ 2133600 h 4267200"/>
              <a:gd name="connsiteX3-17" fmla="*/ 2133600 w 4410339"/>
              <a:gd name="connsiteY3-18" fmla="*/ 4267200 h 4267200"/>
              <a:gd name="connsiteX4-19" fmla="*/ 0 w 4410339"/>
              <a:gd name="connsiteY4-20" fmla="*/ 2133600 h 4267200"/>
              <a:gd name="connsiteX0-21" fmla="*/ 0 w 4410339"/>
              <a:gd name="connsiteY0-22" fmla="*/ 2133600 h 4410339"/>
              <a:gd name="connsiteX1-23" fmla="*/ 2133600 w 4410339"/>
              <a:gd name="connsiteY1-24" fmla="*/ 0 h 4410339"/>
              <a:gd name="connsiteX2-25" fmla="*/ 4267200 w 4410339"/>
              <a:gd name="connsiteY2-26" fmla="*/ 2133600 h 4410339"/>
              <a:gd name="connsiteX3-27" fmla="*/ 2133600 w 4410339"/>
              <a:gd name="connsiteY3-28" fmla="*/ 4267200 h 4410339"/>
              <a:gd name="connsiteX4-29" fmla="*/ 0 w 4410339"/>
              <a:gd name="connsiteY4-30" fmla="*/ 2133600 h 4410339"/>
              <a:gd name="connsiteX0-31" fmla="*/ 0 w 4410339"/>
              <a:gd name="connsiteY0-32" fmla="*/ 2133600 h 4267200"/>
              <a:gd name="connsiteX1-33" fmla="*/ 2133600 w 4410339"/>
              <a:gd name="connsiteY1-34" fmla="*/ 0 h 4267200"/>
              <a:gd name="connsiteX2-35" fmla="*/ 4267200 w 4410339"/>
              <a:gd name="connsiteY2-36" fmla="*/ 2133600 h 4267200"/>
              <a:gd name="connsiteX3-37" fmla="*/ 2133600 w 4410339"/>
              <a:gd name="connsiteY3-38" fmla="*/ 4267200 h 4267200"/>
              <a:gd name="connsiteX4-39" fmla="*/ 0 w 4410339"/>
              <a:gd name="connsiteY4-40" fmla="*/ 2133600 h 4267200"/>
              <a:gd name="connsiteX0-41" fmla="*/ 0 w 4298866"/>
              <a:gd name="connsiteY0-42" fmla="*/ 2133600 h 4267200"/>
              <a:gd name="connsiteX1-43" fmla="*/ 2133600 w 4298866"/>
              <a:gd name="connsiteY1-44" fmla="*/ 0 h 4267200"/>
              <a:gd name="connsiteX2-45" fmla="*/ 4267200 w 4298866"/>
              <a:gd name="connsiteY2-46" fmla="*/ 2133600 h 4267200"/>
              <a:gd name="connsiteX3-47" fmla="*/ 2133600 w 4298866"/>
              <a:gd name="connsiteY3-48" fmla="*/ 4267200 h 4267200"/>
              <a:gd name="connsiteX4-49" fmla="*/ 0 w 4298866"/>
              <a:gd name="connsiteY4-50" fmla="*/ 2133600 h 4267200"/>
              <a:gd name="connsiteX0-51" fmla="*/ 0 w 4298866"/>
              <a:gd name="connsiteY0-52" fmla="*/ 2133600 h 4267200"/>
              <a:gd name="connsiteX1-53" fmla="*/ 2133600 w 4298866"/>
              <a:gd name="connsiteY1-54" fmla="*/ 0 h 4267200"/>
              <a:gd name="connsiteX2-55" fmla="*/ 4267200 w 4298866"/>
              <a:gd name="connsiteY2-56" fmla="*/ 2133600 h 4267200"/>
              <a:gd name="connsiteX3-57" fmla="*/ 2133600 w 4298866"/>
              <a:gd name="connsiteY3-58" fmla="*/ 4267200 h 4267200"/>
              <a:gd name="connsiteX4-59" fmla="*/ 0 w 4298866"/>
              <a:gd name="connsiteY4-60" fmla="*/ 2133600 h 4267200"/>
              <a:gd name="connsiteX0-61" fmla="*/ 0 w 4298866"/>
              <a:gd name="connsiteY0-62" fmla="*/ 2133613 h 4267233"/>
              <a:gd name="connsiteX1-63" fmla="*/ 2133600 w 4298866"/>
              <a:gd name="connsiteY1-64" fmla="*/ 13 h 4267233"/>
              <a:gd name="connsiteX2-65" fmla="*/ 4267200 w 4298866"/>
              <a:gd name="connsiteY2-66" fmla="*/ 2164093 h 4267233"/>
              <a:gd name="connsiteX3-67" fmla="*/ 2133600 w 4298866"/>
              <a:gd name="connsiteY3-68" fmla="*/ 4267213 h 4267233"/>
              <a:gd name="connsiteX4-69" fmla="*/ 0 w 4298866"/>
              <a:gd name="connsiteY4-70" fmla="*/ 2133613 h 4267233"/>
              <a:gd name="connsiteX0-71" fmla="*/ 0 w 4307099"/>
              <a:gd name="connsiteY0-72" fmla="*/ 2133613 h 4267232"/>
              <a:gd name="connsiteX1-73" fmla="*/ 2133600 w 4307099"/>
              <a:gd name="connsiteY1-74" fmla="*/ 13 h 4267232"/>
              <a:gd name="connsiteX2-75" fmla="*/ 4267200 w 4307099"/>
              <a:gd name="connsiteY2-76" fmla="*/ 2164093 h 4267232"/>
              <a:gd name="connsiteX3-77" fmla="*/ 2133600 w 4307099"/>
              <a:gd name="connsiteY3-78" fmla="*/ 4267213 h 4267232"/>
              <a:gd name="connsiteX4-79" fmla="*/ 0 w 4307099"/>
              <a:gd name="connsiteY4-80" fmla="*/ 2133613 h 4267232"/>
              <a:gd name="connsiteX0-81" fmla="*/ 0 w 4276893"/>
              <a:gd name="connsiteY0-82" fmla="*/ 2133613 h 4267230"/>
              <a:gd name="connsiteX1-83" fmla="*/ 2133600 w 4276893"/>
              <a:gd name="connsiteY1-84" fmla="*/ 13 h 4267230"/>
              <a:gd name="connsiteX2-85" fmla="*/ 4267200 w 4276893"/>
              <a:gd name="connsiteY2-86" fmla="*/ 2164093 h 4267230"/>
              <a:gd name="connsiteX3-87" fmla="*/ 2133600 w 4276893"/>
              <a:gd name="connsiteY3-88" fmla="*/ 4267213 h 4267230"/>
              <a:gd name="connsiteX4-89" fmla="*/ 0 w 4276893"/>
              <a:gd name="connsiteY4-90" fmla="*/ 2133613 h 426723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276893" h="4267230">
                <a:moveTo>
                  <a:pt x="0" y="2133613"/>
                </a:moveTo>
                <a:cubicBezTo>
                  <a:pt x="0" y="1422413"/>
                  <a:pt x="1422400" y="-5067"/>
                  <a:pt x="2133600" y="13"/>
                </a:cubicBezTo>
                <a:cubicBezTo>
                  <a:pt x="2844800" y="5093"/>
                  <a:pt x="4414520" y="1132853"/>
                  <a:pt x="4267200" y="2164093"/>
                </a:cubicBezTo>
                <a:cubicBezTo>
                  <a:pt x="4119880" y="3195333"/>
                  <a:pt x="2844800" y="4272293"/>
                  <a:pt x="2133600" y="4267213"/>
                </a:cubicBezTo>
                <a:cubicBezTo>
                  <a:pt x="1422400" y="4262133"/>
                  <a:pt x="0" y="2844813"/>
                  <a:pt x="0" y="2133613"/>
                </a:cubicBez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菱形 1"/>
          <p:cNvSpPr/>
          <p:nvPr/>
        </p:nvSpPr>
        <p:spPr>
          <a:xfrm>
            <a:off x="9491591" y="1072403"/>
            <a:ext cx="4723867" cy="4713193"/>
          </a:xfrm>
          <a:custGeom>
            <a:avLst/>
            <a:gdLst>
              <a:gd name="connsiteX0" fmla="*/ 0 w 4267200"/>
              <a:gd name="connsiteY0" fmla="*/ 2133600 h 4267200"/>
              <a:gd name="connsiteX1" fmla="*/ 2133600 w 4267200"/>
              <a:gd name="connsiteY1" fmla="*/ 0 h 4267200"/>
              <a:gd name="connsiteX2" fmla="*/ 4267200 w 4267200"/>
              <a:gd name="connsiteY2" fmla="*/ 2133600 h 4267200"/>
              <a:gd name="connsiteX3" fmla="*/ 2133600 w 4267200"/>
              <a:gd name="connsiteY3" fmla="*/ 4267200 h 4267200"/>
              <a:gd name="connsiteX4" fmla="*/ 0 w 4267200"/>
              <a:gd name="connsiteY4" fmla="*/ 2133600 h 4267200"/>
              <a:gd name="connsiteX0-1" fmla="*/ 0 w 4267200"/>
              <a:gd name="connsiteY0-2" fmla="*/ 2133600 h 4267200"/>
              <a:gd name="connsiteX1-3" fmla="*/ 2133600 w 4267200"/>
              <a:gd name="connsiteY1-4" fmla="*/ 0 h 4267200"/>
              <a:gd name="connsiteX2-5" fmla="*/ 4267200 w 4267200"/>
              <a:gd name="connsiteY2-6" fmla="*/ 2133600 h 4267200"/>
              <a:gd name="connsiteX3-7" fmla="*/ 2133600 w 4267200"/>
              <a:gd name="connsiteY3-8" fmla="*/ 4267200 h 4267200"/>
              <a:gd name="connsiteX4-9" fmla="*/ 0 w 4267200"/>
              <a:gd name="connsiteY4-10" fmla="*/ 2133600 h 4267200"/>
              <a:gd name="connsiteX0-11" fmla="*/ 0 w 4410339"/>
              <a:gd name="connsiteY0-12" fmla="*/ 2133600 h 4267200"/>
              <a:gd name="connsiteX1-13" fmla="*/ 2133600 w 4410339"/>
              <a:gd name="connsiteY1-14" fmla="*/ 0 h 4267200"/>
              <a:gd name="connsiteX2-15" fmla="*/ 4267200 w 4410339"/>
              <a:gd name="connsiteY2-16" fmla="*/ 2133600 h 4267200"/>
              <a:gd name="connsiteX3-17" fmla="*/ 2133600 w 4410339"/>
              <a:gd name="connsiteY3-18" fmla="*/ 4267200 h 4267200"/>
              <a:gd name="connsiteX4-19" fmla="*/ 0 w 4410339"/>
              <a:gd name="connsiteY4-20" fmla="*/ 2133600 h 4267200"/>
              <a:gd name="connsiteX0-21" fmla="*/ 0 w 4410339"/>
              <a:gd name="connsiteY0-22" fmla="*/ 2133600 h 4410339"/>
              <a:gd name="connsiteX1-23" fmla="*/ 2133600 w 4410339"/>
              <a:gd name="connsiteY1-24" fmla="*/ 0 h 4410339"/>
              <a:gd name="connsiteX2-25" fmla="*/ 4267200 w 4410339"/>
              <a:gd name="connsiteY2-26" fmla="*/ 2133600 h 4410339"/>
              <a:gd name="connsiteX3-27" fmla="*/ 2133600 w 4410339"/>
              <a:gd name="connsiteY3-28" fmla="*/ 4267200 h 4410339"/>
              <a:gd name="connsiteX4-29" fmla="*/ 0 w 4410339"/>
              <a:gd name="connsiteY4-30" fmla="*/ 2133600 h 4410339"/>
              <a:gd name="connsiteX0-31" fmla="*/ 0 w 4410339"/>
              <a:gd name="connsiteY0-32" fmla="*/ 2133600 h 4267200"/>
              <a:gd name="connsiteX1-33" fmla="*/ 2133600 w 4410339"/>
              <a:gd name="connsiteY1-34" fmla="*/ 0 h 4267200"/>
              <a:gd name="connsiteX2-35" fmla="*/ 4267200 w 4410339"/>
              <a:gd name="connsiteY2-36" fmla="*/ 2133600 h 4267200"/>
              <a:gd name="connsiteX3-37" fmla="*/ 2133600 w 4410339"/>
              <a:gd name="connsiteY3-38" fmla="*/ 4267200 h 4267200"/>
              <a:gd name="connsiteX4-39" fmla="*/ 0 w 4410339"/>
              <a:gd name="connsiteY4-40" fmla="*/ 2133600 h 4267200"/>
              <a:gd name="connsiteX0-41" fmla="*/ 0 w 4298866"/>
              <a:gd name="connsiteY0-42" fmla="*/ 2133600 h 4267200"/>
              <a:gd name="connsiteX1-43" fmla="*/ 2133600 w 4298866"/>
              <a:gd name="connsiteY1-44" fmla="*/ 0 h 4267200"/>
              <a:gd name="connsiteX2-45" fmla="*/ 4267200 w 4298866"/>
              <a:gd name="connsiteY2-46" fmla="*/ 2133600 h 4267200"/>
              <a:gd name="connsiteX3-47" fmla="*/ 2133600 w 4298866"/>
              <a:gd name="connsiteY3-48" fmla="*/ 4267200 h 4267200"/>
              <a:gd name="connsiteX4-49" fmla="*/ 0 w 4298866"/>
              <a:gd name="connsiteY4-50" fmla="*/ 2133600 h 4267200"/>
              <a:gd name="connsiteX0-51" fmla="*/ 0 w 4298866"/>
              <a:gd name="connsiteY0-52" fmla="*/ 2133600 h 4267200"/>
              <a:gd name="connsiteX1-53" fmla="*/ 2133600 w 4298866"/>
              <a:gd name="connsiteY1-54" fmla="*/ 0 h 4267200"/>
              <a:gd name="connsiteX2-55" fmla="*/ 4267200 w 4298866"/>
              <a:gd name="connsiteY2-56" fmla="*/ 2133600 h 4267200"/>
              <a:gd name="connsiteX3-57" fmla="*/ 2133600 w 4298866"/>
              <a:gd name="connsiteY3-58" fmla="*/ 4267200 h 4267200"/>
              <a:gd name="connsiteX4-59" fmla="*/ 0 w 4298866"/>
              <a:gd name="connsiteY4-60" fmla="*/ 2133600 h 4267200"/>
              <a:gd name="connsiteX0-61" fmla="*/ 0 w 4298866"/>
              <a:gd name="connsiteY0-62" fmla="*/ 2133613 h 4267233"/>
              <a:gd name="connsiteX1-63" fmla="*/ 2133600 w 4298866"/>
              <a:gd name="connsiteY1-64" fmla="*/ 13 h 4267233"/>
              <a:gd name="connsiteX2-65" fmla="*/ 4267200 w 4298866"/>
              <a:gd name="connsiteY2-66" fmla="*/ 2164093 h 4267233"/>
              <a:gd name="connsiteX3-67" fmla="*/ 2133600 w 4298866"/>
              <a:gd name="connsiteY3-68" fmla="*/ 4267213 h 4267233"/>
              <a:gd name="connsiteX4-69" fmla="*/ 0 w 4298866"/>
              <a:gd name="connsiteY4-70" fmla="*/ 2133613 h 4267233"/>
              <a:gd name="connsiteX0-71" fmla="*/ 0 w 4307099"/>
              <a:gd name="connsiteY0-72" fmla="*/ 2133613 h 4267232"/>
              <a:gd name="connsiteX1-73" fmla="*/ 2133600 w 4307099"/>
              <a:gd name="connsiteY1-74" fmla="*/ 13 h 4267232"/>
              <a:gd name="connsiteX2-75" fmla="*/ 4267200 w 4307099"/>
              <a:gd name="connsiteY2-76" fmla="*/ 2164093 h 4267232"/>
              <a:gd name="connsiteX3-77" fmla="*/ 2133600 w 4307099"/>
              <a:gd name="connsiteY3-78" fmla="*/ 4267213 h 4267232"/>
              <a:gd name="connsiteX4-79" fmla="*/ 0 w 4307099"/>
              <a:gd name="connsiteY4-80" fmla="*/ 2133613 h 4267232"/>
              <a:gd name="connsiteX0-81" fmla="*/ 0 w 4276893"/>
              <a:gd name="connsiteY0-82" fmla="*/ 2133613 h 4267230"/>
              <a:gd name="connsiteX1-83" fmla="*/ 2133600 w 4276893"/>
              <a:gd name="connsiteY1-84" fmla="*/ 13 h 4267230"/>
              <a:gd name="connsiteX2-85" fmla="*/ 4267200 w 4276893"/>
              <a:gd name="connsiteY2-86" fmla="*/ 2164093 h 4267230"/>
              <a:gd name="connsiteX3-87" fmla="*/ 2133600 w 4276893"/>
              <a:gd name="connsiteY3-88" fmla="*/ 4267213 h 4267230"/>
              <a:gd name="connsiteX4-89" fmla="*/ 0 w 4276893"/>
              <a:gd name="connsiteY4-90" fmla="*/ 2133613 h 426723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276893" h="4267230">
                <a:moveTo>
                  <a:pt x="0" y="2133613"/>
                </a:moveTo>
                <a:cubicBezTo>
                  <a:pt x="0" y="1422413"/>
                  <a:pt x="1422400" y="-5067"/>
                  <a:pt x="2133600" y="13"/>
                </a:cubicBezTo>
                <a:cubicBezTo>
                  <a:pt x="2844800" y="5093"/>
                  <a:pt x="4414520" y="1132853"/>
                  <a:pt x="4267200" y="2164093"/>
                </a:cubicBezTo>
                <a:cubicBezTo>
                  <a:pt x="4119880" y="3195333"/>
                  <a:pt x="2844800" y="4272293"/>
                  <a:pt x="2133600" y="4267213"/>
                </a:cubicBezTo>
                <a:cubicBezTo>
                  <a:pt x="1422400" y="4262133"/>
                  <a:pt x="0" y="2844813"/>
                  <a:pt x="0" y="2133613"/>
                </a:cubicBez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菱形 1"/>
          <p:cNvSpPr/>
          <p:nvPr/>
        </p:nvSpPr>
        <p:spPr>
          <a:xfrm>
            <a:off x="10190751" y="5859636"/>
            <a:ext cx="2001249" cy="1996727"/>
          </a:xfrm>
          <a:custGeom>
            <a:avLst/>
            <a:gdLst>
              <a:gd name="connsiteX0" fmla="*/ 0 w 4267200"/>
              <a:gd name="connsiteY0" fmla="*/ 2133600 h 4267200"/>
              <a:gd name="connsiteX1" fmla="*/ 2133600 w 4267200"/>
              <a:gd name="connsiteY1" fmla="*/ 0 h 4267200"/>
              <a:gd name="connsiteX2" fmla="*/ 4267200 w 4267200"/>
              <a:gd name="connsiteY2" fmla="*/ 2133600 h 4267200"/>
              <a:gd name="connsiteX3" fmla="*/ 2133600 w 4267200"/>
              <a:gd name="connsiteY3" fmla="*/ 4267200 h 4267200"/>
              <a:gd name="connsiteX4" fmla="*/ 0 w 4267200"/>
              <a:gd name="connsiteY4" fmla="*/ 2133600 h 4267200"/>
              <a:gd name="connsiteX0-1" fmla="*/ 0 w 4267200"/>
              <a:gd name="connsiteY0-2" fmla="*/ 2133600 h 4267200"/>
              <a:gd name="connsiteX1-3" fmla="*/ 2133600 w 4267200"/>
              <a:gd name="connsiteY1-4" fmla="*/ 0 h 4267200"/>
              <a:gd name="connsiteX2-5" fmla="*/ 4267200 w 4267200"/>
              <a:gd name="connsiteY2-6" fmla="*/ 2133600 h 4267200"/>
              <a:gd name="connsiteX3-7" fmla="*/ 2133600 w 4267200"/>
              <a:gd name="connsiteY3-8" fmla="*/ 4267200 h 4267200"/>
              <a:gd name="connsiteX4-9" fmla="*/ 0 w 4267200"/>
              <a:gd name="connsiteY4-10" fmla="*/ 2133600 h 4267200"/>
              <a:gd name="connsiteX0-11" fmla="*/ 0 w 4410339"/>
              <a:gd name="connsiteY0-12" fmla="*/ 2133600 h 4267200"/>
              <a:gd name="connsiteX1-13" fmla="*/ 2133600 w 4410339"/>
              <a:gd name="connsiteY1-14" fmla="*/ 0 h 4267200"/>
              <a:gd name="connsiteX2-15" fmla="*/ 4267200 w 4410339"/>
              <a:gd name="connsiteY2-16" fmla="*/ 2133600 h 4267200"/>
              <a:gd name="connsiteX3-17" fmla="*/ 2133600 w 4410339"/>
              <a:gd name="connsiteY3-18" fmla="*/ 4267200 h 4267200"/>
              <a:gd name="connsiteX4-19" fmla="*/ 0 w 4410339"/>
              <a:gd name="connsiteY4-20" fmla="*/ 2133600 h 4267200"/>
              <a:gd name="connsiteX0-21" fmla="*/ 0 w 4410339"/>
              <a:gd name="connsiteY0-22" fmla="*/ 2133600 h 4410339"/>
              <a:gd name="connsiteX1-23" fmla="*/ 2133600 w 4410339"/>
              <a:gd name="connsiteY1-24" fmla="*/ 0 h 4410339"/>
              <a:gd name="connsiteX2-25" fmla="*/ 4267200 w 4410339"/>
              <a:gd name="connsiteY2-26" fmla="*/ 2133600 h 4410339"/>
              <a:gd name="connsiteX3-27" fmla="*/ 2133600 w 4410339"/>
              <a:gd name="connsiteY3-28" fmla="*/ 4267200 h 4410339"/>
              <a:gd name="connsiteX4-29" fmla="*/ 0 w 4410339"/>
              <a:gd name="connsiteY4-30" fmla="*/ 2133600 h 4410339"/>
              <a:gd name="connsiteX0-31" fmla="*/ 0 w 4410339"/>
              <a:gd name="connsiteY0-32" fmla="*/ 2133600 h 4267200"/>
              <a:gd name="connsiteX1-33" fmla="*/ 2133600 w 4410339"/>
              <a:gd name="connsiteY1-34" fmla="*/ 0 h 4267200"/>
              <a:gd name="connsiteX2-35" fmla="*/ 4267200 w 4410339"/>
              <a:gd name="connsiteY2-36" fmla="*/ 2133600 h 4267200"/>
              <a:gd name="connsiteX3-37" fmla="*/ 2133600 w 4410339"/>
              <a:gd name="connsiteY3-38" fmla="*/ 4267200 h 4267200"/>
              <a:gd name="connsiteX4-39" fmla="*/ 0 w 4410339"/>
              <a:gd name="connsiteY4-40" fmla="*/ 2133600 h 4267200"/>
              <a:gd name="connsiteX0-41" fmla="*/ 0 w 4298866"/>
              <a:gd name="connsiteY0-42" fmla="*/ 2133600 h 4267200"/>
              <a:gd name="connsiteX1-43" fmla="*/ 2133600 w 4298866"/>
              <a:gd name="connsiteY1-44" fmla="*/ 0 h 4267200"/>
              <a:gd name="connsiteX2-45" fmla="*/ 4267200 w 4298866"/>
              <a:gd name="connsiteY2-46" fmla="*/ 2133600 h 4267200"/>
              <a:gd name="connsiteX3-47" fmla="*/ 2133600 w 4298866"/>
              <a:gd name="connsiteY3-48" fmla="*/ 4267200 h 4267200"/>
              <a:gd name="connsiteX4-49" fmla="*/ 0 w 4298866"/>
              <a:gd name="connsiteY4-50" fmla="*/ 2133600 h 4267200"/>
              <a:gd name="connsiteX0-51" fmla="*/ 0 w 4298866"/>
              <a:gd name="connsiteY0-52" fmla="*/ 2133600 h 4267200"/>
              <a:gd name="connsiteX1-53" fmla="*/ 2133600 w 4298866"/>
              <a:gd name="connsiteY1-54" fmla="*/ 0 h 4267200"/>
              <a:gd name="connsiteX2-55" fmla="*/ 4267200 w 4298866"/>
              <a:gd name="connsiteY2-56" fmla="*/ 2133600 h 4267200"/>
              <a:gd name="connsiteX3-57" fmla="*/ 2133600 w 4298866"/>
              <a:gd name="connsiteY3-58" fmla="*/ 4267200 h 4267200"/>
              <a:gd name="connsiteX4-59" fmla="*/ 0 w 4298866"/>
              <a:gd name="connsiteY4-60" fmla="*/ 2133600 h 4267200"/>
              <a:gd name="connsiteX0-61" fmla="*/ 0 w 4298866"/>
              <a:gd name="connsiteY0-62" fmla="*/ 2133613 h 4267233"/>
              <a:gd name="connsiteX1-63" fmla="*/ 2133600 w 4298866"/>
              <a:gd name="connsiteY1-64" fmla="*/ 13 h 4267233"/>
              <a:gd name="connsiteX2-65" fmla="*/ 4267200 w 4298866"/>
              <a:gd name="connsiteY2-66" fmla="*/ 2164093 h 4267233"/>
              <a:gd name="connsiteX3-67" fmla="*/ 2133600 w 4298866"/>
              <a:gd name="connsiteY3-68" fmla="*/ 4267213 h 4267233"/>
              <a:gd name="connsiteX4-69" fmla="*/ 0 w 4298866"/>
              <a:gd name="connsiteY4-70" fmla="*/ 2133613 h 4267233"/>
              <a:gd name="connsiteX0-71" fmla="*/ 0 w 4307099"/>
              <a:gd name="connsiteY0-72" fmla="*/ 2133613 h 4267232"/>
              <a:gd name="connsiteX1-73" fmla="*/ 2133600 w 4307099"/>
              <a:gd name="connsiteY1-74" fmla="*/ 13 h 4267232"/>
              <a:gd name="connsiteX2-75" fmla="*/ 4267200 w 4307099"/>
              <a:gd name="connsiteY2-76" fmla="*/ 2164093 h 4267232"/>
              <a:gd name="connsiteX3-77" fmla="*/ 2133600 w 4307099"/>
              <a:gd name="connsiteY3-78" fmla="*/ 4267213 h 4267232"/>
              <a:gd name="connsiteX4-79" fmla="*/ 0 w 4307099"/>
              <a:gd name="connsiteY4-80" fmla="*/ 2133613 h 4267232"/>
              <a:gd name="connsiteX0-81" fmla="*/ 0 w 4276893"/>
              <a:gd name="connsiteY0-82" fmla="*/ 2133613 h 4267230"/>
              <a:gd name="connsiteX1-83" fmla="*/ 2133600 w 4276893"/>
              <a:gd name="connsiteY1-84" fmla="*/ 13 h 4267230"/>
              <a:gd name="connsiteX2-85" fmla="*/ 4267200 w 4276893"/>
              <a:gd name="connsiteY2-86" fmla="*/ 2164093 h 4267230"/>
              <a:gd name="connsiteX3-87" fmla="*/ 2133600 w 4276893"/>
              <a:gd name="connsiteY3-88" fmla="*/ 4267213 h 4267230"/>
              <a:gd name="connsiteX4-89" fmla="*/ 0 w 4276893"/>
              <a:gd name="connsiteY4-90" fmla="*/ 2133613 h 426723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276893" h="4267230">
                <a:moveTo>
                  <a:pt x="0" y="2133613"/>
                </a:moveTo>
                <a:cubicBezTo>
                  <a:pt x="0" y="1422413"/>
                  <a:pt x="1422400" y="-5067"/>
                  <a:pt x="2133600" y="13"/>
                </a:cubicBezTo>
                <a:cubicBezTo>
                  <a:pt x="2844800" y="5093"/>
                  <a:pt x="4414520" y="1132853"/>
                  <a:pt x="4267200" y="2164093"/>
                </a:cubicBezTo>
                <a:cubicBezTo>
                  <a:pt x="4119880" y="3195333"/>
                  <a:pt x="2844800" y="4272293"/>
                  <a:pt x="2133600" y="4267213"/>
                </a:cubicBezTo>
                <a:cubicBezTo>
                  <a:pt x="1422400" y="4262133"/>
                  <a:pt x="0" y="2844813"/>
                  <a:pt x="0" y="2133613"/>
                </a:cubicBez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6" name="圆: 空心 5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9" name="圆: 空心 8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圆: 空心 9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1662484" y="1905202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084731" y="2576806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1154510" y="2936836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5252662" y="1905202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674909" y="2576806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TextBox 7"/>
          <p:cNvSpPr txBox="1"/>
          <p:nvPr/>
        </p:nvSpPr>
        <p:spPr>
          <a:xfrm>
            <a:off x="4744688" y="2936836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3857165" y="4244259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279412" y="4915863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TextBox 7"/>
          <p:cNvSpPr txBox="1"/>
          <p:nvPr/>
        </p:nvSpPr>
        <p:spPr>
          <a:xfrm>
            <a:off x="3349191" y="5275893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0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7447343" y="4244259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869590" y="4915863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TextBox 7"/>
          <p:cNvSpPr txBox="1"/>
          <p:nvPr/>
        </p:nvSpPr>
        <p:spPr>
          <a:xfrm>
            <a:off x="6939369" y="5275893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19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3" name="圆: 空心 2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6" name="圆: 空心 5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: 空心 6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矩形 7"/>
          <p:cNvSpPr/>
          <p:nvPr/>
        </p:nvSpPr>
        <p:spPr>
          <a:xfrm>
            <a:off x="1254014" y="1543964"/>
            <a:ext cx="4430506" cy="4872076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6360794" y="1072017"/>
            <a:ext cx="4726490" cy="11695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TextBox 7"/>
          <p:cNvSpPr txBox="1"/>
          <p:nvPr/>
        </p:nvSpPr>
        <p:spPr>
          <a:xfrm>
            <a:off x="6360794" y="2199505"/>
            <a:ext cx="4871086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peep at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som</a:t>
            </a:r>
            <a:r>
              <a:rPr lang="en-US" altLang="zh-CN" sz="1400" dirty="0">
                <a:solidFill>
                  <a:prstClr val="black">
                    <a:lumMod val="95000"/>
                    <a:lumOff val="5000"/>
                    <a:alpha val="70000"/>
                  </a:prstClr>
                </a:solidFill>
                <a:cs typeface="+mn-ea"/>
                <a:sym typeface="+mn-lt"/>
              </a:rPr>
              <a:t> picture, or a passage from the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e distant orb has power to raise and purify our thoughts like a strain of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smusic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, or a noble picture, or a passage from the grander poets</a:t>
            </a:r>
          </a:p>
        </p:txBody>
      </p:sp>
      <p:graphicFrame>
        <p:nvGraphicFramePr>
          <p:cNvPr id="16" name="图表 15"/>
          <p:cNvGraphicFramePr/>
          <p:nvPr/>
        </p:nvGraphicFramePr>
        <p:xfrm>
          <a:off x="5919788" y="3936813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图表 16"/>
          <p:cNvGraphicFramePr/>
          <p:nvPr/>
        </p:nvGraphicFramePr>
        <p:xfrm>
          <a:off x="7641514" y="3936813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" name="图表 17"/>
          <p:cNvGraphicFramePr/>
          <p:nvPr/>
        </p:nvGraphicFramePr>
        <p:xfrm>
          <a:off x="9363240" y="3936813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9" name="TextBox 7"/>
          <p:cNvSpPr txBox="1"/>
          <p:nvPr/>
        </p:nvSpPr>
        <p:spPr>
          <a:xfrm>
            <a:off x="6656321" y="5229918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54%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TextBox 7"/>
          <p:cNvSpPr txBox="1"/>
          <p:nvPr/>
        </p:nvSpPr>
        <p:spPr>
          <a:xfrm>
            <a:off x="8378047" y="5229918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62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TextBox 7"/>
          <p:cNvSpPr txBox="1"/>
          <p:nvPr/>
        </p:nvSpPr>
        <p:spPr>
          <a:xfrm>
            <a:off x="10099773" y="5229918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noProof="0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70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TextBox 7"/>
          <p:cNvSpPr txBox="1"/>
          <p:nvPr/>
        </p:nvSpPr>
        <p:spPr>
          <a:xfrm>
            <a:off x="6877982" y="4389509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TextBox 7"/>
          <p:cNvSpPr txBox="1"/>
          <p:nvPr/>
        </p:nvSpPr>
        <p:spPr>
          <a:xfrm>
            <a:off x="8574633" y="4381711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TextBox 7"/>
          <p:cNvSpPr txBox="1"/>
          <p:nvPr/>
        </p:nvSpPr>
        <p:spPr>
          <a:xfrm>
            <a:off x="10271284" y="4373913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c="http://schemas.openxmlformats.org/drawingml/2006/chart"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2"/>
          <p:cNvSpPr/>
          <p:nvPr/>
        </p:nvSpPr>
        <p:spPr bwMode="auto">
          <a:xfrm>
            <a:off x="4278012" y="3822641"/>
            <a:ext cx="2735060" cy="1966868"/>
          </a:xfrm>
          <a:custGeom>
            <a:avLst/>
            <a:gdLst>
              <a:gd name="T0" fmla="*/ 168 w 168"/>
              <a:gd name="T1" fmla="*/ 68 h 121"/>
              <a:gd name="T2" fmla="*/ 151 w 168"/>
              <a:gd name="T3" fmla="*/ 87 h 121"/>
              <a:gd name="T4" fmla="*/ 114 w 168"/>
              <a:gd name="T5" fmla="*/ 111 h 121"/>
              <a:gd name="T6" fmla="*/ 65 w 168"/>
              <a:gd name="T7" fmla="*/ 118 h 121"/>
              <a:gd name="T8" fmla="*/ 21 w 168"/>
              <a:gd name="T9" fmla="*/ 97 h 121"/>
              <a:gd name="T10" fmla="*/ 19 w 168"/>
              <a:gd name="T11" fmla="*/ 95 h 121"/>
              <a:gd name="T12" fmla="*/ 4 w 168"/>
              <a:gd name="T13" fmla="*/ 68 h 121"/>
              <a:gd name="T14" fmla="*/ 1 w 168"/>
              <a:gd name="T15" fmla="*/ 38 h 121"/>
              <a:gd name="T16" fmla="*/ 8 w 168"/>
              <a:gd name="T17" fmla="*/ 15 h 121"/>
              <a:gd name="T18" fmla="*/ 21 w 168"/>
              <a:gd name="T19" fmla="*/ 3 h 121"/>
              <a:gd name="T20" fmla="*/ 35 w 168"/>
              <a:gd name="T21" fmla="*/ 2 h 121"/>
              <a:gd name="T22" fmla="*/ 49 w 168"/>
              <a:gd name="T23" fmla="*/ 7 h 121"/>
              <a:gd name="T24" fmla="*/ 62 w 168"/>
              <a:gd name="T25" fmla="*/ 16 h 121"/>
              <a:gd name="T26" fmla="*/ 74 w 168"/>
              <a:gd name="T27" fmla="*/ 27 h 121"/>
              <a:gd name="T28" fmla="*/ 74 w 168"/>
              <a:gd name="T29" fmla="*/ 28 h 121"/>
              <a:gd name="T30" fmla="*/ 93 w 168"/>
              <a:gd name="T31" fmla="*/ 48 h 121"/>
              <a:gd name="T32" fmla="*/ 119 w 168"/>
              <a:gd name="T33" fmla="*/ 64 h 121"/>
              <a:gd name="T34" fmla="*/ 148 w 168"/>
              <a:gd name="T35" fmla="*/ 70 h 121"/>
              <a:gd name="T36" fmla="*/ 168 w 168"/>
              <a:gd name="T37" fmla="*/ 6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8" h="121">
                <a:moveTo>
                  <a:pt x="168" y="68"/>
                </a:moveTo>
                <a:cubicBezTo>
                  <a:pt x="166" y="71"/>
                  <a:pt x="160" y="78"/>
                  <a:pt x="151" y="87"/>
                </a:cubicBezTo>
                <a:cubicBezTo>
                  <a:pt x="142" y="95"/>
                  <a:pt x="129" y="105"/>
                  <a:pt x="114" y="111"/>
                </a:cubicBezTo>
                <a:cubicBezTo>
                  <a:pt x="99" y="117"/>
                  <a:pt x="81" y="121"/>
                  <a:pt x="65" y="118"/>
                </a:cubicBezTo>
                <a:cubicBezTo>
                  <a:pt x="48" y="116"/>
                  <a:pt x="32" y="109"/>
                  <a:pt x="21" y="97"/>
                </a:cubicBezTo>
                <a:cubicBezTo>
                  <a:pt x="20" y="97"/>
                  <a:pt x="20" y="96"/>
                  <a:pt x="19" y="95"/>
                </a:cubicBezTo>
                <a:cubicBezTo>
                  <a:pt x="12" y="88"/>
                  <a:pt x="7" y="78"/>
                  <a:pt x="4" y="68"/>
                </a:cubicBezTo>
                <a:cubicBezTo>
                  <a:pt x="1" y="58"/>
                  <a:pt x="0" y="47"/>
                  <a:pt x="1" y="38"/>
                </a:cubicBezTo>
                <a:cubicBezTo>
                  <a:pt x="2" y="29"/>
                  <a:pt x="4" y="21"/>
                  <a:pt x="8" y="15"/>
                </a:cubicBezTo>
                <a:cubicBezTo>
                  <a:pt x="11" y="9"/>
                  <a:pt x="16" y="5"/>
                  <a:pt x="21" y="3"/>
                </a:cubicBezTo>
                <a:cubicBezTo>
                  <a:pt x="26" y="0"/>
                  <a:pt x="30" y="0"/>
                  <a:pt x="35" y="2"/>
                </a:cubicBezTo>
                <a:cubicBezTo>
                  <a:pt x="40" y="3"/>
                  <a:pt x="45" y="5"/>
                  <a:pt x="49" y="7"/>
                </a:cubicBezTo>
                <a:cubicBezTo>
                  <a:pt x="54" y="10"/>
                  <a:pt x="58" y="13"/>
                  <a:pt x="62" y="16"/>
                </a:cubicBezTo>
                <a:cubicBezTo>
                  <a:pt x="66" y="19"/>
                  <a:pt x="70" y="23"/>
                  <a:pt x="74" y="27"/>
                </a:cubicBezTo>
                <a:cubicBezTo>
                  <a:pt x="74" y="28"/>
                  <a:pt x="74" y="28"/>
                  <a:pt x="74" y="28"/>
                </a:cubicBezTo>
                <a:cubicBezTo>
                  <a:pt x="80" y="33"/>
                  <a:pt x="86" y="41"/>
                  <a:pt x="93" y="48"/>
                </a:cubicBezTo>
                <a:cubicBezTo>
                  <a:pt x="100" y="54"/>
                  <a:pt x="109" y="60"/>
                  <a:pt x="119" y="64"/>
                </a:cubicBezTo>
                <a:cubicBezTo>
                  <a:pt x="128" y="68"/>
                  <a:pt x="139" y="70"/>
                  <a:pt x="148" y="70"/>
                </a:cubicBezTo>
                <a:cubicBezTo>
                  <a:pt x="157" y="70"/>
                  <a:pt x="165" y="68"/>
                  <a:pt x="168" y="68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 vert="horz" wrap="square" lIns="91412" tIns="45706" rIns="91412" bIns="45706" numCol="1" anchor="t" anchorCtr="0" compatLnSpc="1"/>
          <a:lstStyle/>
          <a:p>
            <a:endParaRPr lang="en-US" sz="2400">
              <a:solidFill>
                <a:srgbClr val="3A3A3A"/>
              </a:solidFill>
              <a:cs typeface="+mn-ea"/>
              <a:sym typeface="+mn-lt"/>
            </a:endParaRPr>
          </a:p>
        </p:txBody>
      </p:sp>
      <p:sp>
        <p:nvSpPr>
          <p:cNvPr id="3" name="Freeform 25"/>
          <p:cNvSpPr/>
          <p:nvPr/>
        </p:nvSpPr>
        <p:spPr bwMode="auto">
          <a:xfrm>
            <a:off x="5558728" y="3073003"/>
            <a:ext cx="2356530" cy="1710801"/>
          </a:xfrm>
          <a:custGeom>
            <a:avLst/>
            <a:gdLst>
              <a:gd name="T0" fmla="*/ 0 w 145"/>
              <a:gd name="T1" fmla="*/ 59 h 105"/>
              <a:gd name="T2" fmla="*/ 15 w 145"/>
              <a:gd name="T3" fmla="*/ 75 h 105"/>
              <a:gd name="T4" fmla="*/ 47 w 145"/>
              <a:gd name="T5" fmla="*/ 96 h 105"/>
              <a:gd name="T6" fmla="*/ 90 w 145"/>
              <a:gd name="T7" fmla="*/ 103 h 105"/>
              <a:gd name="T8" fmla="*/ 128 w 145"/>
              <a:gd name="T9" fmla="*/ 84 h 105"/>
              <a:gd name="T10" fmla="*/ 129 w 145"/>
              <a:gd name="T11" fmla="*/ 83 h 105"/>
              <a:gd name="T12" fmla="*/ 142 w 145"/>
              <a:gd name="T13" fmla="*/ 59 h 105"/>
              <a:gd name="T14" fmla="*/ 145 w 145"/>
              <a:gd name="T15" fmla="*/ 33 h 105"/>
              <a:gd name="T16" fmla="*/ 139 w 145"/>
              <a:gd name="T17" fmla="*/ 13 h 105"/>
              <a:gd name="T18" fmla="*/ 128 w 145"/>
              <a:gd name="T19" fmla="*/ 2 h 105"/>
              <a:gd name="T20" fmla="*/ 115 w 145"/>
              <a:gd name="T21" fmla="*/ 1 h 105"/>
              <a:gd name="T22" fmla="*/ 103 w 145"/>
              <a:gd name="T23" fmla="*/ 6 h 105"/>
              <a:gd name="T24" fmla="*/ 92 w 145"/>
              <a:gd name="T25" fmla="*/ 14 h 105"/>
              <a:gd name="T26" fmla="*/ 82 w 145"/>
              <a:gd name="T27" fmla="*/ 23 h 105"/>
              <a:gd name="T28" fmla="*/ 81 w 145"/>
              <a:gd name="T29" fmla="*/ 24 h 105"/>
              <a:gd name="T30" fmla="*/ 65 w 145"/>
              <a:gd name="T31" fmla="*/ 41 h 105"/>
              <a:gd name="T32" fmla="*/ 43 w 145"/>
              <a:gd name="T33" fmla="*/ 56 h 105"/>
              <a:gd name="T34" fmla="*/ 17 w 145"/>
              <a:gd name="T35" fmla="*/ 61 h 105"/>
              <a:gd name="T36" fmla="*/ 0 w 145"/>
              <a:gd name="T37" fmla="*/ 5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105">
                <a:moveTo>
                  <a:pt x="0" y="59"/>
                </a:moveTo>
                <a:cubicBezTo>
                  <a:pt x="2" y="62"/>
                  <a:pt x="7" y="68"/>
                  <a:pt x="15" y="75"/>
                </a:cubicBezTo>
                <a:cubicBezTo>
                  <a:pt x="23" y="83"/>
                  <a:pt x="34" y="91"/>
                  <a:pt x="47" y="96"/>
                </a:cubicBezTo>
                <a:cubicBezTo>
                  <a:pt x="60" y="102"/>
                  <a:pt x="75" y="105"/>
                  <a:pt x="90" y="103"/>
                </a:cubicBezTo>
                <a:cubicBezTo>
                  <a:pt x="104" y="101"/>
                  <a:pt x="118" y="94"/>
                  <a:pt x="128" y="84"/>
                </a:cubicBezTo>
                <a:cubicBezTo>
                  <a:pt x="128" y="84"/>
                  <a:pt x="128" y="83"/>
                  <a:pt x="129" y="83"/>
                </a:cubicBezTo>
                <a:cubicBezTo>
                  <a:pt x="135" y="76"/>
                  <a:pt x="140" y="67"/>
                  <a:pt x="142" y="59"/>
                </a:cubicBezTo>
                <a:cubicBezTo>
                  <a:pt x="145" y="50"/>
                  <a:pt x="145" y="41"/>
                  <a:pt x="145" y="33"/>
                </a:cubicBezTo>
                <a:cubicBezTo>
                  <a:pt x="144" y="25"/>
                  <a:pt x="142" y="18"/>
                  <a:pt x="139" y="13"/>
                </a:cubicBezTo>
                <a:cubicBezTo>
                  <a:pt x="136" y="8"/>
                  <a:pt x="132" y="4"/>
                  <a:pt x="128" y="2"/>
                </a:cubicBezTo>
                <a:cubicBezTo>
                  <a:pt x="124" y="0"/>
                  <a:pt x="119" y="0"/>
                  <a:pt x="115" y="1"/>
                </a:cubicBezTo>
                <a:cubicBezTo>
                  <a:pt x="111" y="2"/>
                  <a:pt x="107" y="4"/>
                  <a:pt x="103" y="6"/>
                </a:cubicBezTo>
                <a:cubicBezTo>
                  <a:pt x="99" y="8"/>
                  <a:pt x="95" y="11"/>
                  <a:pt x="92" y="14"/>
                </a:cubicBezTo>
                <a:cubicBezTo>
                  <a:pt x="88" y="16"/>
                  <a:pt x="85" y="20"/>
                  <a:pt x="82" y="23"/>
                </a:cubicBezTo>
                <a:cubicBezTo>
                  <a:pt x="81" y="24"/>
                  <a:pt x="81" y="24"/>
                  <a:pt x="81" y="24"/>
                </a:cubicBezTo>
                <a:cubicBezTo>
                  <a:pt x="76" y="29"/>
                  <a:pt x="71" y="35"/>
                  <a:pt x="65" y="41"/>
                </a:cubicBezTo>
                <a:cubicBezTo>
                  <a:pt x="59" y="47"/>
                  <a:pt x="51" y="52"/>
                  <a:pt x="43" y="56"/>
                </a:cubicBezTo>
                <a:cubicBezTo>
                  <a:pt x="34" y="59"/>
                  <a:pt x="25" y="61"/>
                  <a:pt x="17" y="61"/>
                </a:cubicBezTo>
                <a:cubicBezTo>
                  <a:pt x="9" y="61"/>
                  <a:pt x="3" y="59"/>
                  <a:pt x="0" y="59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 vert="horz" wrap="square" lIns="91412" tIns="45706" rIns="91412" bIns="45706" numCol="1" anchor="t" anchorCtr="0" compatLnSpc="1"/>
          <a:lstStyle/>
          <a:p>
            <a:endParaRPr lang="en-US" sz="2400">
              <a:solidFill>
                <a:srgbClr val="3A3A3A"/>
              </a:solidFill>
              <a:cs typeface="+mn-ea"/>
              <a:sym typeface="+mn-lt"/>
            </a:endParaRPr>
          </a:p>
        </p:txBody>
      </p:sp>
      <p:sp>
        <p:nvSpPr>
          <p:cNvPr id="4" name="Freeform 28"/>
          <p:cNvSpPr/>
          <p:nvPr/>
        </p:nvSpPr>
        <p:spPr bwMode="auto">
          <a:xfrm>
            <a:off x="4593192" y="2334501"/>
            <a:ext cx="2211799" cy="1577205"/>
          </a:xfrm>
          <a:custGeom>
            <a:avLst/>
            <a:gdLst>
              <a:gd name="T0" fmla="*/ 136 w 136"/>
              <a:gd name="T1" fmla="*/ 55 h 97"/>
              <a:gd name="T2" fmla="*/ 122 w 136"/>
              <a:gd name="T3" fmla="*/ 70 h 97"/>
              <a:gd name="T4" fmla="*/ 92 w 136"/>
              <a:gd name="T5" fmla="*/ 90 h 97"/>
              <a:gd name="T6" fmla="*/ 52 w 136"/>
              <a:gd name="T7" fmla="*/ 96 h 97"/>
              <a:gd name="T8" fmla="*/ 16 w 136"/>
              <a:gd name="T9" fmla="*/ 78 h 97"/>
              <a:gd name="T10" fmla="*/ 15 w 136"/>
              <a:gd name="T11" fmla="*/ 77 h 97"/>
              <a:gd name="T12" fmla="*/ 3 w 136"/>
              <a:gd name="T13" fmla="*/ 55 h 97"/>
              <a:gd name="T14" fmla="*/ 0 w 136"/>
              <a:gd name="T15" fmla="*/ 31 h 97"/>
              <a:gd name="T16" fmla="*/ 6 w 136"/>
              <a:gd name="T17" fmla="*/ 12 h 97"/>
              <a:gd name="T18" fmla="*/ 16 w 136"/>
              <a:gd name="T19" fmla="*/ 2 h 97"/>
              <a:gd name="T20" fmla="*/ 28 w 136"/>
              <a:gd name="T21" fmla="*/ 1 h 97"/>
              <a:gd name="T22" fmla="*/ 39 w 136"/>
              <a:gd name="T23" fmla="*/ 6 h 97"/>
              <a:gd name="T24" fmla="*/ 50 w 136"/>
              <a:gd name="T25" fmla="*/ 13 h 97"/>
              <a:gd name="T26" fmla="*/ 59 w 136"/>
              <a:gd name="T27" fmla="*/ 21 h 97"/>
              <a:gd name="T28" fmla="*/ 60 w 136"/>
              <a:gd name="T29" fmla="*/ 22 h 97"/>
              <a:gd name="T30" fmla="*/ 75 w 136"/>
              <a:gd name="T31" fmla="*/ 38 h 97"/>
              <a:gd name="T32" fmla="*/ 96 w 136"/>
              <a:gd name="T33" fmla="*/ 52 h 97"/>
              <a:gd name="T34" fmla="*/ 120 w 136"/>
              <a:gd name="T35" fmla="*/ 56 h 97"/>
              <a:gd name="T36" fmla="*/ 136 w 136"/>
              <a:gd name="T37" fmla="*/ 5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6" h="97">
                <a:moveTo>
                  <a:pt x="136" y="55"/>
                </a:moveTo>
                <a:cubicBezTo>
                  <a:pt x="134" y="57"/>
                  <a:pt x="129" y="63"/>
                  <a:pt x="122" y="70"/>
                </a:cubicBezTo>
                <a:cubicBezTo>
                  <a:pt x="114" y="77"/>
                  <a:pt x="104" y="85"/>
                  <a:pt x="92" y="90"/>
                </a:cubicBezTo>
                <a:cubicBezTo>
                  <a:pt x="80" y="95"/>
                  <a:pt x="65" y="97"/>
                  <a:pt x="52" y="96"/>
                </a:cubicBezTo>
                <a:cubicBezTo>
                  <a:pt x="38" y="94"/>
                  <a:pt x="25" y="88"/>
                  <a:pt x="16" y="78"/>
                </a:cubicBezTo>
                <a:cubicBezTo>
                  <a:pt x="16" y="78"/>
                  <a:pt x="15" y="77"/>
                  <a:pt x="15" y="77"/>
                </a:cubicBezTo>
                <a:cubicBezTo>
                  <a:pt x="9" y="71"/>
                  <a:pt x="5" y="63"/>
                  <a:pt x="3" y="55"/>
                </a:cubicBezTo>
                <a:cubicBezTo>
                  <a:pt x="0" y="47"/>
                  <a:pt x="0" y="38"/>
                  <a:pt x="0" y="31"/>
                </a:cubicBezTo>
                <a:cubicBezTo>
                  <a:pt x="1" y="23"/>
                  <a:pt x="3" y="17"/>
                  <a:pt x="6" y="12"/>
                </a:cubicBezTo>
                <a:cubicBezTo>
                  <a:pt x="9" y="7"/>
                  <a:pt x="12" y="4"/>
                  <a:pt x="16" y="2"/>
                </a:cubicBezTo>
                <a:cubicBezTo>
                  <a:pt x="20" y="0"/>
                  <a:pt x="24" y="0"/>
                  <a:pt x="28" y="1"/>
                </a:cubicBezTo>
                <a:cubicBezTo>
                  <a:pt x="32" y="2"/>
                  <a:pt x="36" y="3"/>
                  <a:pt x="39" y="6"/>
                </a:cubicBezTo>
                <a:cubicBezTo>
                  <a:pt x="43" y="8"/>
                  <a:pt x="46" y="10"/>
                  <a:pt x="50" y="13"/>
                </a:cubicBezTo>
                <a:cubicBezTo>
                  <a:pt x="53" y="15"/>
                  <a:pt x="56" y="18"/>
                  <a:pt x="59" y="21"/>
                </a:cubicBezTo>
                <a:cubicBezTo>
                  <a:pt x="60" y="22"/>
                  <a:pt x="60" y="22"/>
                  <a:pt x="60" y="22"/>
                </a:cubicBezTo>
                <a:cubicBezTo>
                  <a:pt x="64" y="27"/>
                  <a:pt x="69" y="33"/>
                  <a:pt x="75" y="38"/>
                </a:cubicBezTo>
                <a:cubicBezTo>
                  <a:pt x="81" y="44"/>
                  <a:pt x="88" y="49"/>
                  <a:pt x="96" y="52"/>
                </a:cubicBezTo>
                <a:cubicBezTo>
                  <a:pt x="104" y="55"/>
                  <a:pt x="112" y="56"/>
                  <a:pt x="120" y="56"/>
                </a:cubicBezTo>
                <a:cubicBezTo>
                  <a:pt x="127" y="57"/>
                  <a:pt x="133" y="55"/>
                  <a:pt x="136" y="55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 vert="horz" wrap="square" lIns="91412" tIns="45706" rIns="91412" bIns="45706" numCol="1" anchor="t" anchorCtr="0" compatLnSpc="1"/>
          <a:lstStyle/>
          <a:p>
            <a:endParaRPr lang="en-US" sz="2400">
              <a:solidFill>
                <a:srgbClr val="3A3A3A"/>
              </a:solidFill>
              <a:cs typeface="+mn-ea"/>
              <a:sym typeface="+mn-lt"/>
            </a:endParaRPr>
          </a:p>
        </p:txBody>
      </p:sp>
      <p:sp>
        <p:nvSpPr>
          <p:cNvPr id="5" name="Freeform 31"/>
          <p:cNvSpPr/>
          <p:nvPr/>
        </p:nvSpPr>
        <p:spPr bwMode="auto">
          <a:xfrm>
            <a:off x="5665333" y="1746296"/>
            <a:ext cx="1855534" cy="1321142"/>
          </a:xfrm>
          <a:custGeom>
            <a:avLst/>
            <a:gdLst>
              <a:gd name="T0" fmla="*/ 0 w 114"/>
              <a:gd name="T1" fmla="*/ 46 h 81"/>
              <a:gd name="T2" fmla="*/ 12 w 114"/>
              <a:gd name="T3" fmla="*/ 58 h 81"/>
              <a:gd name="T4" fmla="*/ 37 w 114"/>
              <a:gd name="T5" fmla="*/ 75 h 81"/>
              <a:gd name="T6" fmla="*/ 70 w 114"/>
              <a:gd name="T7" fmla="*/ 80 h 81"/>
              <a:gd name="T8" fmla="*/ 100 w 114"/>
              <a:gd name="T9" fmla="*/ 65 h 81"/>
              <a:gd name="T10" fmla="*/ 101 w 114"/>
              <a:gd name="T11" fmla="*/ 64 h 81"/>
              <a:gd name="T12" fmla="*/ 111 w 114"/>
              <a:gd name="T13" fmla="*/ 45 h 81"/>
              <a:gd name="T14" fmla="*/ 113 w 114"/>
              <a:gd name="T15" fmla="*/ 25 h 81"/>
              <a:gd name="T16" fmla="*/ 109 w 114"/>
              <a:gd name="T17" fmla="*/ 10 h 81"/>
              <a:gd name="T18" fmla="*/ 100 w 114"/>
              <a:gd name="T19" fmla="*/ 1 h 81"/>
              <a:gd name="T20" fmla="*/ 90 w 114"/>
              <a:gd name="T21" fmla="*/ 0 h 81"/>
              <a:gd name="T22" fmla="*/ 81 w 114"/>
              <a:gd name="T23" fmla="*/ 4 h 81"/>
              <a:gd name="T24" fmla="*/ 72 w 114"/>
              <a:gd name="T25" fmla="*/ 10 h 81"/>
              <a:gd name="T26" fmla="*/ 64 w 114"/>
              <a:gd name="T27" fmla="*/ 17 h 81"/>
              <a:gd name="T28" fmla="*/ 64 w 114"/>
              <a:gd name="T29" fmla="*/ 18 h 81"/>
              <a:gd name="T30" fmla="*/ 51 w 114"/>
              <a:gd name="T31" fmla="*/ 32 h 81"/>
              <a:gd name="T32" fmla="*/ 34 w 114"/>
              <a:gd name="T33" fmla="*/ 43 h 81"/>
              <a:gd name="T34" fmla="*/ 14 w 114"/>
              <a:gd name="T35" fmla="*/ 47 h 81"/>
              <a:gd name="T36" fmla="*/ 0 w 114"/>
              <a:gd name="T37" fmla="*/ 4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4" h="81">
                <a:moveTo>
                  <a:pt x="0" y="46"/>
                </a:moveTo>
                <a:cubicBezTo>
                  <a:pt x="2" y="48"/>
                  <a:pt x="6" y="53"/>
                  <a:pt x="12" y="58"/>
                </a:cubicBezTo>
                <a:cubicBezTo>
                  <a:pt x="18" y="64"/>
                  <a:pt x="27" y="70"/>
                  <a:pt x="37" y="75"/>
                </a:cubicBezTo>
                <a:cubicBezTo>
                  <a:pt x="47" y="79"/>
                  <a:pt x="59" y="81"/>
                  <a:pt x="70" y="80"/>
                </a:cubicBezTo>
                <a:cubicBezTo>
                  <a:pt x="82" y="78"/>
                  <a:pt x="92" y="73"/>
                  <a:pt x="100" y="65"/>
                </a:cubicBezTo>
                <a:cubicBezTo>
                  <a:pt x="100" y="65"/>
                  <a:pt x="101" y="64"/>
                  <a:pt x="101" y="64"/>
                </a:cubicBezTo>
                <a:cubicBezTo>
                  <a:pt x="106" y="59"/>
                  <a:pt x="109" y="52"/>
                  <a:pt x="111" y="45"/>
                </a:cubicBezTo>
                <a:cubicBezTo>
                  <a:pt x="113" y="39"/>
                  <a:pt x="114" y="32"/>
                  <a:pt x="113" y="25"/>
                </a:cubicBezTo>
                <a:cubicBezTo>
                  <a:pt x="113" y="19"/>
                  <a:pt x="111" y="14"/>
                  <a:pt x="109" y="10"/>
                </a:cubicBezTo>
                <a:cubicBezTo>
                  <a:pt x="106" y="5"/>
                  <a:pt x="103" y="3"/>
                  <a:pt x="100" y="1"/>
                </a:cubicBezTo>
                <a:cubicBezTo>
                  <a:pt x="97" y="0"/>
                  <a:pt x="93" y="0"/>
                  <a:pt x="90" y="0"/>
                </a:cubicBezTo>
                <a:cubicBezTo>
                  <a:pt x="87" y="1"/>
                  <a:pt x="84" y="3"/>
                  <a:pt x="81" y="4"/>
                </a:cubicBezTo>
                <a:cubicBezTo>
                  <a:pt x="78" y="6"/>
                  <a:pt x="75" y="8"/>
                  <a:pt x="72" y="10"/>
                </a:cubicBezTo>
                <a:cubicBezTo>
                  <a:pt x="69" y="12"/>
                  <a:pt x="67" y="15"/>
                  <a:pt x="64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0" y="22"/>
                  <a:pt x="56" y="27"/>
                  <a:pt x="51" y="32"/>
                </a:cubicBezTo>
                <a:cubicBezTo>
                  <a:pt x="46" y="36"/>
                  <a:pt x="40" y="40"/>
                  <a:pt x="34" y="43"/>
                </a:cubicBezTo>
                <a:cubicBezTo>
                  <a:pt x="27" y="46"/>
                  <a:pt x="20" y="47"/>
                  <a:pt x="14" y="47"/>
                </a:cubicBezTo>
                <a:cubicBezTo>
                  <a:pt x="8" y="47"/>
                  <a:pt x="2" y="46"/>
                  <a:pt x="0" y="46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 vert="horz" wrap="square" lIns="91412" tIns="45706" rIns="91412" bIns="45706" numCol="1" anchor="t" anchorCtr="0" compatLnSpc="1"/>
          <a:lstStyle/>
          <a:p>
            <a:endParaRPr lang="en-US" sz="2400">
              <a:solidFill>
                <a:srgbClr val="3A3A3A"/>
              </a:solidFill>
              <a:cs typeface="+mn-ea"/>
              <a:sym typeface="+mn-lt"/>
            </a:endParaRPr>
          </a:p>
        </p:txBody>
      </p:sp>
      <p:grpSp>
        <p:nvGrpSpPr>
          <p:cNvPr id="6" name="Group 14"/>
          <p:cNvGrpSpPr/>
          <p:nvPr/>
        </p:nvGrpSpPr>
        <p:grpSpPr>
          <a:xfrm>
            <a:off x="6774119" y="2224263"/>
            <a:ext cx="430262" cy="411782"/>
            <a:chOff x="8383588" y="4452938"/>
            <a:chExt cx="522287" cy="477837"/>
          </a:xfrm>
          <a:solidFill>
            <a:schemeClr val="bg1"/>
          </a:solidFill>
        </p:grpSpPr>
        <p:sp>
          <p:nvSpPr>
            <p:cNvPr id="7" name="Freeform 15"/>
            <p:cNvSpPr/>
            <p:nvPr/>
          </p:nvSpPr>
          <p:spPr bwMode="auto">
            <a:xfrm>
              <a:off x="8477250" y="4873625"/>
              <a:ext cx="334962" cy="57150"/>
            </a:xfrm>
            <a:custGeom>
              <a:avLst/>
              <a:gdLst>
                <a:gd name="T0" fmla="*/ 69 w 89"/>
                <a:gd name="T1" fmla="*/ 0 h 15"/>
                <a:gd name="T2" fmla="*/ 21 w 89"/>
                <a:gd name="T3" fmla="*/ 0 h 15"/>
                <a:gd name="T4" fmla="*/ 0 w 89"/>
                <a:gd name="T5" fmla="*/ 8 h 15"/>
                <a:gd name="T6" fmla="*/ 10 w 89"/>
                <a:gd name="T7" fmla="*/ 15 h 15"/>
                <a:gd name="T8" fmla="*/ 79 w 89"/>
                <a:gd name="T9" fmla="*/ 15 h 15"/>
                <a:gd name="T10" fmla="*/ 89 w 89"/>
                <a:gd name="T11" fmla="*/ 8 h 15"/>
                <a:gd name="T12" fmla="*/ 69 w 8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5">
                  <a:moveTo>
                    <a:pt x="69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0" y="3"/>
                    <a:pt x="0" y="8"/>
                  </a:cubicBezTo>
                  <a:cubicBezTo>
                    <a:pt x="0" y="12"/>
                    <a:pt x="5" y="15"/>
                    <a:pt x="10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4" y="15"/>
                    <a:pt x="89" y="12"/>
                    <a:pt x="89" y="8"/>
                  </a:cubicBezTo>
                  <a:cubicBezTo>
                    <a:pt x="89" y="2"/>
                    <a:pt x="74" y="0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16"/>
            <p:cNvSpPr>
              <a:spLocks noEditPoints="1"/>
            </p:cNvSpPr>
            <p:nvPr/>
          </p:nvSpPr>
          <p:spPr bwMode="auto">
            <a:xfrm>
              <a:off x="8383588" y="4452938"/>
              <a:ext cx="522287" cy="387350"/>
            </a:xfrm>
            <a:custGeom>
              <a:avLst/>
              <a:gdLst>
                <a:gd name="T0" fmla="*/ 110 w 139"/>
                <a:gd name="T1" fmla="*/ 103 h 103"/>
                <a:gd name="T2" fmla="*/ 30 w 139"/>
                <a:gd name="T3" fmla="*/ 103 h 103"/>
                <a:gd name="T4" fmla="*/ 0 w 139"/>
                <a:gd name="T5" fmla="*/ 74 h 103"/>
                <a:gd name="T6" fmla="*/ 0 w 139"/>
                <a:gd name="T7" fmla="*/ 30 h 103"/>
                <a:gd name="T8" fmla="*/ 30 w 139"/>
                <a:gd name="T9" fmla="*/ 0 h 103"/>
                <a:gd name="T10" fmla="*/ 110 w 139"/>
                <a:gd name="T11" fmla="*/ 0 h 103"/>
                <a:gd name="T12" fmla="*/ 139 w 139"/>
                <a:gd name="T13" fmla="*/ 30 h 103"/>
                <a:gd name="T14" fmla="*/ 139 w 139"/>
                <a:gd name="T15" fmla="*/ 74 h 103"/>
                <a:gd name="T16" fmla="*/ 110 w 139"/>
                <a:gd name="T17" fmla="*/ 103 h 103"/>
                <a:gd name="T18" fmla="*/ 27 w 139"/>
                <a:gd name="T19" fmla="*/ 9 h 103"/>
                <a:gd name="T20" fmla="*/ 8 w 139"/>
                <a:gd name="T21" fmla="*/ 29 h 103"/>
                <a:gd name="T22" fmla="*/ 8 w 139"/>
                <a:gd name="T23" fmla="*/ 75 h 103"/>
                <a:gd name="T24" fmla="*/ 27 w 139"/>
                <a:gd name="T25" fmla="*/ 95 h 103"/>
                <a:gd name="T26" fmla="*/ 112 w 139"/>
                <a:gd name="T27" fmla="*/ 95 h 103"/>
                <a:gd name="T28" fmla="*/ 131 w 139"/>
                <a:gd name="T29" fmla="*/ 75 h 103"/>
                <a:gd name="T30" fmla="*/ 131 w 139"/>
                <a:gd name="T31" fmla="*/ 29 h 103"/>
                <a:gd name="T32" fmla="*/ 112 w 139"/>
                <a:gd name="T33" fmla="*/ 9 h 103"/>
                <a:gd name="T34" fmla="*/ 27 w 139"/>
                <a:gd name="T35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103">
                  <a:moveTo>
                    <a:pt x="11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13" y="103"/>
                    <a:pt x="0" y="90"/>
                    <a:pt x="0" y="7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6" y="0"/>
                    <a:pt x="139" y="14"/>
                    <a:pt x="139" y="30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90"/>
                    <a:pt x="126" y="103"/>
                    <a:pt x="110" y="103"/>
                  </a:cubicBezTo>
                  <a:close/>
                  <a:moveTo>
                    <a:pt x="27" y="9"/>
                  </a:moveTo>
                  <a:cubicBezTo>
                    <a:pt x="17" y="9"/>
                    <a:pt x="8" y="18"/>
                    <a:pt x="8" y="2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86"/>
                    <a:pt x="17" y="95"/>
                    <a:pt x="27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22" y="95"/>
                    <a:pt x="131" y="86"/>
                    <a:pt x="131" y="75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18"/>
                    <a:pt x="122" y="9"/>
                    <a:pt x="112" y="9"/>
                  </a:cubicBezTo>
                  <a:lnTo>
                    <a:pt x="2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17"/>
            <p:cNvSpPr>
              <a:spLocks noEditPoints="1"/>
            </p:cNvSpPr>
            <p:nvPr/>
          </p:nvSpPr>
          <p:spPr bwMode="auto">
            <a:xfrm>
              <a:off x="8774113" y="4559300"/>
              <a:ext cx="63500" cy="63500"/>
            </a:xfrm>
            <a:custGeom>
              <a:avLst/>
              <a:gdLst>
                <a:gd name="T0" fmla="*/ 9 w 17"/>
                <a:gd name="T1" fmla="*/ 17 h 17"/>
                <a:gd name="T2" fmla="*/ 0 w 17"/>
                <a:gd name="T3" fmla="*/ 9 h 17"/>
                <a:gd name="T4" fmla="*/ 9 w 17"/>
                <a:gd name="T5" fmla="*/ 0 h 17"/>
                <a:gd name="T6" fmla="*/ 17 w 17"/>
                <a:gd name="T7" fmla="*/ 9 h 17"/>
                <a:gd name="T8" fmla="*/ 9 w 17"/>
                <a:gd name="T9" fmla="*/ 17 h 17"/>
                <a:gd name="T10" fmla="*/ 9 w 17"/>
                <a:gd name="T11" fmla="*/ 5 h 17"/>
                <a:gd name="T12" fmla="*/ 5 w 17"/>
                <a:gd name="T13" fmla="*/ 9 h 17"/>
                <a:gd name="T14" fmla="*/ 9 w 17"/>
                <a:gd name="T15" fmla="*/ 13 h 17"/>
                <a:gd name="T16" fmla="*/ 13 w 17"/>
                <a:gd name="T17" fmla="*/ 9 h 17"/>
                <a:gd name="T18" fmla="*/ 9 w 17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3"/>
                    <a:pt x="13" y="17"/>
                    <a:pt x="9" y="17"/>
                  </a:cubicBezTo>
                  <a:close/>
                  <a:moveTo>
                    <a:pt x="9" y="5"/>
                  </a:moveTo>
                  <a:cubicBezTo>
                    <a:pt x="6" y="5"/>
                    <a:pt x="5" y="7"/>
                    <a:pt x="5" y="9"/>
                  </a:cubicBezTo>
                  <a:cubicBezTo>
                    <a:pt x="5" y="11"/>
                    <a:pt x="6" y="13"/>
                    <a:pt x="9" y="13"/>
                  </a:cubicBezTo>
                  <a:cubicBezTo>
                    <a:pt x="11" y="13"/>
                    <a:pt x="13" y="11"/>
                    <a:pt x="13" y="9"/>
                  </a:cubicBezTo>
                  <a:cubicBezTo>
                    <a:pt x="13" y="7"/>
                    <a:pt x="11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18"/>
            <p:cNvSpPr>
              <a:spLocks noEditPoints="1"/>
            </p:cNvSpPr>
            <p:nvPr/>
          </p:nvSpPr>
          <p:spPr bwMode="auto">
            <a:xfrm>
              <a:off x="8669338" y="4629150"/>
              <a:ext cx="63500" cy="65087"/>
            </a:xfrm>
            <a:custGeom>
              <a:avLst/>
              <a:gdLst>
                <a:gd name="T0" fmla="*/ 9 w 17"/>
                <a:gd name="T1" fmla="*/ 17 h 17"/>
                <a:gd name="T2" fmla="*/ 0 w 17"/>
                <a:gd name="T3" fmla="*/ 9 h 17"/>
                <a:gd name="T4" fmla="*/ 9 w 17"/>
                <a:gd name="T5" fmla="*/ 0 h 17"/>
                <a:gd name="T6" fmla="*/ 17 w 17"/>
                <a:gd name="T7" fmla="*/ 9 h 17"/>
                <a:gd name="T8" fmla="*/ 9 w 17"/>
                <a:gd name="T9" fmla="*/ 17 h 17"/>
                <a:gd name="T10" fmla="*/ 9 w 17"/>
                <a:gd name="T11" fmla="*/ 5 h 17"/>
                <a:gd name="T12" fmla="*/ 5 w 17"/>
                <a:gd name="T13" fmla="*/ 9 h 17"/>
                <a:gd name="T14" fmla="*/ 9 w 17"/>
                <a:gd name="T15" fmla="*/ 13 h 17"/>
                <a:gd name="T16" fmla="*/ 13 w 17"/>
                <a:gd name="T17" fmla="*/ 9 h 17"/>
                <a:gd name="T18" fmla="*/ 9 w 17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3"/>
                    <a:pt x="13" y="17"/>
                    <a:pt x="9" y="17"/>
                  </a:cubicBezTo>
                  <a:close/>
                  <a:moveTo>
                    <a:pt x="9" y="5"/>
                  </a:moveTo>
                  <a:cubicBezTo>
                    <a:pt x="6" y="5"/>
                    <a:pt x="5" y="7"/>
                    <a:pt x="5" y="9"/>
                  </a:cubicBezTo>
                  <a:cubicBezTo>
                    <a:pt x="5" y="11"/>
                    <a:pt x="6" y="13"/>
                    <a:pt x="9" y="13"/>
                  </a:cubicBezTo>
                  <a:cubicBezTo>
                    <a:pt x="11" y="13"/>
                    <a:pt x="13" y="11"/>
                    <a:pt x="13" y="9"/>
                  </a:cubicBezTo>
                  <a:cubicBezTo>
                    <a:pt x="13" y="7"/>
                    <a:pt x="11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19"/>
            <p:cNvSpPr>
              <a:spLocks noEditPoints="1"/>
            </p:cNvSpPr>
            <p:nvPr/>
          </p:nvSpPr>
          <p:spPr bwMode="auto">
            <a:xfrm>
              <a:off x="8556625" y="4600575"/>
              <a:ext cx="60325" cy="63500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8 w 16"/>
                <a:gd name="T5" fmla="*/ 0 h 17"/>
                <a:gd name="T6" fmla="*/ 16 w 16"/>
                <a:gd name="T7" fmla="*/ 9 h 17"/>
                <a:gd name="T8" fmla="*/ 8 w 16"/>
                <a:gd name="T9" fmla="*/ 17 h 17"/>
                <a:gd name="T10" fmla="*/ 8 w 16"/>
                <a:gd name="T11" fmla="*/ 5 h 17"/>
                <a:gd name="T12" fmla="*/ 4 w 16"/>
                <a:gd name="T13" fmla="*/ 9 h 17"/>
                <a:gd name="T14" fmla="*/ 8 w 16"/>
                <a:gd name="T15" fmla="*/ 13 h 17"/>
                <a:gd name="T16" fmla="*/ 12 w 16"/>
                <a:gd name="T17" fmla="*/ 9 h 17"/>
                <a:gd name="T18" fmla="*/ 8 w 16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ubicBezTo>
                    <a:pt x="16" y="13"/>
                    <a:pt x="13" y="17"/>
                    <a:pt x="8" y="17"/>
                  </a:cubicBezTo>
                  <a:close/>
                  <a:moveTo>
                    <a:pt x="8" y="5"/>
                  </a:moveTo>
                  <a:cubicBezTo>
                    <a:pt x="6" y="5"/>
                    <a:pt x="4" y="7"/>
                    <a:pt x="4" y="9"/>
                  </a:cubicBezTo>
                  <a:cubicBezTo>
                    <a:pt x="4" y="11"/>
                    <a:pt x="6" y="13"/>
                    <a:pt x="8" y="13"/>
                  </a:cubicBezTo>
                  <a:cubicBezTo>
                    <a:pt x="10" y="13"/>
                    <a:pt x="12" y="11"/>
                    <a:pt x="12" y="9"/>
                  </a:cubicBezTo>
                  <a:cubicBezTo>
                    <a:pt x="12" y="7"/>
                    <a:pt x="10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0"/>
            <p:cNvSpPr>
              <a:spLocks noEditPoints="1"/>
            </p:cNvSpPr>
            <p:nvPr/>
          </p:nvSpPr>
          <p:spPr bwMode="auto">
            <a:xfrm>
              <a:off x="8451850" y="4675188"/>
              <a:ext cx="63500" cy="60325"/>
            </a:xfrm>
            <a:custGeom>
              <a:avLst/>
              <a:gdLst>
                <a:gd name="T0" fmla="*/ 8 w 17"/>
                <a:gd name="T1" fmla="*/ 16 h 16"/>
                <a:gd name="T2" fmla="*/ 0 w 17"/>
                <a:gd name="T3" fmla="*/ 8 h 16"/>
                <a:gd name="T4" fmla="*/ 8 w 17"/>
                <a:gd name="T5" fmla="*/ 0 h 16"/>
                <a:gd name="T6" fmla="*/ 17 w 17"/>
                <a:gd name="T7" fmla="*/ 8 h 16"/>
                <a:gd name="T8" fmla="*/ 8 w 17"/>
                <a:gd name="T9" fmla="*/ 16 h 16"/>
                <a:gd name="T10" fmla="*/ 8 w 17"/>
                <a:gd name="T11" fmla="*/ 4 h 16"/>
                <a:gd name="T12" fmla="*/ 4 w 17"/>
                <a:gd name="T13" fmla="*/ 8 h 16"/>
                <a:gd name="T14" fmla="*/ 8 w 17"/>
                <a:gd name="T15" fmla="*/ 12 h 16"/>
                <a:gd name="T16" fmla="*/ 12 w 17"/>
                <a:gd name="T17" fmla="*/ 8 h 16"/>
                <a:gd name="T18" fmla="*/ 8 w 17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7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21"/>
            <p:cNvSpPr/>
            <p:nvPr/>
          </p:nvSpPr>
          <p:spPr bwMode="auto">
            <a:xfrm>
              <a:off x="8721725" y="4595813"/>
              <a:ext cx="71437" cy="57150"/>
            </a:xfrm>
            <a:custGeom>
              <a:avLst/>
              <a:gdLst>
                <a:gd name="T0" fmla="*/ 2 w 19"/>
                <a:gd name="T1" fmla="*/ 15 h 15"/>
                <a:gd name="T2" fmla="*/ 19 w 19"/>
                <a:gd name="T3" fmla="*/ 4 h 15"/>
                <a:gd name="T4" fmla="*/ 17 w 19"/>
                <a:gd name="T5" fmla="*/ 0 h 15"/>
                <a:gd name="T6" fmla="*/ 0 w 19"/>
                <a:gd name="T7" fmla="*/ 11 h 15"/>
                <a:gd name="T8" fmla="*/ 2 w 1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2" y="15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22"/>
            <p:cNvSpPr/>
            <p:nvPr/>
          </p:nvSpPr>
          <p:spPr bwMode="auto">
            <a:xfrm>
              <a:off x="8496300" y="4645025"/>
              <a:ext cx="71437" cy="55562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11 h 15"/>
                <a:gd name="T4" fmla="*/ 3 w 19"/>
                <a:gd name="T5" fmla="*/ 15 h 15"/>
                <a:gd name="T6" fmla="*/ 19 w 19"/>
                <a:gd name="T7" fmla="*/ 3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7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23"/>
            <p:cNvSpPr/>
            <p:nvPr/>
          </p:nvSpPr>
          <p:spPr bwMode="auto">
            <a:xfrm>
              <a:off x="8612188" y="4633913"/>
              <a:ext cx="60325" cy="30162"/>
            </a:xfrm>
            <a:custGeom>
              <a:avLst/>
              <a:gdLst>
                <a:gd name="T0" fmla="*/ 16 w 16"/>
                <a:gd name="T1" fmla="*/ 4 h 8"/>
                <a:gd name="T2" fmla="*/ 1 w 16"/>
                <a:gd name="T3" fmla="*/ 0 h 8"/>
                <a:gd name="T4" fmla="*/ 1 w 16"/>
                <a:gd name="T5" fmla="*/ 0 h 8"/>
                <a:gd name="T6" fmla="*/ 0 w 16"/>
                <a:gd name="T7" fmla="*/ 4 h 8"/>
                <a:gd name="T8" fmla="*/ 15 w 16"/>
                <a:gd name="T9" fmla="*/ 8 h 8"/>
                <a:gd name="T10" fmla="*/ 15 w 16"/>
                <a:gd name="T11" fmla="*/ 8 h 8"/>
                <a:gd name="T12" fmla="*/ 16 w 1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6" y="5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Group 24"/>
          <p:cNvGrpSpPr/>
          <p:nvPr/>
        </p:nvGrpSpPr>
        <p:grpSpPr>
          <a:xfrm>
            <a:off x="4919733" y="2848385"/>
            <a:ext cx="484977" cy="438107"/>
            <a:chOff x="9204326" y="3648075"/>
            <a:chExt cx="500062" cy="454026"/>
          </a:xfrm>
          <a:solidFill>
            <a:schemeClr val="bg1"/>
          </a:solidFill>
        </p:grpSpPr>
        <p:sp>
          <p:nvSpPr>
            <p:cNvPr id="17" name="Freeform 25"/>
            <p:cNvSpPr/>
            <p:nvPr/>
          </p:nvSpPr>
          <p:spPr bwMode="auto">
            <a:xfrm>
              <a:off x="9204326" y="3840163"/>
              <a:ext cx="304800" cy="261938"/>
            </a:xfrm>
            <a:custGeom>
              <a:avLst/>
              <a:gdLst>
                <a:gd name="T0" fmla="*/ 22 w 81"/>
                <a:gd name="T1" fmla="*/ 0 h 70"/>
                <a:gd name="T2" fmla="*/ 33 w 81"/>
                <a:gd name="T3" fmla="*/ 0 h 70"/>
                <a:gd name="T4" fmla="*/ 36 w 81"/>
                <a:gd name="T5" fmla="*/ 10 h 70"/>
                <a:gd name="T6" fmla="*/ 33 w 81"/>
                <a:gd name="T7" fmla="*/ 48 h 70"/>
                <a:gd name="T8" fmla="*/ 41 w 81"/>
                <a:gd name="T9" fmla="*/ 62 h 70"/>
                <a:gd name="T10" fmla="*/ 48 w 81"/>
                <a:gd name="T11" fmla="*/ 48 h 70"/>
                <a:gd name="T12" fmla="*/ 44 w 81"/>
                <a:gd name="T13" fmla="*/ 10 h 70"/>
                <a:gd name="T14" fmla="*/ 47 w 81"/>
                <a:gd name="T15" fmla="*/ 0 h 70"/>
                <a:gd name="T16" fmla="*/ 59 w 81"/>
                <a:gd name="T17" fmla="*/ 0 h 70"/>
                <a:gd name="T18" fmla="*/ 59 w 81"/>
                <a:gd name="T19" fmla="*/ 0 h 70"/>
                <a:gd name="T20" fmla="*/ 79 w 81"/>
                <a:gd name="T21" fmla="*/ 23 h 70"/>
                <a:gd name="T22" fmla="*/ 77 w 81"/>
                <a:gd name="T23" fmla="*/ 47 h 70"/>
                <a:gd name="T24" fmla="*/ 56 w 81"/>
                <a:gd name="T25" fmla="*/ 70 h 70"/>
                <a:gd name="T26" fmla="*/ 25 w 81"/>
                <a:gd name="T27" fmla="*/ 70 h 70"/>
                <a:gd name="T28" fmla="*/ 4 w 81"/>
                <a:gd name="T29" fmla="*/ 47 h 70"/>
                <a:gd name="T30" fmla="*/ 1 w 81"/>
                <a:gd name="T31" fmla="*/ 23 h 70"/>
                <a:gd name="T32" fmla="*/ 22 w 81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70">
                  <a:moveTo>
                    <a:pt x="22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7"/>
                    <a:pt x="36" y="10"/>
                  </a:cubicBezTo>
                  <a:cubicBezTo>
                    <a:pt x="36" y="10"/>
                    <a:pt x="31" y="39"/>
                    <a:pt x="33" y="48"/>
                  </a:cubicBezTo>
                  <a:cubicBezTo>
                    <a:pt x="34" y="52"/>
                    <a:pt x="37" y="62"/>
                    <a:pt x="41" y="62"/>
                  </a:cubicBezTo>
                  <a:cubicBezTo>
                    <a:pt x="44" y="62"/>
                    <a:pt x="47" y="52"/>
                    <a:pt x="48" y="48"/>
                  </a:cubicBezTo>
                  <a:cubicBezTo>
                    <a:pt x="50" y="39"/>
                    <a:pt x="44" y="10"/>
                    <a:pt x="44" y="10"/>
                  </a:cubicBezTo>
                  <a:cubicBezTo>
                    <a:pt x="45" y="9"/>
                    <a:pt x="46" y="7"/>
                    <a:pt x="4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70" y="0"/>
                    <a:pt x="81" y="11"/>
                    <a:pt x="79" y="23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4" y="59"/>
                    <a:pt x="67" y="70"/>
                    <a:pt x="5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13" y="70"/>
                    <a:pt x="7" y="59"/>
                    <a:pt x="4" y="47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10"/>
                    <a:pt x="11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8" name="Oval 26"/>
            <p:cNvSpPr>
              <a:spLocks noChangeArrowheads="1"/>
            </p:cNvSpPr>
            <p:nvPr/>
          </p:nvSpPr>
          <p:spPr bwMode="auto">
            <a:xfrm>
              <a:off x="9280526" y="3648075"/>
              <a:ext cx="153988" cy="153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27"/>
            <p:cNvSpPr>
              <a:spLocks noEditPoints="1"/>
            </p:cNvSpPr>
            <p:nvPr/>
          </p:nvSpPr>
          <p:spPr bwMode="auto">
            <a:xfrm>
              <a:off x="9399588" y="3730625"/>
              <a:ext cx="304800" cy="109538"/>
            </a:xfrm>
            <a:custGeom>
              <a:avLst/>
              <a:gdLst>
                <a:gd name="T0" fmla="*/ 81 w 81"/>
                <a:gd name="T1" fmla="*/ 27 h 29"/>
                <a:gd name="T2" fmla="*/ 64 w 81"/>
                <a:gd name="T3" fmla="*/ 10 h 29"/>
                <a:gd name="T4" fmla="*/ 62 w 81"/>
                <a:gd name="T5" fmla="*/ 10 h 29"/>
                <a:gd name="T6" fmla="*/ 62 w 81"/>
                <a:gd name="T7" fmla="*/ 6 h 29"/>
                <a:gd name="T8" fmla="*/ 55 w 81"/>
                <a:gd name="T9" fmla="*/ 0 h 29"/>
                <a:gd name="T10" fmla="*/ 49 w 81"/>
                <a:gd name="T11" fmla="*/ 6 h 29"/>
                <a:gd name="T12" fmla="*/ 49 w 81"/>
                <a:gd name="T13" fmla="*/ 10 h 29"/>
                <a:gd name="T14" fmla="*/ 24 w 81"/>
                <a:gd name="T15" fmla="*/ 10 h 29"/>
                <a:gd name="T16" fmla="*/ 24 w 81"/>
                <a:gd name="T17" fmla="*/ 6 h 29"/>
                <a:gd name="T18" fmla="*/ 17 w 81"/>
                <a:gd name="T19" fmla="*/ 0 h 29"/>
                <a:gd name="T20" fmla="*/ 15 w 81"/>
                <a:gd name="T21" fmla="*/ 0 h 29"/>
                <a:gd name="T22" fmla="*/ 0 w 81"/>
                <a:gd name="T23" fmla="*/ 23 h 29"/>
                <a:gd name="T24" fmla="*/ 1 w 81"/>
                <a:gd name="T25" fmla="*/ 23 h 29"/>
                <a:gd name="T26" fmla="*/ 1 w 81"/>
                <a:gd name="T27" fmla="*/ 23 h 29"/>
                <a:gd name="T28" fmla="*/ 7 w 81"/>
                <a:gd name="T29" fmla="*/ 23 h 29"/>
                <a:gd name="T30" fmla="*/ 24 w 81"/>
                <a:gd name="T31" fmla="*/ 29 h 29"/>
                <a:gd name="T32" fmla="*/ 81 w 81"/>
                <a:gd name="T33" fmla="*/ 29 h 29"/>
                <a:gd name="T34" fmla="*/ 81 w 81"/>
                <a:gd name="T35" fmla="*/ 27 h 29"/>
                <a:gd name="T36" fmla="*/ 17 w 81"/>
                <a:gd name="T37" fmla="*/ 22 h 29"/>
                <a:gd name="T38" fmla="*/ 11 w 81"/>
                <a:gd name="T39" fmla="*/ 16 h 29"/>
                <a:gd name="T40" fmla="*/ 11 w 81"/>
                <a:gd name="T41" fmla="*/ 15 h 29"/>
                <a:gd name="T42" fmla="*/ 17 w 81"/>
                <a:gd name="T43" fmla="*/ 19 h 29"/>
                <a:gd name="T44" fmla="*/ 23 w 81"/>
                <a:gd name="T45" fmla="*/ 15 h 29"/>
                <a:gd name="T46" fmla="*/ 24 w 81"/>
                <a:gd name="T47" fmla="*/ 16 h 29"/>
                <a:gd name="T48" fmla="*/ 17 w 81"/>
                <a:gd name="T49" fmla="*/ 22 h 29"/>
                <a:gd name="T50" fmla="*/ 55 w 81"/>
                <a:gd name="T51" fmla="*/ 22 h 29"/>
                <a:gd name="T52" fmla="*/ 49 w 81"/>
                <a:gd name="T53" fmla="*/ 16 h 29"/>
                <a:gd name="T54" fmla="*/ 49 w 81"/>
                <a:gd name="T55" fmla="*/ 15 h 29"/>
                <a:gd name="T56" fmla="*/ 55 w 81"/>
                <a:gd name="T57" fmla="*/ 19 h 29"/>
                <a:gd name="T58" fmla="*/ 62 w 81"/>
                <a:gd name="T59" fmla="*/ 15 h 29"/>
                <a:gd name="T60" fmla="*/ 62 w 81"/>
                <a:gd name="T61" fmla="*/ 16 h 29"/>
                <a:gd name="T62" fmla="*/ 55 w 81"/>
                <a:gd name="T6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29">
                  <a:moveTo>
                    <a:pt x="81" y="27"/>
                  </a:moveTo>
                  <a:cubicBezTo>
                    <a:pt x="81" y="17"/>
                    <a:pt x="73" y="10"/>
                    <a:pt x="64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3"/>
                    <a:pt x="59" y="0"/>
                    <a:pt x="55" y="0"/>
                  </a:cubicBezTo>
                  <a:cubicBezTo>
                    <a:pt x="52" y="0"/>
                    <a:pt x="49" y="3"/>
                    <a:pt x="49" y="6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10"/>
                    <a:pt x="8" y="19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3" y="23"/>
                    <a:pt x="19" y="25"/>
                    <a:pt x="24" y="29"/>
                  </a:cubicBezTo>
                  <a:cubicBezTo>
                    <a:pt x="81" y="29"/>
                    <a:pt x="81" y="29"/>
                    <a:pt x="81" y="29"/>
                  </a:cubicBezTo>
                  <a:lnTo>
                    <a:pt x="81" y="27"/>
                  </a:lnTo>
                  <a:close/>
                  <a:moveTo>
                    <a:pt x="17" y="22"/>
                  </a:moveTo>
                  <a:cubicBezTo>
                    <a:pt x="14" y="22"/>
                    <a:pt x="11" y="19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5" y="19"/>
                    <a:pt x="17" y="19"/>
                  </a:cubicBezTo>
                  <a:cubicBezTo>
                    <a:pt x="20" y="19"/>
                    <a:pt x="22" y="17"/>
                    <a:pt x="23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9"/>
                    <a:pt x="21" y="22"/>
                    <a:pt x="17" y="22"/>
                  </a:cubicBezTo>
                  <a:close/>
                  <a:moveTo>
                    <a:pt x="55" y="22"/>
                  </a:moveTo>
                  <a:cubicBezTo>
                    <a:pt x="52" y="22"/>
                    <a:pt x="49" y="19"/>
                    <a:pt x="49" y="1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7"/>
                    <a:pt x="53" y="19"/>
                    <a:pt x="55" y="19"/>
                  </a:cubicBezTo>
                  <a:cubicBezTo>
                    <a:pt x="58" y="19"/>
                    <a:pt x="61" y="17"/>
                    <a:pt x="62" y="15"/>
                  </a:cubicBezTo>
                  <a:cubicBezTo>
                    <a:pt x="62" y="15"/>
                    <a:pt x="62" y="15"/>
                    <a:pt x="62" y="16"/>
                  </a:cubicBezTo>
                  <a:cubicBezTo>
                    <a:pt x="62" y="19"/>
                    <a:pt x="59" y="22"/>
                    <a:pt x="5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28"/>
            <p:cNvSpPr/>
            <p:nvPr/>
          </p:nvSpPr>
          <p:spPr bwMode="auto">
            <a:xfrm>
              <a:off x="9475788" y="3862388"/>
              <a:ext cx="228600" cy="239713"/>
            </a:xfrm>
            <a:custGeom>
              <a:avLst/>
              <a:gdLst>
                <a:gd name="T0" fmla="*/ 47 w 61"/>
                <a:gd name="T1" fmla="*/ 5 h 64"/>
                <a:gd name="T2" fmla="*/ 55 w 61"/>
                <a:gd name="T3" fmla="*/ 5 h 64"/>
                <a:gd name="T4" fmla="*/ 55 w 61"/>
                <a:gd name="T5" fmla="*/ 48 h 64"/>
                <a:gd name="T6" fmla="*/ 46 w 61"/>
                <a:gd name="T7" fmla="*/ 58 h 64"/>
                <a:gd name="T8" fmla="*/ 5 w 61"/>
                <a:gd name="T9" fmla="*/ 58 h 64"/>
                <a:gd name="T10" fmla="*/ 0 w 61"/>
                <a:gd name="T11" fmla="*/ 64 h 64"/>
                <a:gd name="T12" fmla="*/ 44 w 61"/>
                <a:gd name="T13" fmla="*/ 64 h 64"/>
                <a:gd name="T14" fmla="*/ 61 w 61"/>
                <a:gd name="T15" fmla="*/ 47 h 64"/>
                <a:gd name="T16" fmla="*/ 61 w 61"/>
                <a:gd name="T17" fmla="*/ 0 h 64"/>
                <a:gd name="T18" fmla="*/ 45 w 61"/>
                <a:gd name="T19" fmla="*/ 0 h 64"/>
                <a:gd name="T20" fmla="*/ 9 w 61"/>
                <a:gd name="T21" fmla="*/ 0 h 64"/>
                <a:gd name="T22" fmla="*/ 12 w 61"/>
                <a:gd name="T23" fmla="*/ 5 h 64"/>
                <a:gd name="T24" fmla="*/ 47 w 61"/>
                <a:gd name="T25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64">
                  <a:moveTo>
                    <a:pt x="47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53"/>
                    <a:pt x="51" y="58"/>
                    <a:pt x="46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3" y="60"/>
                    <a:pt x="2" y="62"/>
                    <a:pt x="0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53" y="64"/>
                    <a:pt x="61" y="56"/>
                    <a:pt x="61" y="47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2"/>
                    <a:pt x="11" y="4"/>
                    <a:pt x="12" y="5"/>
                  </a:cubicBez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29"/>
            <p:cNvSpPr/>
            <p:nvPr/>
          </p:nvSpPr>
          <p:spPr bwMode="auto">
            <a:xfrm>
              <a:off x="9520238" y="3929063"/>
              <a:ext cx="49213" cy="41275"/>
            </a:xfrm>
            <a:custGeom>
              <a:avLst/>
              <a:gdLst>
                <a:gd name="T0" fmla="*/ 11 w 13"/>
                <a:gd name="T1" fmla="*/ 11 h 11"/>
                <a:gd name="T2" fmla="*/ 13 w 13"/>
                <a:gd name="T3" fmla="*/ 10 h 11"/>
                <a:gd name="T4" fmla="*/ 13 w 13"/>
                <a:gd name="T5" fmla="*/ 1 h 11"/>
                <a:gd name="T6" fmla="*/ 11 w 13"/>
                <a:gd name="T7" fmla="*/ 0 h 11"/>
                <a:gd name="T8" fmla="*/ 2 w 13"/>
                <a:gd name="T9" fmla="*/ 0 h 11"/>
                <a:gd name="T10" fmla="*/ 0 w 13"/>
                <a:gd name="T11" fmla="*/ 11 h 11"/>
                <a:gd name="T12" fmla="*/ 11 w 13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11" y="11"/>
                  </a:moveTo>
                  <a:cubicBezTo>
                    <a:pt x="12" y="11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30"/>
            <p:cNvSpPr/>
            <p:nvPr/>
          </p:nvSpPr>
          <p:spPr bwMode="auto">
            <a:xfrm>
              <a:off x="9586913" y="3929063"/>
              <a:ext cx="65088" cy="41275"/>
            </a:xfrm>
            <a:custGeom>
              <a:avLst/>
              <a:gdLst>
                <a:gd name="T0" fmla="*/ 1 w 17"/>
                <a:gd name="T1" fmla="*/ 11 h 11"/>
                <a:gd name="T2" fmla="*/ 15 w 17"/>
                <a:gd name="T3" fmla="*/ 11 h 11"/>
                <a:gd name="T4" fmla="*/ 17 w 17"/>
                <a:gd name="T5" fmla="*/ 10 h 11"/>
                <a:gd name="T6" fmla="*/ 17 w 17"/>
                <a:gd name="T7" fmla="*/ 1 h 11"/>
                <a:gd name="T8" fmla="*/ 15 w 17"/>
                <a:gd name="T9" fmla="*/ 0 h 11"/>
                <a:gd name="T10" fmla="*/ 1 w 17"/>
                <a:gd name="T11" fmla="*/ 0 h 11"/>
                <a:gd name="T12" fmla="*/ 0 w 17"/>
                <a:gd name="T13" fmla="*/ 1 h 11"/>
                <a:gd name="T14" fmla="*/ 0 w 17"/>
                <a:gd name="T15" fmla="*/ 10 h 11"/>
                <a:gd name="T16" fmla="*/ 1 w 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1"/>
                    <a:pt x="17" y="1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31"/>
            <p:cNvSpPr/>
            <p:nvPr/>
          </p:nvSpPr>
          <p:spPr bwMode="auto">
            <a:xfrm>
              <a:off x="9586913" y="3992563"/>
              <a:ext cx="65088" cy="41275"/>
            </a:xfrm>
            <a:custGeom>
              <a:avLst/>
              <a:gdLst>
                <a:gd name="T0" fmla="*/ 1 w 17"/>
                <a:gd name="T1" fmla="*/ 11 h 11"/>
                <a:gd name="T2" fmla="*/ 15 w 17"/>
                <a:gd name="T3" fmla="*/ 11 h 11"/>
                <a:gd name="T4" fmla="*/ 17 w 17"/>
                <a:gd name="T5" fmla="*/ 9 h 11"/>
                <a:gd name="T6" fmla="*/ 17 w 17"/>
                <a:gd name="T7" fmla="*/ 1 h 11"/>
                <a:gd name="T8" fmla="*/ 15 w 17"/>
                <a:gd name="T9" fmla="*/ 0 h 11"/>
                <a:gd name="T10" fmla="*/ 1 w 17"/>
                <a:gd name="T11" fmla="*/ 0 h 11"/>
                <a:gd name="T12" fmla="*/ 0 w 17"/>
                <a:gd name="T13" fmla="*/ 1 h 11"/>
                <a:gd name="T14" fmla="*/ 0 w 17"/>
                <a:gd name="T15" fmla="*/ 9 h 11"/>
                <a:gd name="T16" fmla="*/ 1 w 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0"/>
                    <a:pt x="17" y="9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32"/>
            <p:cNvSpPr/>
            <p:nvPr/>
          </p:nvSpPr>
          <p:spPr bwMode="auto">
            <a:xfrm>
              <a:off x="9512301" y="3992563"/>
              <a:ext cx="57150" cy="41275"/>
            </a:xfrm>
            <a:custGeom>
              <a:avLst/>
              <a:gdLst>
                <a:gd name="T0" fmla="*/ 1 w 15"/>
                <a:gd name="T1" fmla="*/ 7 h 11"/>
                <a:gd name="T2" fmla="*/ 1 w 15"/>
                <a:gd name="T3" fmla="*/ 7 h 11"/>
                <a:gd name="T4" fmla="*/ 0 w 15"/>
                <a:gd name="T5" fmla="*/ 11 h 11"/>
                <a:gd name="T6" fmla="*/ 13 w 15"/>
                <a:gd name="T7" fmla="*/ 11 h 11"/>
                <a:gd name="T8" fmla="*/ 15 w 15"/>
                <a:gd name="T9" fmla="*/ 9 h 11"/>
                <a:gd name="T10" fmla="*/ 15 w 15"/>
                <a:gd name="T11" fmla="*/ 1 h 11"/>
                <a:gd name="T12" fmla="*/ 13 w 15"/>
                <a:gd name="T13" fmla="*/ 0 h 11"/>
                <a:gd name="T14" fmla="*/ 2 w 15"/>
                <a:gd name="T15" fmla="*/ 0 h 11"/>
                <a:gd name="T16" fmla="*/ 1 w 15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1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5" name="Group 33"/>
          <p:cNvGrpSpPr/>
          <p:nvPr/>
        </p:nvGrpSpPr>
        <p:grpSpPr>
          <a:xfrm>
            <a:off x="7009522" y="3592905"/>
            <a:ext cx="482536" cy="583740"/>
            <a:chOff x="9532938" y="3521075"/>
            <a:chExt cx="423862" cy="512763"/>
          </a:xfrm>
          <a:solidFill>
            <a:schemeClr val="bg1"/>
          </a:solidFill>
        </p:grpSpPr>
        <p:sp>
          <p:nvSpPr>
            <p:cNvPr id="26" name="Freeform 34"/>
            <p:cNvSpPr/>
            <p:nvPr/>
          </p:nvSpPr>
          <p:spPr bwMode="auto">
            <a:xfrm>
              <a:off x="9667875" y="3640138"/>
              <a:ext cx="150812" cy="30163"/>
            </a:xfrm>
            <a:custGeom>
              <a:avLst/>
              <a:gdLst>
                <a:gd name="T0" fmla="*/ 40 w 40"/>
                <a:gd name="T1" fmla="*/ 4 h 8"/>
                <a:gd name="T2" fmla="*/ 36 w 40"/>
                <a:gd name="T3" fmla="*/ 8 h 8"/>
                <a:gd name="T4" fmla="*/ 4 w 40"/>
                <a:gd name="T5" fmla="*/ 8 h 8"/>
                <a:gd name="T6" fmla="*/ 0 w 40"/>
                <a:gd name="T7" fmla="*/ 4 h 8"/>
                <a:gd name="T8" fmla="*/ 0 w 40"/>
                <a:gd name="T9" fmla="*/ 4 h 8"/>
                <a:gd name="T10" fmla="*/ 4 w 40"/>
                <a:gd name="T11" fmla="*/ 0 h 8"/>
                <a:gd name="T12" fmla="*/ 36 w 40"/>
                <a:gd name="T13" fmla="*/ 0 h 8"/>
                <a:gd name="T14" fmla="*/ 40 w 40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">
                  <a:moveTo>
                    <a:pt x="40" y="4"/>
                  </a:moveTo>
                  <a:cubicBezTo>
                    <a:pt x="40" y="6"/>
                    <a:pt x="39" y="8"/>
                    <a:pt x="3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0" y="1"/>
                    <a:pt x="4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35"/>
            <p:cNvSpPr/>
            <p:nvPr/>
          </p:nvSpPr>
          <p:spPr bwMode="auto">
            <a:xfrm>
              <a:off x="9656763" y="3521075"/>
              <a:ext cx="173037" cy="100013"/>
            </a:xfrm>
            <a:custGeom>
              <a:avLst/>
              <a:gdLst>
                <a:gd name="T0" fmla="*/ 46 w 46"/>
                <a:gd name="T1" fmla="*/ 14 h 27"/>
                <a:gd name="T2" fmla="*/ 36 w 46"/>
                <a:gd name="T3" fmla="*/ 27 h 27"/>
                <a:gd name="T4" fmla="*/ 10 w 46"/>
                <a:gd name="T5" fmla="*/ 27 h 27"/>
                <a:gd name="T6" fmla="*/ 0 w 46"/>
                <a:gd name="T7" fmla="*/ 14 h 27"/>
                <a:gd name="T8" fmla="*/ 0 w 46"/>
                <a:gd name="T9" fmla="*/ 14 h 27"/>
                <a:gd name="T10" fmla="*/ 10 w 46"/>
                <a:gd name="T11" fmla="*/ 0 h 27"/>
                <a:gd name="T12" fmla="*/ 20 w 46"/>
                <a:gd name="T13" fmla="*/ 7 h 27"/>
                <a:gd name="T14" fmla="*/ 27 w 46"/>
                <a:gd name="T15" fmla="*/ 0 h 27"/>
                <a:gd name="T16" fmla="*/ 33 w 46"/>
                <a:gd name="T17" fmla="*/ 7 h 27"/>
                <a:gd name="T18" fmla="*/ 36 w 46"/>
                <a:gd name="T19" fmla="*/ 0 h 27"/>
                <a:gd name="T20" fmla="*/ 46 w 46"/>
                <a:gd name="T2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27">
                  <a:moveTo>
                    <a:pt x="46" y="14"/>
                  </a:moveTo>
                  <a:cubicBezTo>
                    <a:pt x="46" y="21"/>
                    <a:pt x="42" y="27"/>
                    <a:pt x="36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7"/>
                    <a:pt x="0" y="2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5" y="0"/>
                    <a:pt x="10" y="0"/>
                  </a:cubicBezTo>
                  <a:cubicBezTo>
                    <a:pt x="10" y="0"/>
                    <a:pt x="17" y="8"/>
                    <a:pt x="20" y="7"/>
                  </a:cubicBezTo>
                  <a:cubicBezTo>
                    <a:pt x="22" y="7"/>
                    <a:pt x="24" y="0"/>
                    <a:pt x="27" y="0"/>
                  </a:cubicBezTo>
                  <a:cubicBezTo>
                    <a:pt x="29" y="1"/>
                    <a:pt x="31" y="7"/>
                    <a:pt x="33" y="7"/>
                  </a:cubicBezTo>
                  <a:cubicBezTo>
                    <a:pt x="35" y="7"/>
                    <a:pt x="36" y="0"/>
                    <a:pt x="36" y="0"/>
                  </a:cubicBezTo>
                  <a:cubicBezTo>
                    <a:pt x="42" y="0"/>
                    <a:pt x="46" y="6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9532938" y="3689350"/>
              <a:ext cx="423862" cy="344488"/>
            </a:xfrm>
            <a:custGeom>
              <a:avLst/>
              <a:gdLst>
                <a:gd name="T0" fmla="*/ 113 w 113"/>
                <a:gd name="T1" fmla="*/ 82 h 92"/>
                <a:gd name="T2" fmla="*/ 102 w 113"/>
                <a:gd name="T3" fmla="*/ 92 h 92"/>
                <a:gd name="T4" fmla="*/ 10 w 113"/>
                <a:gd name="T5" fmla="*/ 92 h 92"/>
                <a:gd name="T6" fmla="*/ 0 w 113"/>
                <a:gd name="T7" fmla="*/ 82 h 92"/>
                <a:gd name="T8" fmla="*/ 10 w 113"/>
                <a:gd name="T9" fmla="*/ 71 h 92"/>
                <a:gd name="T10" fmla="*/ 10 w 113"/>
                <a:gd name="T11" fmla="*/ 33 h 92"/>
                <a:gd name="T12" fmla="*/ 43 w 113"/>
                <a:gd name="T13" fmla="*/ 0 h 92"/>
                <a:gd name="T14" fmla="*/ 69 w 113"/>
                <a:gd name="T15" fmla="*/ 0 h 92"/>
                <a:gd name="T16" fmla="*/ 102 w 113"/>
                <a:gd name="T17" fmla="*/ 33 h 92"/>
                <a:gd name="T18" fmla="*/ 102 w 113"/>
                <a:gd name="T19" fmla="*/ 71 h 92"/>
                <a:gd name="T20" fmla="*/ 113 w 113"/>
                <a:gd name="T21" fmla="*/ 82 h 92"/>
                <a:gd name="T22" fmla="*/ 75 w 113"/>
                <a:gd name="T23" fmla="*/ 54 h 92"/>
                <a:gd name="T24" fmla="*/ 62 w 113"/>
                <a:gd name="T25" fmla="*/ 39 h 92"/>
                <a:gd name="T26" fmla="*/ 53 w 113"/>
                <a:gd name="T27" fmla="*/ 32 h 92"/>
                <a:gd name="T28" fmla="*/ 59 w 113"/>
                <a:gd name="T29" fmla="*/ 28 h 92"/>
                <a:gd name="T30" fmla="*/ 70 w 113"/>
                <a:gd name="T31" fmla="*/ 31 h 92"/>
                <a:gd name="T32" fmla="*/ 73 w 113"/>
                <a:gd name="T33" fmla="*/ 22 h 92"/>
                <a:gd name="T34" fmla="*/ 61 w 113"/>
                <a:gd name="T35" fmla="*/ 19 h 92"/>
                <a:gd name="T36" fmla="*/ 61 w 113"/>
                <a:gd name="T37" fmla="*/ 18 h 92"/>
                <a:gd name="T38" fmla="*/ 61 w 113"/>
                <a:gd name="T39" fmla="*/ 18 h 92"/>
                <a:gd name="T40" fmla="*/ 61 w 113"/>
                <a:gd name="T41" fmla="*/ 17 h 92"/>
                <a:gd name="T42" fmla="*/ 57 w 113"/>
                <a:gd name="T43" fmla="*/ 14 h 92"/>
                <a:gd name="T44" fmla="*/ 54 w 113"/>
                <a:gd name="T45" fmla="*/ 17 h 92"/>
                <a:gd name="T46" fmla="*/ 54 w 113"/>
                <a:gd name="T47" fmla="*/ 19 h 92"/>
                <a:gd name="T48" fmla="*/ 54 w 113"/>
                <a:gd name="T49" fmla="*/ 19 h 92"/>
                <a:gd name="T50" fmla="*/ 54 w 113"/>
                <a:gd name="T51" fmla="*/ 20 h 92"/>
                <a:gd name="T52" fmla="*/ 41 w 113"/>
                <a:gd name="T53" fmla="*/ 34 h 92"/>
                <a:gd name="T54" fmla="*/ 55 w 113"/>
                <a:gd name="T55" fmla="*/ 48 h 92"/>
                <a:gd name="T56" fmla="*/ 63 w 113"/>
                <a:gd name="T57" fmla="*/ 55 h 92"/>
                <a:gd name="T58" fmla="*/ 55 w 113"/>
                <a:gd name="T59" fmla="*/ 60 h 92"/>
                <a:gd name="T60" fmla="*/ 43 w 113"/>
                <a:gd name="T61" fmla="*/ 56 h 92"/>
                <a:gd name="T62" fmla="*/ 40 w 113"/>
                <a:gd name="T63" fmla="*/ 65 h 92"/>
                <a:gd name="T64" fmla="*/ 53 w 113"/>
                <a:gd name="T65" fmla="*/ 69 h 92"/>
                <a:gd name="T66" fmla="*/ 53 w 113"/>
                <a:gd name="T67" fmla="*/ 70 h 92"/>
                <a:gd name="T68" fmla="*/ 53 w 113"/>
                <a:gd name="T69" fmla="*/ 70 h 92"/>
                <a:gd name="T70" fmla="*/ 53 w 113"/>
                <a:gd name="T71" fmla="*/ 70 h 92"/>
                <a:gd name="T72" fmla="*/ 57 w 113"/>
                <a:gd name="T73" fmla="*/ 74 h 92"/>
                <a:gd name="T74" fmla="*/ 61 w 113"/>
                <a:gd name="T75" fmla="*/ 70 h 92"/>
                <a:gd name="T76" fmla="*/ 61 w 113"/>
                <a:gd name="T77" fmla="*/ 70 h 92"/>
                <a:gd name="T78" fmla="*/ 61 w 113"/>
                <a:gd name="T79" fmla="*/ 70 h 92"/>
                <a:gd name="T80" fmla="*/ 61 w 113"/>
                <a:gd name="T81" fmla="*/ 68 h 92"/>
                <a:gd name="T82" fmla="*/ 75 w 113"/>
                <a:gd name="T83" fmla="*/ 5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" h="92">
                  <a:moveTo>
                    <a:pt x="113" y="82"/>
                  </a:moveTo>
                  <a:cubicBezTo>
                    <a:pt x="113" y="87"/>
                    <a:pt x="108" y="92"/>
                    <a:pt x="102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5" y="92"/>
                    <a:pt x="0" y="87"/>
                    <a:pt x="0" y="82"/>
                  </a:cubicBezTo>
                  <a:cubicBezTo>
                    <a:pt x="0" y="76"/>
                    <a:pt x="5" y="71"/>
                    <a:pt x="10" y="7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15"/>
                    <a:pt x="25" y="0"/>
                    <a:pt x="4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87" y="0"/>
                    <a:pt x="102" y="15"/>
                    <a:pt x="102" y="33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8" y="71"/>
                    <a:pt x="113" y="76"/>
                    <a:pt x="113" y="82"/>
                  </a:cubicBezTo>
                  <a:close/>
                  <a:moveTo>
                    <a:pt x="75" y="54"/>
                  </a:moveTo>
                  <a:cubicBezTo>
                    <a:pt x="75" y="47"/>
                    <a:pt x="71" y="42"/>
                    <a:pt x="62" y="39"/>
                  </a:cubicBezTo>
                  <a:cubicBezTo>
                    <a:pt x="55" y="37"/>
                    <a:pt x="53" y="35"/>
                    <a:pt x="53" y="32"/>
                  </a:cubicBezTo>
                  <a:cubicBezTo>
                    <a:pt x="52" y="30"/>
                    <a:pt x="54" y="28"/>
                    <a:pt x="59" y="28"/>
                  </a:cubicBezTo>
                  <a:cubicBezTo>
                    <a:pt x="65" y="28"/>
                    <a:pt x="68" y="30"/>
                    <a:pt x="70" y="3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0" y="21"/>
                    <a:pt x="66" y="20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5"/>
                    <a:pt x="60" y="14"/>
                    <a:pt x="57" y="14"/>
                  </a:cubicBezTo>
                  <a:cubicBezTo>
                    <a:pt x="55" y="14"/>
                    <a:pt x="54" y="15"/>
                    <a:pt x="54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45" y="22"/>
                    <a:pt x="41" y="27"/>
                    <a:pt x="41" y="34"/>
                  </a:cubicBezTo>
                  <a:cubicBezTo>
                    <a:pt x="41" y="41"/>
                    <a:pt x="46" y="45"/>
                    <a:pt x="55" y="48"/>
                  </a:cubicBezTo>
                  <a:cubicBezTo>
                    <a:pt x="60" y="50"/>
                    <a:pt x="63" y="52"/>
                    <a:pt x="63" y="55"/>
                  </a:cubicBezTo>
                  <a:cubicBezTo>
                    <a:pt x="63" y="58"/>
                    <a:pt x="60" y="60"/>
                    <a:pt x="55" y="60"/>
                  </a:cubicBezTo>
                  <a:cubicBezTo>
                    <a:pt x="50" y="60"/>
                    <a:pt x="46" y="58"/>
                    <a:pt x="43" y="5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3" y="67"/>
                    <a:pt x="48" y="68"/>
                    <a:pt x="53" y="69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3"/>
                    <a:pt x="55" y="74"/>
                    <a:pt x="57" y="74"/>
                  </a:cubicBezTo>
                  <a:cubicBezTo>
                    <a:pt x="59" y="74"/>
                    <a:pt x="61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70" y="66"/>
                    <a:pt x="75" y="60"/>
                    <a:pt x="75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9" name="Group 37"/>
          <p:cNvGrpSpPr/>
          <p:nvPr/>
        </p:nvGrpSpPr>
        <p:grpSpPr>
          <a:xfrm>
            <a:off x="4660747" y="4425589"/>
            <a:ext cx="486383" cy="508791"/>
            <a:chOff x="8385175" y="3870325"/>
            <a:chExt cx="473075" cy="473075"/>
          </a:xfrm>
          <a:solidFill>
            <a:schemeClr val="bg1"/>
          </a:solidFill>
        </p:grpSpPr>
        <p:sp>
          <p:nvSpPr>
            <p:cNvPr id="30" name="Freeform 38"/>
            <p:cNvSpPr/>
            <p:nvPr/>
          </p:nvSpPr>
          <p:spPr bwMode="auto">
            <a:xfrm>
              <a:off x="8561388" y="3870325"/>
              <a:ext cx="288925" cy="241300"/>
            </a:xfrm>
            <a:custGeom>
              <a:avLst/>
              <a:gdLst>
                <a:gd name="T0" fmla="*/ 12 w 77"/>
                <a:gd name="T1" fmla="*/ 0 h 64"/>
                <a:gd name="T2" fmla="*/ 19 w 77"/>
                <a:gd name="T3" fmla="*/ 0 h 64"/>
                <a:gd name="T4" fmla="*/ 58 w 77"/>
                <a:gd name="T5" fmla="*/ 0 h 64"/>
                <a:gd name="T6" fmla="*/ 65 w 77"/>
                <a:gd name="T7" fmla="*/ 0 h 64"/>
                <a:gd name="T8" fmla="*/ 77 w 77"/>
                <a:gd name="T9" fmla="*/ 11 h 64"/>
                <a:gd name="T10" fmla="*/ 77 w 77"/>
                <a:gd name="T11" fmla="*/ 25 h 64"/>
                <a:gd name="T12" fmla="*/ 77 w 77"/>
                <a:gd name="T13" fmla="*/ 39 h 64"/>
                <a:gd name="T14" fmla="*/ 65 w 77"/>
                <a:gd name="T15" fmla="*/ 51 h 64"/>
                <a:gd name="T16" fmla="*/ 55 w 77"/>
                <a:gd name="T17" fmla="*/ 51 h 64"/>
                <a:gd name="T18" fmla="*/ 55 w 77"/>
                <a:gd name="T19" fmla="*/ 60 h 64"/>
                <a:gd name="T20" fmla="*/ 52 w 77"/>
                <a:gd name="T21" fmla="*/ 64 h 64"/>
                <a:gd name="T22" fmla="*/ 51 w 77"/>
                <a:gd name="T23" fmla="*/ 64 h 64"/>
                <a:gd name="T24" fmla="*/ 47 w 77"/>
                <a:gd name="T25" fmla="*/ 63 h 64"/>
                <a:gd name="T26" fmla="*/ 35 w 77"/>
                <a:gd name="T27" fmla="*/ 51 h 64"/>
                <a:gd name="T28" fmla="*/ 12 w 77"/>
                <a:gd name="T29" fmla="*/ 51 h 64"/>
                <a:gd name="T30" fmla="*/ 0 w 77"/>
                <a:gd name="T31" fmla="*/ 39 h 64"/>
                <a:gd name="T32" fmla="*/ 0 w 77"/>
                <a:gd name="T33" fmla="*/ 25 h 64"/>
                <a:gd name="T34" fmla="*/ 0 w 77"/>
                <a:gd name="T35" fmla="*/ 11 h 64"/>
                <a:gd name="T36" fmla="*/ 12 w 77"/>
                <a:gd name="T3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4">
                  <a:moveTo>
                    <a:pt x="1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2" y="0"/>
                    <a:pt x="77" y="5"/>
                    <a:pt x="77" y="11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6"/>
                    <a:pt x="72" y="51"/>
                    <a:pt x="6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4" y="63"/>
                    <a:pt x="52" y="64"/>
                  </a:cubicBezTo>
                  <a:cubicBezTo>
                    <a:pt x="52" y="64"/>
                    <a:pt x="51" y="64"/>
                    <a:pt x="51" y="64"/>
                  </a:cubicBezTo>
                  <a:cubicBezTo>
                    <a:pt x="49" y="64"/>
                    <a:pt x="48" y="64"/>
                    <a:pt x="47" y="63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5" y="51"/>
                    <a:pt x="0" y="46"/>
                    <a:pt x="0" y="3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39"/>
            <p:cNvSpPr/>
            <p:nvPr/>
          </p:nvSpPr>
          <p:spPr bwMode="auto">
            <a:xfrm>
              <a:off x="8385175" y="4010025"/>
              <a:ext cx="473075" cy="333375"/>
            </a:xfrm>
            <a:custGeom>
              <a:avLst/>
              <a:gdLst>
                <a:gd name="T0" fmla="*/ 107 w 126"/>
                <a:gd name="T1" fmla="*/ 25 h 89"/>
                <a:gd name="T2" fmla="*/ 107 w 126"/>
                <a:gd name="T3" fmla="*/ 35 h 89"/>
                <a:gd name="T4" fmla="*/ 104 w 126"/>
                <a:gd name="T5" fmla="*/ 40 h 89"/>
                <a:gd name="T6" fmla="*/ 102 w 126"/>
                <a:gd name="T7" fmla="*/ 41 h 89"/>
                <a:gd name="T8" fmla="*/ 97 w 126"/>
                <a:gd name="T9" fmla="*/ 39 h 89"/>
                <a:gd name="T10" fmla="*/ 82 w 126"/>
                <a:gd name="T11" fmla="*/ 25 h 89"/>
                <a:gd name="T12" fmla="*/ 47 w 126"/>
                <a:gd name="T13" fmla="*/ 25 h 89"/>
                <a:gd name="T14" fmla="*/ 33 w 126"/>
                <a:gd name="T15" fmla="*/ 11 h 89"/>
                <a:gd name="T16" fmla="*/ 33 w 126"/>
                <a:gd name="T17" fmla="*/ 0 h 89"/>
                <a:gd name="T18" fmla="*/ 25 w 126"/>
                <a:gd name="T19" fmla="*/ 0 h 89"/>
                <a:gd name="T20" fmla="*/ 16 w 126"/>
                <a:gd name="T21" fmla="*/ 0 h 89"/>
                <a:gd name="T22" fmla="*/ 0 w 126"/>
                <a:gd name="T23" fmla="*/ 16 h 89"/>
                <a:gd name="T24" fmla="*/ 0 w 126"/>
                <a:gd name="T25" fmla="*/ 34 h 89"/>
                <a:gd name="T26" fmla="*/ 0 w 126"/>
                <a:gd name="T27" fmla="*/ 55 h 89"/>
                <a:gd name="T28" fmla="*/ 16 w 126"/>
                <a:gd name="T29" fmla="*/ 71 h 89"/>
                <a:gd name="T30" fmla="*/ 28 w 126"/>
                <a:gd name="T31" fmla="*/ 71 h 89"/>
                <a:gd name="T32" fmla="*/ 28 w 126"/>
                <a:gd name="T33" fmla="*/ 82 h 89"/>
                <a:gd name="T34" fmla="*/ 32 w 126"/>
                <a:gd name="T35" fmla="*/ 88 h 89"/>
                <a:gd name="T36" fmla="*/ 35 w 126"/>
                <a:gd name="T37" fmla="*/ 89 h 89"/>
                <a:gd name="T38" fmla="*/ 39 w 126"/>
                <a:gd name="T39" fmla="*/ 87 h 89"/>
                <a:gd name="T40" fmla="*/ 56 w 126"/>
                <a:gd name="T41" fmla="*/ 71 h 89"/>
                <a:gd name="T42" fmla="*/ 110 w 126"/>
                <a:gd name="T43" fmla="*/ 71 h 89"/>
                <a:gd name="T44" fmla="*/ 126 w 126"/>
                <a:gd name="T45" fmla="*/ 55 h 89"/>
                <a:gd name="T46" fmla="*/ 126 w 126"/>
                <a:gd name="T47" fmla="*/ 34 h 89"/>
                <a:gd name="T48" fmla="*/ 126 w 126"/>
                <a:gd name="T49" fmla="*/ 23 h 89"/>
                <a:gd name="T50" fmla="*/ 119 w 126"/>
                <a:gd name="T51" fmla="*/ 25 h 89"/>
                <a:gd name="T52" fmla="*/ 107 w 126"/>
                <a:gd name="T53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" h="89">
                  <a:moveTo>
                    <a:pt x="107" y="25"/>
                  </a:moveTo>
                  <a:cubicBezTo>
                    <a:pt x="107" y="35"/>
                    <a:pt x="107" y="35"/>
                    <a:pt x="107" y="35"/>
                  </a:cubicBezTo>
                  <a:cubicBezTo>
                    <a:pt x="107" y="37"/>
                    <a:pt x="106" y="39"/>
                    <a:pt x="104" y="40"/>
                  </a:cubicBezTo>
                  <a:cubicBezTo>
                    <a:pt x="103" y="40"/>
                    <a:pt x="102" y="41"/>
                    <a:pt x="102" y="41"/>
                  </a:cubicBezTo>
                  <a:cubicBezTo>
                    <a:pt x="100" y="41"/>
                    <a:pt x="99" y="40"/>
                    <a:pt x="97" y="39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9" y="25"/>
                    <a:pt x="33" y="18"/>
                    <a:pt x="33" y="1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4"/>
                    <a:pt x="7" y="71"/>
                    <a:pt x="16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8" y="85"/>
                    <a:pt x="30" y="87"/>
                    <a:pt x="32" y="88"/>
                  </a:cubicBezTo>
                  <a:cubicBezTo>
                    <a:pt x="33" y="89"/>
                    <a:pt x="34" y="89"/>
                    <a:pt x="35" y="89"/>
                  </a:cubicBezTo>
                  <a:cubicBezTo>
                    <a:pt x="36" y="89"/>
                    <a:pt x="38" y="88"/>
                    <a:pt x="39" y="87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9" y="71"/>
                    <a:pt x="126" y="64"/>
                    <a:pt x="126" y="55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4" y="24"/>
                    <a:pt x="121" y="25"/>
                    <a:pt x="119" y="25"/>
                  </a:cubicBezTo>
                  <a:lnTo>
                    <a:pt x="10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35" name="圆: 空心 34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8" name="圆: 空心 37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9" name="圆: 空心 38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7913777" y="1547149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TextBox 7"/>
          <p:cNvSpPr txBox="1"/>
          <p:nvPr/>
        </p:nvSpPr>
        <p:spPr>
          <a:xfrm>
            <a:off x="8025858" y="1827110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8181707" y="3448488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TextBox 7"/>
          <p:cNvSpPr txBox="1"/>
          <p:nvPr/>
        </p:nvSpPr>
        <p:spPr>
          <a:xfrm>
            <a:off x="8293788" y="3728449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2539833" y="2424103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TextBox 7"/>
          <p:cNvSpPr txBox="1"/>
          <p:nvPr/>
        </p:nvSpPr>
        <p:spPr>
          <a:xfrm>
            <a:off x="1447954" y="2704064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2176657" y="4448520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7" name="TextBox 7"/>
          <p:cNvSpPr txBox="1"/>
          <p:nvPr/>
        </p:nvSpPr>
        <p:spPr>
          <a:xfrm>
            <a:off x="1084778" y="4728481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41" grpId="0"/>
      <p:bldP spid="43" grpId="0"/>
      <p:bldP spid="45" grpId="0"/>
      <p:bldP spid="4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06240" y="0"/>
            <a:ext cx="3688080" cy="685800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6492240" y="6309360"/>
            <a:ext cx="1402080" cy="548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TextBox 7"/>
          <p:cNvSpPr txBox="1"/>
          <p:nvPr/>
        </p:nvSpPr>
        <p:spPr>
          <a:xfrm>
            <a:off x="4909521" y="2402886"/>
            <a:ext cx="2281518" cy="170816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2800" b="1" i="0" u="none" strike="noStrike" kern="1200" cap="none" spc="0" normalizeH="0" noProof="0">
                <a:ln>
                  <a:noFill/>
                </a:ln>
                <a:solidFill>
                  <a:schemeClr val="tx1">
                    <a:lumMod val="75000"/>
                    <a:lumOff val="2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208481" y="469923"/>
            <a:ext cx="942639" cy="548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tower-transmissions_15926"/>
          <p:cNvSpPr>
            <a:spLocks noChangeAspect="1"/>
          </p:cNvSpPr>
          <p:nvPr/>
        </p:nvSpPr>
        <p:spPr bwMode="auto">
          <a:xfrm>
            <a:off x="1583763" y="1653965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119974" y="2440345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1042820" y="2789655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2" name="tower-transmissions_15926"/>
          <p:cNvSpPr>
            <a:spLocks noChangeAspect="1"/>
          </p:cNvSpPr>
          <p:nvPr/>
        </p:nvSpPr>
        <p:spPr bwMode="auto">
          <a:xfrm>
            <a:off x="1598882" y="4168229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135093" y="4954609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TextBox 7"/>
          <p:cNvSpPr txBox="1"/>
          <p:nvPr/>
        </p:nvSpPr>
        <p:spPr>
          <a:xfrm>
            <a:off x="1057939" y="530391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tower-transmissions_15926"/>
          <p:cNvSpPr>
            <a:spLocks noChangeAspect="1"/>
          </p:cNvSpPr>
          <p:nvPr/>
        </p:nvSpPr>
        <p:spPr bwMode="auto">
          <a:xfrm>
            <a:off x="9643566" y="1653965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9179777" y="2440345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TextBox 7"/>
          <p:cNvSpPr txBox="1"/>
          <p:nvPr/>
        </p:nvSpPr>
        <p:spPr>
          <a:xfrm>
            <a:off x="9102623" y="2789655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8" name="tower-transmissions_15926"/>
          <p:cNvSpPr>
            <a:spLocks noChangeAspect="1"/>
          </p:cNvSpPr>
          <p:nvPr/>
        </p:nvSpPr>
        <p:spPr bwMode="auto">
          <a:xfrm>
            <a:off x="9658685" y="4168229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9194896" y="4954609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TextBox 7"/>
          <p:cNvSpPr txBox="1"/>
          <p:nvPr/>
        </p:nvSpPr>
        <p:spPr>
          <a:xfrm>
            <a:off x="9117742" y="530391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21" name="组合 20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22" name="圆: 空心 21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5" name="圆: 空心 24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6" name="圆: 空心 25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14" grpId="0"/>
      <p:bldP spid="17" grpId="0"/>
      <p:bldP spid="2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1958051" y="-708949"/>
            <a:ext cx="8275899" cy="82758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672314" y="995423"/>
            <a:ext cx="2847372" cy="284737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  <a:endParaRPr kumimoji="0" lang="zh-CN" altLang="en-US" sz="7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425043" y="4114867"/>
            <a:ext cx="3467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200" b="1" spc="60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ea typeface="微软雅黑"/>
              </a:defRPr>
            </a:lvl1pPr>
          </a:lstStyle>
          <a:p>
            <a:pPr algn="ctr"/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53145" y="4836617"/>
            <a:ext cx="3685709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at some distant orb has power to raise and purify our, or a passage from the grander poets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ŝļïďè"/>
          <p:cNvSpPr/>
          <p:nvPr/>
        </p:nvSpPr>
        <p:spPr>
          <a:xfrm>
            <a:off x="9067438" y="0"/>
            <a:ext cx="3128682" cy="6858000"/>
          </a:xfrm>
          <a:prstGeom prst="rect">
            <a:avLst/>
          </a:prstGeom>
          <a:solidFill>
            <a:srgbClr val="92E3D5"/>
          </a:solidFill>
          <a:ln w="3175">
            <a:noFill/>
            <a:prstDash val="solid"/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algn="ctr" defTabSz="914400"/>
            <a:endParaRPr lang="zh-CN" altLang="en-US" sz="2000" b="1" i="1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" name="îṡļîḋe"/>
          <p:cNvSpPr/>
          <p:nvPr/>
        </p:nvSpPr>
        <p:spPr>
          <a:xfrm>
            <a:off x="673100" y="1130300"/>
            <a:ext cx="10845800" cy="50165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95000"/>
              </a:schemeClr>
            </a:solidFill>
            <a:prstDash val="solid"/>
            <a:round/>
          </a:ln>
          <a:effectLst>
            <a:outerShdw blurRad="63500" dist="254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algn="ctr" defTabSz="914400"/>
            <a:endParaRPr lang="zh-CN" altLang="en-US" sz="2000" b="1" i="1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iṡḻiḑé"/>
          <p:cNvSpPr/>
          <p:nvPr/>
        </p:nvSpPr>
        <p:spPr>
          <a:xfrm>
            <a:off x="6750424" y="2244398"/>
            <a:ext cx="4768476" cy="3101508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algn="ctr" defTabSz="914400"/>
            <a:endParaRPr lang="zh-CN" altLang="en-US" sz="2000" b="1" i="1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8" name="íṧ1îḋè"/>
          <p:cNvGrpSpPr/>
          <p:nvPr/>
        </p:nvGrpSpPr>
        <p:grpSpPr>
          <a:xfrm>
            <a:off x="960120" y="3669701"/>
            <a:ext cx="491800" cy="491800"/>
            <a:chOff x="5644987" y="3418869"/>
            <a:chExt cx="491800" cy="491800"/>
          </a:xfrm>
        </p:grpSpPr>
        <p:sp>
          <p:nvSpPr>
            <p:cNvPr id="19" name="ïṥlíďê"/>
            <p:cNvSpPr/>
            <p:nvPr/>
          </p:nvSpPr>
          <p:spPr>
            <a:xfrm>
              <a:off x="5644987" y="3418869"/>
              <a:ext cx="491800" cy="491800"/>
            </a:xfrm>
            <a:prstGeom prst="ellipse">
              <a:avLst/>
            </a:prstGeom>
            <a:solidFill>
              <a:srgbClr val="92E3D5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92500" lnSpcReduction="20000"/>
            </a:bodyPr>
            <a:lstStyle/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0" name="ïśḻídé"/>
            <p:cNvSpPr/>
            <p:nvPr/>
          </p:nvSpPr>
          <p:spPr>
            <a:xfrm>
              <a:off x="5739399" y="3507489"/>
              <a:ext cx="302977" cy="314560"/>
            </a:xfrm>
            <a:custGeom>
              <a:avLst/>
              <a:gdLst>
                <a:gd name="connsiteX0" fmla="*/ 332623 w 583294"/>
                <a:gd name="connsiteY0" fmla="*/ 296967 h 605593"/>
                <a:gd name="connsiteX1" fmla="*/ 316983 w 583294"/>
                <a:gd name="connsiteY1" fmla="*/ 302537 h 605593"/>
                <a:gd name="connsiteX2" fmla="*/ 311624 w 583294"/>
                <a:gd name="connsiteY2" fmla="*/ 308872 h 605593"/>
                <a:gd name="connsiteX3" fmla="*/ 311624 w 583294"/>
                <a:gd name="connsiteY3" fmla="*/ 325036 h 605593"/>
                <a:gd name="connsiteX4" fmla="*/ 309108 w 583294"/>
                <a:gd name="connsiteY4" fmla="*/ 326784 h 605593"/>
                <a:gd name="connsiteX5" fmla="*/ 307467 w 583294"/>
                <a:gd name="connsiteY5" fmla="*/ 331698 h 605593"/>
                <a:gd name="connsiteX6" fmla="*/ 311077 w 583294"/>
                <a:gd name="connsiteY6" fmla="*/ 366102 h 605593"/>
                <a:gd name="connsiteX7" fmla="*/ 315780 w 583294"/>
                <a:gd name="connsiteY7" fmla="*/ 371673 h 605593"/>
                <a:gd name="connsiteX8" fmla="*/ 317530 w 583294"/>
                <a:gd name="connsiteY8" fmla="*/ 371891 h 605593"/>
                <a:gd name="connsiteX9" fmla="*/ 322670 w 583294"/>
                <a:gd name="connsiteY9" fmla="*/ 369379 h 605593"/>
                <a:gd name="connsiteX10" fmla="*/ 340826 w 583294"/>
                <a:gd name="connsiteY10" fmla="*/ 345242 h 605593"/>
                <a:gd name="connsiteX11" fmla="*/ 342139 w 583294"/>
                <a:gd name="connsiteY11" fmla="*/ 341310 h 605593"/>
                <a:gd name="connsiteX12" fmla="*/ 342139 w 583294"/>
                <a:gd name="connsiteY12" fmla="*/ 302646 h 605593"/>
                <a:gd name="connsiteX13" fmla="*/ 339076 w 583294"/>
                <a:gd name="connsiteY13" fmla="*/ 297076 h 605593"/>
                <a:gd name="connsiteX14" fmla="*/ 332623 w 583294"/>
                <a:gd name="connsiteY14" fmla="*/ 296967 h 605593"/>
                <a:gd name="connsiteX15" fmla="*/ 250702 w 583294"/>
                <a:gd name="connsiteY15" fmla="*/ 296967 h 605593"/>
                <a:gd name="connsiteX16" fmla="*/ 244249 w 583294"/>
                <a:gd name="connsiteY16" fmla="*/ 297076 h 605593"/>
                <a:gd name="connsiteX17" fmla="*/ 241187 w 583294"/>
                <a:gd name="connsiteY17" fmla="*/ 302646 h 605593"/>
                <a:gd name="connsiteX18" fmla="*/ 241077 w 583294"/>
                <a:gd name="connsiteY18" fmla="*/ 341310 h 605593"/>
                <a:gd name="connsiteX19" fmla="*/ 242390 w 583294"/>
                <a:gd name="connsiteY19" fmla="*/ 345242 h 605593"/>
                <a:gd name="connsiteX20" fmla="*/ 260655 w 583294"/>
                <a:gd name="connsiteY20" fmla="*/ 369379 h 605593"/>
                <a:gd name="connsiteX21" fmla="*/ 265796 w 583294"/>
                <a:gd name="connsiteY21" fmla="*/ 371891 h 605593"/>
                <a:gd name="connsiteX22" fmla="*/ 267546 w 583294"/>
                <a:gd name="connsiteY22" fmla="*/ 371673 h 605593"/>
                <a:gd name="connsiteX23" fmla="*/ 272249 w 583294"/>
                <a:gd name="connsiteY23" fmla="*/ 366102 h 605593"/>
                <a:gd name="connsiteX24" fmla="*/ 275858 w 583294"/>
                <a:gd name="connsiteY24" fmla="*/ 331698 h 605593"/>
                <a:gd name="connsiteX25" fmla="*/ 274218 w 583294"/>
                <a:gd name="connsiteY25" fmla="*/ 326674 h 605593"/>
                <a:gd name="connsiteX26" fmla="*/ 271702 w 583294"/>
                <a:gd name="connsiteY26" fmla="*/ 325036 h 605593"/>
                <a:gd name="connsiteX27" fmla="*/ 271702 w 583294"/>
                <a:gd name="connsiteY27" fmla="*/ 308872 h 605593"/>
                <a:gd name="connsiteX28" fmla="*/ 266343 w 583294"/>
                <a:gd name="connsiteY28" fmla="*/ 302537 h 605593"/>
                <a:gd name="connsiteX29" fmla="*/ 250702 w 583294"/>
                <a:gd name="connsiteY29" fmla="*/ 296967 h 605593"/>
                <a:gd name="connsiteX30" fmla="*/ 30625 w 583294"/>
                <a:gd name="connsiteY30" fmla="*/ 270619 h 605593"/>
                <a:gd name="connsiteX31" fmla="*/ 94718 w 583294"/>
                <a:gd name="connsiteY31" fmla="*/ 270619 h 605593"/>
                <a:gd name="connsiteX32" fmla="*/ 125343 w 583294"/>
                <a:gd name="connsiteY32" fmla="*/ 301200 h 605593"/>
                <a:gd name="connsiteX33" fmla="*/ 293999 w 583294"/>
                <a:gd name="connsiteY33" fmla="*/ 469616 h 605593"/>
                <a:gd name="connsiteX34" fmla="*/ 462654 w 583294"/>
                <a:gd name="connsiteY34" fmla="*/ 301200 h 605593"/>
                <a:gd name="connsiteX35" fmla="*/ 493279 w 583294"/>
                <a:gd name="connsiteY35" fmla="*/ 270619 h 605593"/>
                <a:gd name="connsiteX36" fmla="*/ 552669 w 583294"/>
                <a:gd name="connsiteY36" fmla="*/ 270619 h 605593"/>
                <a:gd name="connsiteX37" fmla="*/ 583294 w 583294"/>
                <a:gd name="connsiteY37" fmla="*/ 301200 h 605593"/>
                <a:gd name="connsiteX38" fmla="*/ 552669 w 583294"/>
                <a:gd name="connsiteY38" fmla="*/ 331782 h 605593"/>
                <a:gd name="connsiteX39" fmla="*/ 521935 w 583294"/>
                <a:gd name="connsiteY39" fmla="*/ 331782 h 605593"/>
                <a:gd name="connsiteX40" fmla="*/ 478513 w 583294"/>
                <a:gd name="connsiteY40" fmla="*/ 438052 h 605593"/>
                <a:gd name="connsiteX41" fmla="*/ 504982 w 583294"/>
                <a:gd name="connsiteY41" fmla="*/ 464592 h 605593"/>
                <a:gd name="connsiteX42" fmla="*/ 504982 w 583294"/>
                <a:gd name="connsiteY42" fmla="*/ 507842 h 605593"/>
                <a:gd name="connsiteX43" fmla="*/ 483326 w 583294"/>
                <a:gd name="connsiteY43" fmla="*/ 516798 h 605593"/>
                <a:gd name="connsiteX44" fmla="*/ 461670 w 583294"/>
                <a:gd name="connsiteY44" fmla="*/ 507842 h 605593"/>
                <a:gd name="connsiteX45" fmla="*/ 435638 w 583294"/>
                <a:gd name="connsiteY45" fmla="*/ 481957 h 605593"/>
                <a:gd name="connsiteX46" fmla="*/ 322327 w 583294"/>
                <a:gd name="connsiteY46" fmla="*/ 529140 h 605593"/>
                <a:gd name="connsiteX47" fmla="*/ 322327 w 583294"/>
                <a:gd name="connsiteY47" fmla="*/ 575012 h 605593"/>
                <a:gd name="connsiteX48" fmla="*/ 291592 w 583294"/>
                <a:gd name="connsiteY48" fmla="*/ 605593 h 605593"/>
                <a:gd name="connsiteX49" fmla="*/ 260967 w 583294"/>
                <a:gd name="connsiteY49" fmla="*/ 575012 h 605593"/>
                <a:gd name="connsiteX50" fmla="*/ 260967 w 583294"/>
                <a:gd name="connsiteY50" fmla="*/ 528485 h 605593"/>
                <a:gd name="connsiteX51" fmla="*/ 149624 w 583294"/>
                <a:gd name="connsiteY51" fmla="*/ 479882 h 605593"/>
                <a:gd name="connsiteX52" fmla="*/ 121624 w 583294"/>
                <a:gd name="connsiteY52" fmla="*/ 507842 h 605593"/>
                <a:gd name="connsiteX53" fmla="*/ 99968 w 583294"/>
                <a:gd name="connsiteY53" fmla="*/ 516798 h 605593"/>
                <a:gd name="connsiteX54" fmla="*/ 78312 w 583294"/>
                <a:gd name="connsiteY54" fmla="*/ 507842 h 605593"/>
                <a:gd name="connsiteX55" fmla="*/ 78312 w 583294"/>
                <a:gd name="connsiteY55" fmla="*/ 464592 h 605593"/>
                <a:gd name="connsiteX56" fmla="*/ 107515 w 583294"/>
                <a:gd name="connsiteY56" fmla="*/ 435430 h 605593"/>
                <a:gd name="connsiteX57" fmla="*/ 66062 w 583294"/>
                <a:gd name="connsiteY57" fmla="*/ 331782 h 605593"/>
                <a:gd name="connsiteX58" fmla="*/ 30625 w 583294"/>
                <a:gd name="connsiteY58" fmla="*/ 331782 h 605593"/>
                <a:gd name="connsiteX59" fmla="*/ 0 w 583294"/>
                <a:gd name="connsiteY59" fmla="*/ 301200 h 605593"/>
                <a:gd name="connsiteX60" fmla="*/ 30625 w 583294"/>
                <a:gd name="connsiteY60" fmla="*/ 270619 h 605593"/>
                <a:gd name="connsiteX61" fmla="*/ 260655 w 583294"/>
                <a:gd name="connsiteY61" fmla="*/ 122871 h 605593"/>
                <a:gd name="connsiteX62" fmla="*/ 215703 w 583294"/>
                <a:gd name="connsiteY62" fmla="*/ 134776 h 605593"/>
                <a:gd name="connsiteX63" fmla="*/ 212093 w 583294"/>
                <a:gd name="connsiteY63" fmla="*/ 140565 h 605593"/>
                <a:gd name="connsiteX64" fmla="*/ 212093 w 583294"/>
                <a:gd name="connsiteY64" fmla="*/ 152142 h 605593"/>
                <a:gd name="connsiteX65" fmla="*/ 209468 w 583294"/>
                <a:gd name="connsiteY65" fmla="*/ 152142 h 605593"/>
                <a:gd name="connsiteX66" fmla="*/ 203015 w 583294"/>
                <a:gd name="connsiteY66" fmla="*/ 158586 h 605593"/>
                <a:gd name="connsiteX67" fmla="*/ 203015 w 583294"/>
                <a:gd name="connsiteY67" fmla="*/ 169289 h 605593"/>
                <a:gd name="connsiteX68" fmla="*/ 205969 w 583294"/>
                <a:gd name="connsiteY68" fmla="*/ 174641 h 605593"/>
                <a:gd name="connsiteX69" fmla="*/ 212203 w 583294"/>
                <a:gd name="connsiteY69" fmla="*/ 178791 h 605593"/>
                <a:gd name="connsiteX70" fmla="*/ 212640 w 583294"/>
                <a:gd name="connsiteY70" fmla="*/ 181413 h 605593"/>
                <a:gd name="connsiteX71" fmla="*/ 235828 w 583294"/>
                <a:gd name="connsiteY71" fmla="*/ 235039 h 605593"/>
                <a:gd name="connsiteX72" fmla="*/ 274218 w 583294"/>
                <a:gd name="connsiteY72" fmla="*/ 268242 h 605593"/>
                <a:gd name="connsiteX73" fmla="*/ 309108 w 583294"/>
                <a:gd name="connsiteY73" fmla="*/ 268242 h 605593"/>
                <a:gd name="connsiteX74" fmla="*/ 347498 w 583294"/>
                <a:gd name="connsiteY74" fmla="*/ 235039 h 605593"/>
                <a:gd name="connsiteX75" fmla="*/ 370685 w 583294"/>
                <a:gd name="connsiteY75" fmla="*/ 181413 h 605593"/>
                <a:gd name="connsiteX76" fmla="*/ 371123 w 583294"/>
                <a:gd name="connsiteY76" fmla="*/ 178791 h 605593"/>
                <a:gd name="connsiteX77" fmla="*/ 377357 w 583294"/>
                <a:gd name="connsiteY77" fmla="*/ 174641 h 605593"/>
                <a:gd name="connsiteX78" fmla="*/ 380310 w 583294"/>
                <a:gd name="connsiteY78" fmla="*/ 169289 h 605593"/>
                <a:gd name="connsiteX79" fmla="*/ 380310 w 583294"/>
                <a:gd name="connsiteY79" fmla="*/ 158586 h 605593"/>
                <a:gd name="connsiteX80" fmla="*/ 373857 w 583294"/>
                <a:gd name="connsiteY80" fmla="*/ 152142 h 605593"/>
                <a:gd name="connsiteX81" fmla="*/ 370248 w 583294"/>
                <a:gd name="connsiteY81" fmla="*/ 152142 h 605593"/>
                <a:gd name="connsiteX82" fmla="*/ 368279 w 583294"/>
                <a:gd name="connsiteY82" fmla="*/ 149958 h 605593"/>
                <a:gd name="connsiteX83" fmla="*/ 362045 w 583294"/>
                <a:gd name="connsiteY83" fmla="*/ 149521 h 605593"/>
                <a:gd name="connsiteX84" fmla="*/ 336451 w 583294"/>
                <a:gd name="connsiteY84" fmla="*/ 155309 h 605593"/>
                <a:gd name="connsiteX85" fmla="*/ 296749 w 583294"/>
                <a:gd name="connsiteY85" fmla="*/ 137288 h 605593"/>
                <a:gd name="connsiteX86" fmla="*/ 260655 w 583294"/>
                <a:gd name="connsiteY86" fmla="*/ 122871 h 605593"/>
                <a:gd name="connsiteX87" fmla="*/ 275311 w 583294"/>
                <a:gd name="connsiteY87" fmla="*/ 0 h 605593"/>
                <a:gd name="connsiteX88" fmla="*/ 308014 w 583294"/>
                <a:gd name="connsiteY88" fmla="*/ 0 h 605593"/>
                <a:gd name="connsiteX89" fmla="*/ 409185 w 583294"/>
                <a:gd name="connsiteY89" fmla="*/ 101027 h 605593"/>
                <a:gd name="connsiteX90" fmla="*/ 409185 w 583294"/>
                <a:gd name="connsiteY90" fmla="*/ 132701 h 605593"/>
                <a:gd name="connsiteX91" fmla="*/ 414982 w 583294"/>
                <a:gd name="connsiteY91" fmla="*/ 150722 h 605593"/>
                <a:gd name="connsiteX92" fmla="*/ 414982 w 583294"/>
                <a:gd name="connsiteY92" fmla="*/ 173331 h 605593"/>
                <a:gd name="connsiteX93" fmla="*/ 403826 w 583294"/>
                <a:gd name="connsiteY93" fmla="*/ 197140 h 605593"/>
                <a:gd name="connsiteX94" fmla="*/ 397263 w 583294"/>
                <a:gd name="connsiteY94" fmla="*/ 214288 h 605593"/>
                <a:gd name="connsiteX95" fmla="*/ 375498 w 583294"/>
                <a:gd name="connsiteY95" fmla="*/ 255136 h 605593"/>
                <a:gd name="connsiteX96" fmla="*/ 360732 w 583294"/>
                <a:gd name="connsiteY96" fmla="*/ 273922 h 605593"/>
                <a:gd name="connsiteX97" fmla="*/ 371670 w 583294"/>
                <a:gd name="connsiteY97" fmla="*/ 287574 h 605593"/>
                <a:gd name="connsiteX98" fmla="*/ 432919 w 583294"/>
                <a:gd name="connsiteY98" fmla="*/ 306141 h 605593"/>
                <a:gd name="connsiteX99" fmla="*/ 294014 w 583294"/>
                <a:gd name="connsiteY99" fmla="*/ 433272 h 605593"/>
                <a:gd name="connsiteX100" fmla="*/ 154891 w 583294"/>
                <a:gd name="connsiteY100" fmla="*/ 304721 h 605593"/>
                <a:gd name="connsiteX101" fmla="*/ 211656 w 583294"/>
                <a:gd name="connsiteY101" fmla="*/ 287574 h 605593"/>
                <a:gd name="connsiteX102" fmla="*/ 222593 w 583294"/>
                <a:gd name="connsiteY102" fmla="*/ 273922 h 605593"/>
                <a:gd name="connsiteX103" fmla="*/ 207828 w 583294"/>
                <a:gd name="connsiteY103" fmla="*/ 255136 h 605593"/>
                <a:gd name="connsiteX104" fmla="*/ 186063 w 583294"/>
                <a:gd name="connsiteY104" fmla="*/ 214288 h 605593"/>
                <a:gd name="connsiteX105" fmla="*/ 179500 w 583294"/>
                <a:gd name="connsiteY105" fmla="*/ 197140 h 605593"/>
                <a:gd name="connsiteX106" fmla="*/ 168344 w 583294"/>
                <a:gd name="connsiteY106" fmla="*/ 173331 h 605593"/>
                <a:gd name="connsiteX107" fmla="*/ 168344 w 583294"/>
                <a:gd name="connsiteY107" fmla="*/ 150722 h 605593"/>
                <a:gd name="connsiteX108" fmla="*/ 174141 w 583294"/>
                <a:gd name="connsiteY108" fmla="*/ 132701 h 605593"/>
                <a:gd name="connsiteX109" fmla="*/ 174141 w 583294"/>
                <a:gd name="connsiteY109" fmla="*/ 101027 h 605593"/>
                <a:gd name="connsiteX110" fmla="*/ 275311 w 583294"/>
                <a:gd name="connsiteY110" fmla="*/ 0 h 60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83294" h="605593">
                  <a:moveTo>
                    <a:pt x="332623" y="296967"/>
                  </a:moveTo>
                  <a:cubicBezTo>
                    <a:pt x="327373" y="299697"/>
                    <a:pt x="322123" y="301663"/>
                    <a:pt x="316983" y="302537"/>
                  </a:cubicBezTo>
                  <a:cubicBezTo>
                    <a:pt x="313811" y="303083"/>
                    <a:pt x="311624" y="305814"/>
                    <a:pt x="311624" y="308872"/>
                  </a:cubicBezTo>
                  <a:lnTo>
                    <a:pt x="311624" y="325036"/>
                  </a:lnTo>
                  <a:cubicBezTo>
                    <a:pt x="310639" y="325364"/>
                    <a:pt x="309874" y="326019"/>
                    <a:pt x="309108" y="326784"/>
                  </a:cubicBezTo>
                  <a:cubicBezTo>
                    <a:pt x="307905" y="328094"/>
                    <a:pt x="307358" y="329951"/>
                    <a:pt x="307467" y="331698"/>
                  </a:cubicBezTo>
                  <a:lnTo>
                    <a:pt x="311077" y="366102"/>
                  </a:lnTo>
                  <a:cubicBezTo>
                    <a:pt x="311295" y="368724"/>
                    <a:pt x="313155" y="371017"/>
                    <a:pt x="315780" y="371673"/>
                  </a:cubicBezTo>
                  <a:cubicBezTo>
                    <a:pt x="316327" y="371891"/>
                    <a:pt x="316983" y="371891"/>
                    <a:pt x="317530" y="371891"/>
                  </a:cubicBezTo>
                  <a:cubicBezTo>
                    <a:pt x="319498" y="371891"/>
                    <a:pt x="321467" y="371017"/>
                    <a:pt x="322670" y="369379"/>
                  </a:cubicBezTo>
                  <a:lnTo>
                    <a:pt x="340826" y="345242"/>
                  </a:lnTo>
                  <a:cubicBezTo>
                    <a:pt x="341701" y="344149"/>
                    <a:pt x="342139" y="342730"/>
                    <a:pt x="342139" y="341310"/>
                  </a:cubicBezTo>
                  <a:lnTo>
                    <a:pt x="342139" y="302646"/>
                  </a:lnTo>
                  <a:cubicBezTo>
                    <a:pt x="342139" y="300353"/>
                    <a:pt x="340936" y="298277"/>
                    <a:pt x="339076" y="297076"/>
                  </a:cubicBezTo>
                  <a:cubicBezTo>
                    <a:pt x="337108" y="295984"/>
                    <a:pt x="334701" y="295875"/>
                    <a:pt x="332623" y="296967"/>
                  </a:cubicBezTo>
                  <a:close/>
                  <a:moveTo>
                    <a:pt x="250702" y="296967"/>
                  </a:moveTo>
                  <a:cubicBezTo>
                    <a:pt x="248624" y="295875"/>
                    <a:pt x="246218" y="295984"/>
                    <a:pt x="244249" y="297076"/>
                  </a:cubicBezTo>
                  <a:cubicBezTo>
                    <a:pt x="242281" y="298277"/>
                    <a:pt x="241187" y="300353"/>
                    <a:pt x="241187" y="302646"/>
                  </a:cubicBezTo>
                  <a:lnTo>
                    <a:pt x="241077" y="341310"/>
                  </a:lnTo>
                  <a:cubicBezTo>
                    <a:pt x="241077" y="342730"/>
                    <a:pt x="241624" y="344149"/>
                    <a:pt x="242390" y="345242"/>
                  </a:cubicBezTo>
                  <a:lnTo>
                    <a:pt x="260655" y="369379"/>
                  </a:lnTo>
                  <a:cubicBezTo>
                    <a:pt x="261859" y="371017"/>
                    <a:pt x="263827" y="371891"/>
                    <a:pt x="265796" y="371891"/>
                  </a:cubicBezTo>
                  <a:cubicBezTo>
                    <a:pt x="266343" y="371891"/>
                    <a:pt x="266999" y="371891"/>
                    <a:pt x="267546" y="371673"/>
                  </a:cubicBezTo>
                  <a:cubicBezTo>
                    <a:pt x="270171" y="371017"/>
                    <a:pt x="272030" y="368833"/>
                    <a:pt x="272249" y="366102"/>
                  </a:cubicBezTo>
                  <a:lnTo>
                    <a:pt x="275858" y="331698"/>
                  </a:lnTo>
                  <a:cubicBezTo>
                    <a:pt x="275968" y="329951"/>
                    <a:pt x="275421" y="328094"/>
                    <a:pt x="274218" y="326674"/>
                  </a:cubicBezTo>
                  <a:cubicBezTo>
                    <a:pt x="273452" y="326019"/>
                    <a:pt x="272687" y="325364"/>
                    <a:pt x="271702" y="325036"/>
                  </a:cubicBezTo>
                  <a:lnTo>
                    <a:pt x="271702" y="308872"/>
                  </a:lnTo>
                  <a:cubicBezTo>
                    <a:pt x="271702" y="305814"/>
                    <a:pt x="269515" y="303083"/>
                    <a:pt x="266343" y="302537"/>
                  </a:cubicBezTo>
                  <a:cubicBezTo>
                    <a:pt x="261202" y="301663"/>
                    <a:pt x="255952" y="299697"/>
                    <a:pt x="250702" y="296967"/>
                  </a:cubicBezTo>
                  <a:close/>
                  <a:moveTo>
                    <a:pt x="30625" y="270619"/>
                  </a:moveTo>
                  <a:lnTo>
                    <a:pt x="94718" y="270619"/>
                  </a:lnTo>
                  <a:cubicBezTo>
                    <a:pt x="111562" y="270619"/>
                    <a:pt x="125343" y="284271"/>
                    <a:pt x="125343" y="301200"/>
                  </a:cubicBezTo>
                  <a:cubicBezTo>
                    <a:pt x="125343" y="394036"/>
                    <a:pt x="201030" y="469616"/>
                    <a:pt x="293999" y="469616"/>
                  </a:cubicBezTo>
                  <a:cubicBezTo>
                    <a:pt x="386967" y="469616"/>
                    <a:pt x="462654" y="394036"/>
                    <a:pt x="462654" y="301200"/>
                  </a:cubicBezTo>
                  <a:cubicBezTo>
                    <a:pt x="462654" y="284271"/>
                    <a:pt x="476326" y="270619"/>
                    <a:pt x="493279" y="270619"/>
                  </a:cubicBezTo>
                  <a:lnTo>
                    <a:pt x="552669" y="270619"/>
                  </a:lnTo>
                  <a:cubicBezTo>
                    <a:pt x="569622" y="270619"/>
                    <a:pt x="583294" y="284271"/>
                    <a:pt x="583294" y="301200"/>
                  </a:cubicBezTo>
                  <a:cubicBezTo>
                    <a:pt x="583294" y="318129"/>
                    <a:pt x="569622" y="331782"/>
                    <a:pt x="552669" y="331782"/>
                  </a:cubicBezTo>
                  <a:lnTo>
                    <a:pt x="521935" y="331782"/>
                  </a:lnTo>
                  <a:cubicBezTo>
                    <a:pt x="516576" y="371319"/>
                    <a:pt x="501263" y="407579"/>
                    <a:pt x="478513" y="438052"/>
                  </a:cubicBezTo>
                  <a:lnTo>
                    <a:pt x="504982" y="464592"/>
                  </a:lnTo>
                  <a:cubicBezTo>
                    <a:pt x="516904" y="476497"/>
                    <a:pt x="516904" y="495937"/>
                    <a:pt x="504982" y="507842"/>
                  </a:cubicBezTo>
                  <a:cubicBezTo>
                    <a:pt x="498966" y="513849"/>
                    <a:pt x="491091" y="516798"/>
                    <a:pt x="483326" y="516798"/>
                  </a:cubicBezTo>
                  <a:cubicBezTo>
                    <a:pt x="475451" y="516798"/>
                    <a:pt x="467576" y="513849"/>
                    <a:pt x="461670" y="507842"/>
                  </a:cubicBezTo>
                  <a:lnTo>
                    <a:pt x="435638" y="481957"/>
                  </a:lnTo>
                  <a:cubicBezTo>
                    <a:pt x="403592" y="507078"/>
                    <a:pt x="364764" y="523897"/>
                    <a:pt x="322327" y="529140"/>
                  </a:cubicBezTo>
                  <a:lnTo>
                    <a:pt x="322327" y="575012"/>
                  </a:lnTo>
                  <a:cubicBezTo>
                    <a:pt x="322327" y="591832"/>
                    <a:pt x="308545" y="605593"/>
                    <a:pt x="291592" y="605593"/>
                  </a:cubicBezTo>
                  <a:cubicBezTo>
                    <a:pt x="274749" y="605593"/>
                    <a:pt x="260967" y="591832"/>
                    <a:pt x="260967" y="575012"/>
                  </a:cubicBezTo>
                  <a:lnTo>
                    <a:pt x="260967" y="528485"/>
                  </a:lnTo>
                  <a:cubicBezTo>
                    <a:pt x="219186" y="522478"/>
                    <a:pt x="181015" y="505221"/>
                    <a:pt x="149624" y="479882"/>
                  </a:cubicBezTo>
                  <a:lnTo>
                    <a:pt x="121624" y="507842"/>
                  </a:lnTo>
                  <a:cubicBezTo>
                    <a:pt x="115718" y="513849"/>
                    <a:pt x="107843" y="516798"/>
                    <a:pt x="99968" y="516798"/>
                  </a:cubicBezTo>
                  <a:cubicBezTo>
                    <a:pt x="92093" y="516798"/>
                    <a:pt x="84328" y="513849"/>
                    <a:pt x="78312" y="507842"/>
                  </a:cubicBezTo>
                  <a:cubicBezTo>
                    <a:pt x="66281" y="495937"/>
                    <a:pt x="66281" y="476497"/>
                    <a:pt x="78312" y="464592"/>
                  </a:cubicBezTo>
                  <a:lnTo>
                    <a:pt x="107515" y="435430"/>
                  </a:lnTo>
                  <a:cubicBezTo>
                    <a:pt x="85859" y="405504"/>
                    <a:pt x="71203" y="370117"/>
                    <a:pt x="66062" y="331782"/>
                  </a:cubicBezTo>
                  <a:lnTo>
                    <a:pt x="30625" y="331782"/>
                  </a:lnTo>
                  <a:cubicBezTo>
                    <a:pt x="13672" y="331782"/>
                    <a:pt x="0" y="318129"/>
                    <a:pt x="0" y="301200"/>
                  </a:cubicBezTo>
                  <a:cubicBezTo>
                    <a:pt x="0" y="284271"/>
                    <a:pt x="13672" y="270619"/>
                    <a:pt x="30625" y="270619"/>
                  </a:cubicBezTo>
                  <a:close/>
                  <a:moveTo>
                    <a:pt x="260655" y="122871"/>
                  </a:moveTo>
                  <a:cubicBezTo>
                    <a:pt x="242390" y="122871"/>
                    <a:pt x="224671" y="130298"/>
                    <a:pt x="215703" y="134776"/>
                  </a:cubicBezTo>
                  <a:cubicBezTo>
                    <a:pt x="213515" y="135868"/>
                    <a:pt x="212093" y="138162"/>
                    <a:pt x="212093" y="140565"/>
                  </a:cubicBezTo>
                  <a:lnTo>
                    <a:pt x="212093" y="152142"/>
                  </a:lnTo>
                  <a:lnTo>
                    <a:pt x="209468" y="152142"/>
                  </a:lnTo>
                  <a:cubicBezTo>
                    <a:pt x="205859" y="152142"/>
                    <a:pt x="203015" y="154982"/>
                    <a:pt x="203015" y="158586"/>
                  </a:cubicBezTo>
                  <a:lnTo>
                    <a:pt x="203015" y="169289"/>
                  </a:lnTo>
                  <a:cubicBezTo>
                    <a:pt x="203015" y="171474"/>
                    <a:pt x="204109" y="173440"/>
                    <a:pt x="205969" y="174641"/>
                  </a:cubicBezTo>
                  <a:lnTo>
                    <a:pt x="212203" y="178791"/>
                  </a:lnTo>
                  <a:lnTo>
                    <a:pt x="212640" y="181413"/>
                  </a:lnTo>
                  <a:cubicBezTo>
                    <a:pt x="214609" y="196922"/>
                    <a:pt x="223359" y="216909"/>
                    <a:pt x="235828" y="235039"/>
                  </a:cubicBezTo>
                  <a:cubicBezTo>
                    <a:pt x="251687" y="257975"/>
                    <a:pt x="266562" y="268242"/>
                    <a:pt x="274218" y="268242"/>
                  </a:cubicBezTo>
                  <a:lnTo>
                    <a:pt x="309108" y="268242"/>
                  </a:lnTo>
                  <a:cubicBezTo>
                    <a:pt x="316764" y="268242"/>
                    <a:pt x="331639" y="257975"/>
                    <a:pt x="347498" y="235039"/>
                  </a:cubicBezTo>
                  <a:cubicBezTo>
                    <a:pt x="359967" y="216909"/>
                    <a:pt x="368717" y="196922"/>
                    <a:pt x="370685" y="181413"/>
                  </a:cubicBezTo>
                  <a:lnTo>
                    <a:pt x="371123" y="178791"/>
                  </a:lnTo>
                  <a:lnTo>
                    <a:pt x="377357" y="174641"/>
                  </a:lnTo>
                  <a:cubicBezTo>
                    <a:pt x="379217" y="173440"/>
                    <a:pt x="380310" y="171474"/>
                    <a:pt x="380310" y="169289"/>
                  </a:cubicBezTo>
                  <a:lnTo>
                    <a:pt x="380310" y="158586"/>
                  </a:lnTo>
                  <a:cubicBezTo>
                    <a:pt x="380310" y="154982"/>
                    <a:pt x="377357" y="152142"/>
                    <a:pt x="373857" y="152142"/>
                  </a:cubicBezTo>
                  <a:lnTo>
                    <a:pt x="370248" y="152142"/>
                  </a:lnTo>
                  <a:cubicBezTo>
                    <a:pt x="369810" y="151268"/>
                    <a:pt x="369045" y="150504"/>
                    <a:pt x="368279" y="149958"/>
                  </a:cubicBezTo>
                  <a:cubicBezTo>
                    <a:pt x="366420" y="148756"/>
                    <a:pt x="364014" y="148538"/>
                    <a:pt x="362045" y="149521"/>
                  </a:cubicBezTo>
                  <a:cubicBezTo>
                    <a:pt x="353404" y="153343"/>
                    <a:pt x="344764" y="155309"/>
                    <a:pt x="336451" y="155309"/>
                  </a:cubicBezTo>
                  <a:cubicBezTo>
                    <a:pt x="321686" y="155309"/>
                    <a:pt x="308342" y="149302"/>
                    <a:pt x="296749" y="137288"/>
                  </a:cubicBezTo>
                  <a:cubicBezTo>
                    <a:pt x="287452" y="127786"/>
                    <a:pt x="275311" y="122871"/>
                    <a:pt x="260655" y="122871"/>
                  </a:cubicBezTo>
                  <a:close/>
                  <a:moveTo>
                    <a:pt x="275311" y="0"/>
                  </a:moveTo>
                  <a:lnTo>
                    <a:pt x="308014" y="0"/>
                  </a:lnTo>
                  <a:cubicBezTo>
                    <a:pt x="363795" y="0"/>
                    <a:pt x="409185" y="45326"/>
                    <a:pt x="409185" y="101027"/>
                  </a:cubicBezTo>
                  <a:lnTo>
                    <a:pt x="409185" y="132701"/>
                  </a:lnTo>
                  <a:cubicBezTo>
                    <a:pt x="412904" y="137944"/>
                    <a:pt x="414982" y="144278"/>
                    <a:pt x="414982" y="150722"/>
                  </a:cubicBezTo>
                  <a:lnTo>
                    <a:pt x="414982" y="173331"/>
                  </a:lnTo>
                  <a:cubicBezTo>
                    <a:pt x="414982" y="182505"/>
                    <a:pt x="410826" y="191352"/>
                    <a:pt x="403826" y="197140"/>
                  </a:cubicBezTo>
                  <a:cubicBezTo>
                    <a:pt x="402076" y="202820"/>
                    <a:pt x="399888" y="208608"/>
                    <a:pt x="397263" y="214288"/>
                  </a:cubicBezTo>
                  <a:cubicBezTo>
                    <a:pt x="392013" y="227940"/>
                    <a:pt x="384576" y="242029"/>
                    <a:pt x="375498" y="255136"/>
                  </a:cubicBezTo>
                  <a:cubicBezTo>
                    <a:pt x="371670" y="260706"/>
                    <a:pt x="366639" y="267368"/>
                    <a:pt x="360732" y="273922"/>
                  </a:cubicBezTo>
                  <a:cubicBezTo>
                    <a:pt x="366092" y="277853"/>
                    <a:pt x="370029" y="282331"/>
                    <a:pt x="371670" y="287574"/>
                  </a:cubicBezTo>
                  <a:lnTo>
                    <a:pt x="432919" y="306141"/>
                  </a:lnTo>
                  <a:cubicBezTo>
                    <a:pt x="426685" y="377243"/>
                    <a:pt x="366748" y="433272"/>
                    <a:pt x="294014" y="433272"/>
                  </a:cubicBezTo>
                  <a:cubicBezTo>
                    <a:pt x="220734" y="433272"/>
                    <a:pt x="160469" y="376478"/>
                    <a:pt x="154891" y="304721"/>
                  </a:cubicBezTo>
                  <a:lnTo>
                    <a:pt x="211656" y="287574"/>
                  </a:lnTo>
                  <a:cubicBezTo>
                    <a:pt x="213297" y="282331"/>
                    <a:pt x="217234" y="277853"/>
                    <a:pt x="222593" y="273922"/>
                  </a:cubicBezTo>
                  <a:cubicBezTo>
                    <a:pt x="216687" y="267368"/>
                    <a:pt x="211656" y="260706"/>
                    <a:pt x="207828" y="255136"/>
                  </a:cubicBezTo>
                  <a:cubicBezTo>
                    <a:pt x="198750" y="242029"/>
                    <a:pt x="191312" y="227940"/>
                    <a:pt x="186063" y="214288"/>
                  </a:cubicBezTo>
                  <a:cubicBezTo>
                    <a:pt x="183438" y="208608"/>
                    <a:pt x="181250" y="202820"/>
                    <a:pt x="179500" y="197140"/>
                  </a:cubicBezTo>
                  <a:cubicBezTo>
                    <a:pt x="172500" y="191242"/>
                    <a:pt x="168344" y="182505"/>
                    <a:pt x="168344" y="173331"/>
                  </a:cubicBezTo>
                  <a:lnTo>
                    <a:pt x="168344" y="150722"/>
                  </a:lnTo>
                  <a:cubicBezTo>
                    <a:pt x="168344" y="144278"/>
                    <a:pt x="170422" y="137944"/>
                    <a:pt x="174141" y="132701"/>
                  </a:cubicBezTo>
                  <a:lnTo>
                    <a:pt x="174141" y="101027"/>
                  </a:lnTo>
                  <a:cubicBezTo>
                    <a:pt x="174141" y="45326"/>
                    <a:pt x="219531" y="0"/>
                    <a:pt x="275311" y="0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8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íṥḷïḑè"/>
          <p:cNvGrpSpPr/>
          <p:nvPr/>
        </p:nvGrpSpPr>
        <p:grpSpPr>
          <a:xfrm>
            <a:off x="3999179" y="3669701"/>
            <a:ext cx="491800" cy="491800"/>
            <a:chOff x="8970800" y="3418869"/>
            <a:chExt cx="491800" cy="491800"/>
          </a:xfrm>
        </p:grpSpPr>
        <p:sp>
          <p:nvSpPr>
            <p:cNvPr id="13" name="ïṣḻiďe"/>
            <p:cNvSpPr/>
            <p:nvPr/>
          </p:nvSpPr>
          <p:spPr>
            <a:xfrm>
              <a:off x="8970800" y="3418869"/>
              <a:ext cx="491800" cy="491800"/>
            </a:xfrm>
            <a:prstGeom prst="ellipse">
              <a:avLst/>
            </a:prstGeom>
            <a:solidFill>
              <a:srgbClr val="92E3D5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92500" lnSpcReduction="20000"/>
            </a:bodyPr>
            <a:lstStyle/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4" name="îş1íḍe"/>
            <p:cNvSpPr/>
            <p:nvPr/>
          </p:nvSpPr>
          <p:spPr>
            <a:xfrm>
              <a:off x="9074247" y="3522531"/>
              <a:ext cx="284906" cy="284476"/>
            </a:xfrm>
            <a:custGeom>
              <a:avLst/>
              <a:gdLst>
                <a:gd name="connsiteX0" fmla="*/ 106370 w 607639"/>
                <a:gd name="connsiteY0" fmla="*/ 436610 h 606722"/>
                <a:gd name="connsiteX1" fmla="*/ 61329 w 607639"/>
                <a:gd name="connsiteY1" fmla="*/ 480515 h 606722"/>
                <a:gd name="connsiteX2" fmla="*/ 126397 w 607639"/>
                <a:gd name="connsiteY2" fmla="*/ 545485 h 606722"/>
                <a:gd name="connsiteX3" fmla="*/ 170369 w 607639"/>
                <a:gd name="connsiteY3" fmla="*/ 500513 h 606722"/>
                <a:gd name="connsiteX4" fmla="*/ 455714 w 607639"/>
                <a:gd name="connsiteY4" fmla="*/ 404481 h 606722"/>
                <a:gd name="connsiteX5" fmla="*/ 531614 w 607639"/>
                <a:gd name="connsiteY5" fmla="*/ 404481 h 606722"/>
                <a:gd name="connsiteX6" fmla="*/ 531703 w 607639"/>
                <a:gd name="connsiteY6" fmla="*/ 404481 h 606722"/>
                <a:gd name="connsiteX7" fmla="*/ 531792 w 607639"/>
                <a:gd name="connsiteY7" fmla="*/ 404481 h 606722"/>
                <a:gd name="connsiteX8" fmla="*/ 548075 w 607639"/>
                <a:gd name="connsiteY8" fmla="*/ 410525 h 606722"/>
                <a:gd name="connsiteX9" fmla="*/ 551456 w 607639"/>
                <a:gd name="connsiteY9" fmla="*/ 413991 h 606722"/>
                <a:gd name="connsiteX10" fmla="*/ 556973 w 607639"/>
                <a:gd name="connsiteY10" fmla="*/ 429012 h 606722"/>
                <a:gd name="connsiteX11" fmla="*/ 556973 w 607639"/>
                <a:gd name="connsiteY11" fmla="*/ 429811 h 606722"/>
                <a:gd name="connsiteX12" fmla="*/ 556973 w 607639"/>
                <a:gd name="connsiteY12" fmla="*/ 505625 h 606722"/>
                <a:gd name="connsiteX13" fmla="*/ 531614 w 607639"/>
                <a:gd name="connsiteY13" fmla="*/ 530867 h 606722"/>
                <a:gd name="connsiteX14" fmla="*/ 506343 w 607639"/>
                <a:gd name="connsiteY14" fmla="*/ 505625 h 606722"/>
                <a:gd name="connsiteX15" fmla="*/ 476001 w 607639"/>
                <a:gd name="connsiteY15" fmla="*/ 546065 h 606722"/>
                <a:gd name="connsiteX16" fmla="*/ 455714 w 607639"/>
                <a:gd name="connsiteY16" fmla="*/ 556197 h 606722"/>
                <a:gd name="connsiteX17" fmla="*/ 440498 w 607639"/>
                <a:gd name="connsiteY17" fmla="*/ 551131 h 606722"/>
                <a:gd name="connsiteX18" fmla="*/ 435515 w 607639"/>
                <a:gd name="connsiteY18" fmla="*/ 515757 h 606722"/>
                <a:gd name="connsiteX19" fmla="*/ 481073 w 607639"/>
                <a:gd name="connsiteY19" fmla="*/ 455053 h 606722"/>
                <a:gd name="connsiteX20" fmla="*/ 455714 w 607639"/>
                <a:gd name="connsiteY20" fmla="*/ 455053 h 606722"/>
                <a:gd name="connsiteX21" fmla="*/ 430443 w 607639"/>
                <a:gd name="connsiteY21" fmla="*/ 429811 h 606722"/>
                <a:gd name="connsiteX22" fmla="*/ 455714 w 607639"/>
                <a:gd name="connsiteY22" fmla="*/ 404481 h 606722"/>
                <a:gd name="connsiteX23" fmla="*/ 157786 w 607639"/>
                <a:gd name="connsiteY23" fmla="*/ 282117 h 606722"/>
                <a:gd name="connsiteX24" fmla="*/ 175710 w 607639"/>
                <a:gd name="connsiteY24" fmla="*/ 289516 h 606722"/>
                <a:gd name="connsiteX25" fmla="*/ 317685 w 607639"/>
                <a:gd name="connsiteY25" fmla="*/ 431277 h 606722"/>
                <a:gd name="connsiteX26" fmla="*/ 317685 w 607639"/>
                <a:gd name="connsiteY26" fmla="*/ 467006 h 606722"/>
                <a:gd name="connsiteX27" fmla="*/ 245229 w 607639"/>
                <a:gd name="connsiteY27" fmla="*/ 539441 h 606722"/>
                <a:gd name="connsiteX28" fmla="*/ 227248 w 607639"/>
                <a:gd name="connsiteY28" fmla="*/ 546818 h 606722"/>
                <a:gd name="connsiteX29" fmla="*/ 209357 w 607639"/>
                <a:gd name="connsiteY29" fmla="*/ 539441 h 606722"/>
                <a:gd name="connsiteX30" fmla="*/ 206241 w 607639"/>
                <a:gd name="connsiteY30" fmla="*/ 536242 h 606722"/>
                <a:gd name="connsiteX31" fmla="*/ 144734 w 607639"/>
                <a:gd name="connsiteY31" fmla="*/ 599079 h 606722"/>
                <a:gd name="connsiteX32" fmla="*/ 126753 w 607639"/>
                <a:gd name="connsiteY32" fmla="*/ 606722 h 606722"/>
                <a:gd name="connsiteX33" fmla="*/ 126575 w 607639"/>
                <a:gd name="connsiteY33" fmla="*/ 606722 h 606722"/>
                <a:gd name="connsiteX34" fmla="*/ 108684 w 607639"/>
                <a:gd name="connsiteY34" fmla="*/ 599256 h 606722"/>
                <a:gd name="connsiteX35" fmla="*/ 7388 w 607639"/>
                <a:gd name="connsiteY35" fmla="*/ 498113 h 606722"/>
                <a:gd name="connsiteX36" fmla="*/ 0 w 607639"/>
                <a:gd name="connsiteY36" fmla="*/ 480160 h 606722"/>
                <a:gd name="connsiteX37" fmla="*/ 7655 w 607639"/>
                <a:gd name="connsiteY37" fmla="*/ 462206 h 606722"/>
                <a:gd name="connsiteX38" fmla="*/ 70587 w 607639"/>
                <a:gd name="connsiteY38" fmla="*/ 400792 h 606722"/>
                <a:gd name="connsiteX39" fmla="*/ 67382 w 607639"/>
                <a:gd name="connsiteY39" fmla="*/ 397681 h 606722"/>
                <a:gd name="connsiteX40" fmla="*/ 59994 w 607639"/>
                <a:gd name="connsiteY40" fmla="*/ 379728 h 606722"/>
                <a:gd name="connsiteX41" fmla="*/ 67382 w 607639"/>
                <a:gd name="connsiteY41" fmla="*/ 361863 h 606722"/>
                <a:gd name="connsiteX42" fmla="*/ 139927 w 607639"/>
                <a:gd name="connsiteY42" fmla="*/ 289516 h 606722"/>
                <a:gd name="connsiteX43" fmla="*/ 157786 w 607639"/>
                <a:gd name="connsiteY43" fmla="*/ 282117 h 606722"/>
                <a:gd name="connsiteX44" fmla="*/ 363724 w 607639"/>
                <a:gd name="connsiteY44" fmla="*/ 101159 h 606722"/>
                <a:gd name="connsiteX45" fmla="*/ 353254 w 607639"/>
                <a:gd name="connsiteY45" fmla="*/ 105492 h 606722"/>
                <a:gd name="connsiteX46" fmla="*/ 320945 w 607639"/>
                <a:gd name="connsiteY46" fmla="*/ 137752 h 606722"/>
                <a:gd name="connsiteX47" fmla="*/ 323793 w 607639"/>
                <a:gd name="connsiteY47" fmla="*/ 139974 h 606722"/>
                <a:gd name="connsiteX48" fmla="*/ 335898 w 607639"/>
                <a:gd name="connsiteY48" fmla="*/ 148417 h 606722"/>
                <a:gd name="connsiteX49" fmla="*/ 341149 w 607639"/>
                <a:gd name="connsiteY49" fmla="*/ 151794 h 606722"/>
                <a:gd name="connsiteX50" fmla="*/ 359930 w 607639"/>
                <a:gd name="connsiteY50" fmla="*/ 162459 h 606722"/>
                <a:gd name="connsiteX51" fmla="*/ 408439 w 607639"/>
                <a:gd name="connsiteY51" fmla="*/ 198897 h 606722"/>
                <a:gd name="connsiteX52" fmla="*/ 444933 w 607639"/>
                <a:gd name="connsiteY52" fmla="*/ 247243 h 606722"/>
                <a:gd name="connsiteX53" fmla="*/ 455614 w 607639"/>
                <a:gd name="connsiteY53" fmla="*/ 266084 h 606722"/>
                <a:gd name="connsiteX54" fmla="*/ 458907 w 607639"/>
                <a:gd name="connsiteY54" fmla="*/ 271239 h 606722"/>
                <a:gd name="connsiteX55" fmla="*/ 467452 w 607639"/>
                <a:gd name="connsiteY55" fmla="*/ 283326 h 606722"/>
                <a:gd name="connsiteX56" fmla="*/ 469677 w 607639"/>
                <a:gd name="connsiteY56" fmla="*/ 286258 h 606722"/>
                <a:gd name="connsiteX57" fmla="*/ 501987 w 607639"/>
                <a:gd name="connsiteY57" fmla="*/ 253998 h 606722"/>
                <a:gd name="connsiteX58" fmla="*/ 501987 w 607639"/>
                <a:gd name="connsiteY58" fmla="*/ 233024 h 606722"/>
                <a:gd name="connsiteX59" fmla="*/ 374260 w 607639"/>
                <a:gd name="connsiteY59" fmla="*/ 105492 h 606722"/>
                <a:gd name="connsiteX60" fmla="*/ 363724 w 607639"/>
                <a:gd name="connsiteY60" fmla="*/ 101159 h 606722"/>
                <a:gd name="connsiteX61" fmla="*/ 177209 w 607639"/>
                <a:gd name="connsiteY61" fmla="*/ 50521 h 606722"/>
                <a:gd name="connsiteX62" fmla="*/ 195096 w 607639"/>
                <a:gd name="connsiteY62" fmla="*/ 57919 h 606722"/>
                <a:gd name="connsiteX63" fmla="*/ 195096 w 607639"/>
                <a:gd name="connsiteY63" fmla="*/ 93644 h 606722"/>
                <a:gd name="connsiteX64" fmla="*/ 137075 w 607639"/>
                <a:gd name="connsiteY64" fmla="*/ 151675 h 606722"/>
                <a:gd name="connsiteX65" fmla="*/ 151936 w 607639"/>
                <a:gd name="connsiteY65" fmla="*/ 151675 h 606722"/>
                <a:gd name="connsiteX66" fmla="*/ 177209 w 607639"/>
                <a:gd name="connsiteY66" fmla="*/ 176914 h 606722"/>
                <a:gd name="connsiteX67" fmla="*/ 151936 w 607639"/>
                <a:gd name="connsiteY67" fmla="*/ 202241 h 606722"/>
                <a:gd name="connsiteX68" fmla="*/ 75939 w 607639"/>
                <a:gd name="connsiteY68" fmla="*/ 202241 h 606722"/>
                <a:gd name="connsiteX69" fmla="*/ 59387 w 607639"/>
                <a:gd name="connsiteY69" fmla="*/ 196020 h 606722"/>
                <a:gd name="connsiteX70" fmla="*/ 55916 w 607639"/>
                <a:gd name="connsiteY70" fmla="*/ 192288 h 606722"/>
                <a:gd name="connsiteX71" fmla="*/ 50755 w 607639"/>
                <a:gd name="connsiteY71" fmla="*/ 178691 h 606722"/>
                <a:gd name="connsiteX72" fmla="*/ 50666 w 607639"/>
                <a:gd name="connsiteY72" fmla="*/ 176736 h 606722"/>
                <a:gd name="connsiteX73" fmla="*/ 50666 w 607639"/>
                <a:gd name="connsiteY73" fmla="*/ 101109 h 606722"/>
                <a:gd name="connsiteX74" fmla="*/ 75939 w 607639"/>
                <a:gd name="connsiteY74" fmla="*/ 75782 h 606722"/>
                <a:gd name="connsiteX75" fmla="*/ 101301 w 607639"/>
                <a:gd name="connsiteY75" fmla="*/ 101109 h 606722"/>
                <a:gd name="connsiteX76" fmla="*/ 101301 w 607639"/>
                <a:gd name="connsiteY76" fmla="*/ 115861 h 606722"/>
                <a:gd name="connsiteX77" fmla="*/ 159322 w 607639"/>
                <a:gd name="connsiteY77" fmla="*/ 57919 h 606722"/>
                <a:gd name="connsiteX78" fmla="*/ 177209 w 607639"/>
                <a:gd name="connsiteY78" fmla="*/ 50521 h 606722"/>
                <a:gd name="connsiteX79" fmla="*/ 480892 w 607639"/>
                <a:gd name="connsiteY79" fmla="*/ 0 h 606722"/>
                <a:gd name="connsiteX80" fmla="*/ 498960 w 607639"/>
                <a:gd name="connsiteY80" fmla="*/ 7376 h 606722"/>
                <a:gd name="connsiteX81" fmla="*/ 600162 w 607639"/>
                <a:gd name="connsiteY81" fmla="*/ 108513 h 606722"/>
                <a:gd name="connsiteX82" fmla="*/ 607639 w 607639"/>
                <a:gd name="connsiteY82" fmla="*/ 126554 h 606722"/>
                <a:gd name="connsiteX83" fmla="*/ 599984 w 607639"/>
                <a:gd name="connsiteY83" fmla="*/ 144507 h 606722"/>
                <a:gd name="connsiteX84" fmla="*/ 541417 w 607639"/>
                <a:gd name="connsiteY84" fmla="*/ 201741 h 606722"/>
                <a:gd name="connsiteX85" fmla="*/ 537768 w 607639"/>
                <a:gd name="connsiteY85" fmla="*/ 289724 h 606722"/>
                <a:gd name="connsiteX86" fmla="*/ 486499 w 607639"/>
                <a:gd name="connsiteY86" fmla="*/ 340915 h 606722"/>
                <a:gd name="connsiteX87" fmla="*/ 484719 w 607639"/>
                <a:gd name="connsiteY87" fmla="*/ 342159 h 606722"/>
                <a:gd name="connsiteX88" fmla="*/ 480002 w 607639"/>
                <a:gd name="connsiteY88" fmla="*/ 345270 h 606722"/>
                <a:gd name="connsiteX89" fmla="*/ 476530 w 607639"/>
                <a:gd name="connsiteY89" fmla="*/ 346869 h 606722"/>
                <a:gd name="connsiteX90" fmla="*/ 471190 w 607639"/>
                <a:gd name="connsiteY90" fmla="*/ 347847 h 606722"/>
                <a:gd name="connsiteX91" fmla="*/ 468609 w 607639"/>
                <a:gd name="connsiteY91" fmla="*/ 348380 h 606722"/>
                <a:gd name="connsiteX92" fmla="*/ 467452 w 607639"/>
                <a:gd name="connsiteY92" fmla="*/ 348114 h 606722"/>
                <a:gd name="connsiteX93" fmla="*/ 462111 w 607639"/>
                <a:gd name="connsiteY93" fmla="*/ 347047 h 606722"/>
                <a:gd name="connsiteX94" fmla="*/ 458373 w 607639"/>
                <a:gd name="connsiteY94" fmla="*/ 345981 h 606722"/>
                <a:gd name="connsiteX95" fmla="*/ 457305 w 607639"/>
                <a:gd name="connsiteY95" fmla="*/ 345714 h 606722"/>
                <a:gd name="connsiteX96" fmla="*/ 428911 w 607639"/>
                <a:gd name="connsiteY96" fmla="*/ 331494 h 606722"/>
                <a:gd name="connsiteX97" fmla="*/ 407282 w 607639"/>
                <a:gd name="connsiteY97" fmla="*/ 335049 h 606722"/>
                <a:gd name="connsiteX98" fmla="*/ 376308 w 607639"/>
                <a:gd name="connsiteY98" fmla="*/ 365888 h 606722"/>
                <a:gd name="connsiteX99" fmla="*/ 344265 w 607639"/>
                <a:gd name="connsiteY99" fmla="*/ 379219 h 606722"/>
                <a:gd name="connsiteX100" fmla="*/ 312133 w 607639"/>
                <a:gd name="connsiteY100" fmla="*/ 365888 h 606722"/>
                <a:gd name="connsiteX101" fmla="*/ 241194 w 607639"/>
                <a:gd name="connsiteY101" fmla="*/ 295057 h 606722"/>
                <a:gd name="connsiteX102" fmla="*/ 241194 w 607639"/>
                <a:gd name="connsiteY102" fmla="*/ 230891 h 606722"/>
                <a:gd name="connsiteX103" fmla="*/ 272079 w 607639"/>
                <a:gd name="connsiteY103" fmla="*/ 200052 h 606722"/>
                <a:gd name="connsiteX104" fmla="*/ 275551 w 607639"/>
                <a:gd name="connsiteY104" fmla="*/ 178456 h 606722"/>
                <a:gd name="connsiteX105" fmla="*/ 261398 w 607639"/>
                <a:gd name="connsiteY105" fmla="*/ 150106 h 606722"/>
                <a:gd name="connsiteX106" fmla="*/ 261131 w 607639"/>
                <a:gd name="connsiteY106" fmla="*/ 149039 h 606722"/>
                <a:gd name="connsiteX107" fmla="*/ 260063 w 607639"/>
                <a:gd name="connsiteY107" fmla="*/ 145307 h 606722"/>
                <a:gd name="connsiteX108" fmla="*/ 258995 w 607639"/>
                <a:gd name="connsiteY108" fmla="*/ 139974 h 606722"/>
                <a:gd name="connsiteX109" fmla="*/ 259262 w 607639"/>
                <a:gd name="connsiteY109" fmla="*/ 136242 h 606722"/>
                <a:gd name="connsiteX110" fmla="*/ 260241 w 607639"/>
                <a:gd name="connsiteY110" fmla="*/ 130909 h 606722"/>
                <a:gd name="connsiteX111" fmla="*/ 261754 w 607639"/>
                <a:gd name="connsiteY111" fmla="*/ 127443 h 606722"/>
                <a:gd name="connsiteX112" fmla="*/ 264959 w 607639"/>
                <a:gd name="connsiteY112" fmla="*/ 122733 h 606722"/>
                <a:gd name="connsiteX113" fmla="*/ 266116 w 607639"/>
                <a:gd name="connsiteY113" fmla="*/ 120955 h 606722"/>
                <a:gd name="connsiteX114" fmla="*/ 317384 w 607639"/>
                <a:gd name="connsiteY114" fmla="*/ 69676 h 606722"/>
                <a:gd name="connsiteX115" fmla="*/ 405591 w 607639"/>
                <a:gd name="connsiteY115" fmla="*/ 66121 h 606722"/>
                <a:gd name="connsiteX116" fmla="*/ 462912 w 607639"/>
                <a:gd name="connsiteY116" fmla="*/ 7554 h 606722"/>
                <a:gd name="connsiteX117" fmla="*/ 480892 w 607639"/>
                <a:gd name="connsiteY11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7639" h="606722">
                  <a:moveTo>
                    <a:pt x="106370" y="436610"/>
                  </a:moveTo>
                  <a:lnTo>
                    <a:pt x="61329" y="480515"/>
                  </a:lnTo>
                  <a:lnTo>
                    <a:pt x="126397" y="545485"/>
                  </a:lnTo>
                  <a:lnTo>
                    <a:pt x="170369" y="500513"/>
                  </a:lnTo>
                  <a:close/>
                  <a:moveTo>
                    <a:pt x="455714" y="404481"/>
                  </a:moveTo>
                  <a:lnTo>
                    <a:pt x="531614" y="404481"/>
                  </a:lnTo>
                  <a:lnTo>
                    <a:pt x="531703" y="404481"/>
                  </a:lnTo>
                  <a:lnTo>
                    <a:pt x="531792" y="404481"/>
                  </a:lnTo>
                  <a:cubicBezTo>
                    <a:pt x="538020" y="404481"/>
                    <a:pt x="543715" y="406792"/>
                    <a:pt x="548075" y="410525"/>
                  </a:cubicBezTo>
                  <a:cubicBezTo>
                    <a:pt x="549321" y="411591"/>
                    <a:pt x="550388" y="412747"/>
                    <a:pt x="551456" y="413991"/>
                  </a:cubicBezTo>
                  <a:cubicBezTo>
                    <a:pt x="554748" y="418079"/>
                    <a:pt x="556795" y="423323"/>
                    <a:pt x="556973" y="429012"/>
                  </a:cubicBezTo>
                  <a:cubicBezTo>
                    <a:pt x="556973" y="429278"/>
                    <a:pt x="556973" y="429545"/>
                    <a:pt x="556973" y="429811"/>
                  </a:cubicBezTo>
                  <a:lnTo>
                    <a:pt x="556973" y="505625"/>
                  </a:lnTo>
                  <a:cubicBezTo>
                    <a:pt x="556973" y="519579"/>
                    <a:pt x="545673" y="530867"/>
                    <a:pt x="531614" y="530867"/>
                  </a:cubicBezTo>
                  <a:cubicBezTo>
                    <a:pt x="517644" y="530867"/>
                    <a:pt x="506343" y="519579"/>
                    <a:pt x="506343" y="505625"/>
                  </a:cubicBezTo>
                  <a:lnTo>
                    <a:pt x="476001" y="546065"/>
                  </a:lnTo>
                  <a:cubicBezTo>
                    <a:pt x="471018" y="552731"/>
                    <a:pt x="463366" y="556197"/>
                    <a:pt x="455714" y="556197"/>
                  </a:cubicBezTo>
                  <a:cubicBezTo>
                    <a:pt x="450375" y="556197"/>
                    <a:pt x="445125" y="554508"/>
                    <a:pt x="440498" y="551131"/>
                  </a:cubicBezTo>
                  <a:cubicBezTo>
                    <a:pt x="429375" y="542776"/>
                    <a:pt x="427062" y="526867"/>
                    <a:pt x="435515" y="515757"/>
                  </a:cubicBezTo>
                  <a:lnTo>
                    <a:pt x="481073" y="455053"/>
                  </a:lnTo>
                  <a:lnTo>
                    <a:pt x="455714" y="455053"/>
                  </a:lnTo>
                  <a:cubicBezTo>
                    <a:pt x="441744" y="455053"/>
                    <a:pt x="430443" y="443765"/>
                    <a:pt x="430443" y="429811"/>
                  </a:cubicBezTo>
                  <a:cubicBezTo>
                    <a:pt x="430443" y="415857"/>
                    <a:pt x="441744" y="404481"/>
                    <a:pt x="455714" y="404481"/>
                  </a:cubicBezTo>
                  <a:close/>
                  <a:moveTo>
                    <a:pt x="157786" y="282117"/>
                  </a:moveTo>
                  <a:cubicBezTo>
                    <a:pt x="164272" y="282117"/>
                    <a:pt x="170770" y="284584"/>
                    <a:pt x="175710" y="289516"/>
                  </a:cubicBezTo>
                  <a:lnTo>
                    <a:pt x="317685" y="431277"/>
                  </a:lnTo>
                  <a:cubicBezTo>
                    <a:pt x="327565" y="441142"/>
                    <a:pt x="327565" y="457140"/>
                    <a:pt x="317685" y="467006"/>
                  </a:cubicBezTo>
                  <a:lnTo>
                    <a:pt x="245229" y="539441"/>
                  </a:lnTo>
                  <a:cubicBezTo>
                    <a:pt x="240422" y="544152"/>
                    <a:pt x="234013" y="546818"/>
                    <a:pt x="227248" y="546818"/>
                  </a:cubicBezTo>
                  <a:cubicBezTo>
                    <a:pt x="220572" y="546818"/>
                    <a:pt x="214163" y="544152"/>
                    <a:pt x="209357" y="539441"/>
                  </a:cubicBezTo>
                  <a:lnTo>
                    <a:pt x="206241" y="536242"/>
                  </a:lnTo>
                  <a:lnTo>
                    <a:pt x="144734" y="599079"/>
                  </a:lnTo>
                  <a:cubicBezTo>
                    <a:pt x="140016" y="603967"/>
                    <a:pt x="133518" y="606633"/>
                    <a:pt x="126753" y="606722"/>
                  </a:cubicBezTo>
                  <a:lnTo>
                    <a:pt x="126575" y="606722"/>
                  </a:lnTo>
                  <a:cubicBezTo>
                    <a:pt x="119899" y="606722"/>
                    <a:pt x="113491" y="604056"/>
                    <a:pt x="108684" y="599256"/>
                  </a:cubicBezTo>
                  <a:lnTo>
                    <a:pt x="7388" y="498113"/>
                  </a:lnTo>
                  <a:cubicBezTo>
                    <a:pt x="2670" y="493403"/>
                    <a:pt x="0" y="486914"/>
                    <a:pt x="0" y="480160"/>
                  </a:cubicBezTo>
                  <a:cubicBezTo>
                    <a:pt x="89" y="473405"/>
                    <a:pt x="2759" y="466917"/>
                    <a:pt x="7655" y="462206"/>
                  </a:cubicBezTo>
                  <a:lnTo>
                    <a:pt x="70587" y="400792"/>
                  </a:lnTo>
                  <a:lnTo>
                    <a:pt x="67382" y="397681"/>
                  </a:lnTo>
                  <a:cubicBezTo>
                    <a:pt x="62665" y="392882"/>
                    <a:pt x="59994" y="386482"/>
                    <a:pt x="59994" y="379728"/>
                  </a:cubicBezTo>
                  <a:cubicBezTo>
                    <a:pt x="59994" y="373062"/>
                    <a:pt x="62665" y="366663"/>
                    <a:pt x="67382" y="361863"/>
                  </a:cubicBezTo>
                  <a:lnTo>
                    <a:pt x="139927" y="289516"/>
                  </a:lnTo>
                  <a:cubicBezTo>
                    <a:pt x="144823" y="284584"/>
                    <a:pt x="151299" y="282117"/>
                    <a:pt x="157786" y="282117"/>
                  </a:cubicBezTo>
                  <a:close/>
                  <a:moveTo>
                    <a:pt x="363724" y="101159"/>
                  </a:moveTo>
                  <a:cubicBezTo>
                    <a:pt x="359930" y="101159"/>
                    <a:pt x="356147" y="102604"/>
                    <a:pt x="353254" y="105492"/>
                  </a:cubicBezTo>
                  <a:lnTo>
                    <a:pt x="320945" y="137752"/>
                  </a:lnTo>
                  <a:cubicBezTo>
                    <a:pt x="321835" y="138463"/>
                    <a:pt x="322814" y="139174"/>
                    <a:pt x="323793" y="139974"/>
                  </a:cubicBezTo>
                  <a:cubicBezTo>
                    <a:pt x="327709" y="142818"/>
                    <a:pt x="331715" y="145662"/>
                    <a:pt x="335898" y="148417"/>
                  </a:cubicBezTo>
                  <a:cubicBezTo>
                    <a:pt x="337678" y="149572"/>
                    <a:pt x="339369" y="150728"/>
                    <a:pt x="341149" y="151794"/>
                  </a:cubicBezTo>
                  <a:cubicBezTo>
                    <a:pt x="347113" y="155527"/>
                    <a:pt x="353254" y="159082"/>
                    <a:pt x="359930" y="162459"/>
                  </a:cubicBezTo>
                  <a:cubicBezTo>
                    <a:pt x="376040" y="170724"/>
                    <a:pt x="392863" y="183344"/>
                    <a:pt x="408439" y="198897"/>
                  </a:cubicBezTo>
                  <a:cubicBezTo>
                    <a:pt x="424016" y="214449"/>
                    <a:pt x="436655" y="231246"/>
                    <a:pt x="444933" y="247243"/>
                  </a:cubicBezTo>
                  <a:cubicBezTo>
                    <a:pt x="448315" y="253998"/>
                    <a:pt x="451875" y="260130"/>
                    <a:pt x="455614" y="266084"/>
                  </a:cubicBezTo>
                  <a:cubicBezTo>
                    <a:pt x="456682" y="267862"/>
                    <a:pt x="457839" y="269550"/>
                    <a:pt x="458907" y="271239"/>
                  </a:cubicBezTo>
                  <a:cubicBezTo>
                    <a:pt x="461666" y="275416"/>
                    <a:pt x="464514" y="279504"/>
                    <a:pt x="467452" y="283326"/>
                  </a:cubicBezTo>
                  <a:cubicBezTo>
                    <a:pt x="468164" y="284303"/>
                    <a:pt x="468876" y="285281"/>
                    <a:pt x="469677" y="286258"/>
                  </a:cubicBezTo>
                  <a:lnTo>
                    <a:pt x="501987" y="253998"/>
                  </a:lnTo>
                  <a:cubicBezTo>
                    <a:pt x="507772" y="248221"/>
                    <a:pt x="507772" y="238800"/>
                    <a:pt x="501987" y="233024"/>
                  </a:cubicBezTo>
                  <a:lnTo>
                    <a:pt x="374260" y="105492"/>
                  </a:lnTo>
                  <a:cubicBezTo>
                    <a:pt x="371323" y="102604"/>
                    <a:pt x="367518" y="101159"/>
                    <a:pt x="363724" y="101159"/>
                  </a:cubicBezTo>
                  <a:close/>
                  <a:moveTo>
                    <a:pt x="177209" y="50521"/>
                  </a:moveTo>
                  <a:cubicBezTo>
                    <a:pt x="183683" y="50521"/>
                    <a:pt x="190157" y="52987"/>
                    <a:pt x="195096" y="57919"/>
                  </a:cubicBezTo>
                  <a:cubicBezTo>
                    <a:pt x="205063" y="67784"/>
                    <a:pt x="205063" y="83869"/>
                    <a:pt x="195096" y="93644"/>
                  </a:cubicBezTo>
                  <a:lnTo>
                    <a:pt x="137075" y="151675"/>
                  </a:lnTo>
                  <a:lnTo>
                    <a:pt x="151936" y="151675"/>
                  </a:lnTo>
                  <a:cubicBezTo>
                    <a:pt x="165908" y="151675"/>
                    <a:pt x="177209" y="162961"/>
                    <a:pt x="177209" y="176914"/>
                  </a:cubicBezTo>
                  <a:cubicBezTo>
                    <a:pt x="177209" y="190866"/>
                    <a:pt x="165908" y="202241"/>
                    <a:pt x="151936" y="202241"/>
                  </a:cubicBezTo>
                  <a:lnTo>
                    <a:pt x="75939" y="202241"/>
                  </a:lnTo>
                  <a:cubicBezTo>
                    <a:pt x="69621" y="202241"/>
                    <a:pt x="63836" y="199842"/>
                    <a:pt x="59387" y="196020"/>
                  </a:cubicBezTo>
                  <a:cubicBezTo>
                    <a:pt x="58141" y="194954"/>
                    <a:pt x="56984" y="193710"/>
                    <a:pt x="55916" y="192288"/>
                  </a:cubicBezTo>
                  <a:cubicBezTo>
                    <a:pt x="52980" y="188466"/>
                    <a:pt x="51111" y="183845"/>
                    <a:pt x="50755" y="178691"/>
                  </a:cubicBezTo>
                  <a:cubicBezTo>
                    <a:pt x="50666" y="178069"/>
                    <a:pt x="50666" y="177447"/>
                    <a:pt x="50666" y="176736"/>
                  </a:cubicBezTo>
                  <a:lnTo>
                    <a:pt x="50666" y="101109"/>
                  </a:lnTo>
                  <a:cubicBezTo>
                    <a:pt x="50666" y="87157"/>
                    <a:pt x="61968" y="75782"/>
                    <a:pt x="75939" y="75782"/>
                  </a:cubicBezTo>
                  <a:cubicBezTo>
                    <a:pt x="89910" y="75782"/>
                    <a:pt x="101301" y="87157"/>
                    <a:pt x="101301" y="101109"/>
                  </a:cubicBezTo>
                  <a:lnTo>
                    <a:pt x="101301" y="115861"/>
                  </a:lnTo>
                  <a:lnTo>
                    <a:pt x="159322" y="57919"/>
                  </a:lnTo>
                  <a:cubicBezTo>
                    <a:pt x="164261" y="52987"/>
                    <a:pt x="170735" y="50521"/>
                    <a:pt x="177209" y="50521"/>
                  </a:cubicBezTo>
                  <a:close/>
                  <a:moveTo>
                    <a:pt x="480892" y="0"/>
                  </a:moveTo>
                  <a:cubicBezTo>
                    <a:pt x="487122" y="0"/>
                    <a:pt x="494154" y="2666"/>
                    <a:pt x="498960" y="7376"/>
                  </a:cubicBezTo>
                  <a:lnTo>
                    <a:pt x="600162" y="108513"/>
                  </a:lnTo>
                  <a:cubicBezTo>
                    <a:pt x="604969" y="113312"/>
                    <a:pt x="607639" y="119800"/>
                    <a:pt x="607639" y="126554"/>
                  </a:cubicBezTo>
                  <a:cubicBezTo>
                    <a:pt x="607550" y="133309"/>
                    <a:pt x="604880" y="139708"/>
                    <a:pt x="599984" y="144507"/>
                  </a:cubicBezTo>
                  <a:lnTo>
                    <a:pt x="541417" y="201741"/>
                  </a:lnTo>
                  <a:cubicBezTo>
                    <a:pt x="562957" y="227425"/>
                    <a:pt x="561978" y="265640"/>
                    <a:pt x="537768" y="289724"/>
                  </a:cubicBezTo>
                  <a:lnTo>
                    <a:pt x="486499" y="340915"/>
                  </a:lnTo>
                  <a:cubicBezTo>
                    <a:pt x="485965" y="341537"/>
                    <a:pt x="485342" y="341715"/>
                    <a:pt x="484719" y="342159"/>
                  </a:cubicBezTo>
                  <a:cubicBezTo>
                    <a:pt x="483206" y="343403"/>
                    <a:pt x="481693" y="344470"/>
                    <a:pt x="480002" y="345270"/>
                  </a:cubicBezTo>
                  <a:cubicBezTo>
                    <a:pt x="478845" y="345892"/>
                    <a:pt x="477688" y="346425"/>
                    <a:pt x="476530" y="346869"/>
                  </a:cubicBezTo>
                  <a:cubicBezTo>
                    <a:pt x="474750" y="347403"/>
                    <a:pt x="472970" y="347669"/>
                    <a:pt x="471190" y="347847"/>
                  </a:cubicBezTo>
                  <a:cubicBezTo>
                    <a:pt x="470300" y="347936"/>
                    <a:pt x="469499" y="348380"/>
                    <a:pt x="468609" y="348380"/>
                  </a:cubicBezTo>
                  <a:cubicBezTo>
                    <a:pt x="468253" y="348380"/>
                    <a:pt x="467808" y="348114"/>
                    <a:pt x="467452" y="348114"/>
                  </a:cubicBezTo>
                  <a:cubicBezTo>
                    <a:pt x="465582" y="348025"/>
                    <a:pt x="463891" y="347580"/>
                    <a:pt x="462111" y="347047"/>
                  </a:cubicBezTo>
                  <a:cubicBezTo>
                    <a:pt x="460776" y="346692"/>
                    <a:pt x="459530" y="346514"/>
                    <a:pt x="458373" y="345981"/>
                  </a:cubicBezTo>
                  <a:cubicBezTo>
                    <a:pt x="458017" y="345892"/>
                    <a:pt x="457661" y="345892"/>
                    <a:pt x="457305" y="345714"/>
                  </a:cubicBezTo>
                  <a:lnTo>
                    <a:pt x="428911" y="331494"/>
                  </a:lnTo>
                  <a:cubicBezTo>
                    <a:pt x="421702" y="327940"/>
                    <a:pt x="412979" y="329273"/>
                    <a:pt x="407282" y="335049"/>
                  </a:cubicBezTo>
                  <a:lnTo>
                    <a:pt x="376308" y="365888"/>
                  </a:lnTo>
                  <a:cubicBezTo>
                    <a:pt x="367763" y="374509"/>
                    <a:pt x="356370" y="379219"/>
                    <a:pt x="344265" y="379219"/>
                  </a:cubicBezTo>
                  <a:cubicBezTo>
                    <a:pt x="332160" y="379219"/>
                    <a:pt x="320678" y="374509"/>
                    <a:pt x="312133" y="365888"/>
                  </a:cubicBezTo>
                  <a:lnTo>
                    <a:pt x="241194" y="295057"/>
                  </a:lnTo>
                  <a:cubicBezTo>
                    <a:pt x="223481" y="277371"/>
                    <a:pt x="223481" y="248576"/>
                    <a:pt x="241194" y="230891"/>
                  </a:cubicBezTo>
                  <a:lnTo>
                    <a:pt x="272079" y="200052"/>
                  </a:lnTo>
                  <a:cubicBezTo>
                    <a:pt x="277776" y="194364"/>
                    <a:pt x="279200" y="185655"/>
                    <a:pt x="275551" y="178456"/>
                  </a:cubicBezTo>
                  <a:lnTo>
                    <a:pt x="261398" y="150106"/>
                  </a:lnTo>
                  <a:cubicBezTo>
                    <a:pt x="261220" y="149750"/>
                    <a:pt x="261220" y="149395"/>
                    <a:pt x="261131" y="149039"/>
                  </a:cubicBezTo>
                  <a:cubicBezTo>
                    <a:pt x="260508" y="147884"/>
                    <a:pt x="260330" y="146640"/>
                    <a:pt x="260063" y="145307"/>
                  </a:cubicBezTo>
                  <a:cubicBezTo>
                    <a:pt x="259529" y="143529"/>
                    <a:pt x="259084" y="141841"/>
                    <a:pt x="258995" y="139974"/>
                  </a:cubicBezTo>
                  <a:cubicBezTo>
                    <a:pt x="258906" y="138730"/>
                    <a:pt x="259084" y="137486"/>
                    <a:pt x="259262" y="136242"/>
                  </a:cubicBezTo>
                  <a:cubicBezTo>
                    <a:pt x="259440" y="134375"/>
                    <a:pt x="259707" y="132687"/>
                    <a:pt x="260241" y="130909"/>
                  </a:cubicBezTo>
                  <a:cubicBezTo>
                    <a:pt x="260686" y="129754"/>
                    <a:pt x="261220" y="128599"/>
                    <a:pt x="261754" y="127443"/>
                  </a:cubicBezTo>
                  <a:cubicBezTo>
                    <a:pt x="262644" y="125755"/>
                    <a:pt x="263713" y="124155"/>
                    <a:pt x="264959" y="122733"/>
                  </a:cubicBezTo>
                  <a:cubicBezTo>
                    <a:pt x="265404" y="122111"/>
                    <a:pt x="265582" y="121400"/>
                    <a:pt x="266116" y="120955"/>
                  </a:cubicBezTo>
                  <a:lnTo>
                    <a:pt x="317384" y="69676"/>
                  </a:lnTo>
                  <a:cubicBezTo>
                    <a:pt x="341505" y="45592"/>
                    <a:pt x="379868" y="44525"/>
                    <a:pt x="405591" y="66121"/>
                  </a:cubicBezTo>
                  <a:lnTo>
                    <a:pt x="462912" y="7554"/>
                  </a:lnTo>
                  <a:cubicBezTo>
                    <a:pt x="467719" y="2755"/>
                    <a:pt x="474127" y="89"/>
                    <a:pt x="480892" y="0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3" name="文本框 22"/>
          <p:cNvSpPr txBox="1"/>
          <p:nvPr/>
        </p:nvSpPr>
        <p:spPr>
          <a:xfrm>
            <a:off x="1617020" y="3669701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4" name="TextBox 7"/>
          <p:cNvSpPr txBox="1"/>
          <p:nvPr/>
        </p:nvSpPr>
        <p:spPr>
          <a:xfrm>
            <a:off x="1751762" y="4057839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4632326" y="3669701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TextBox 7"/>
          <p:cNvSpPr txBox="1"/>
          <p:nvPr/>
        </p:nvSpPr>
        <p:spPr>
          <a:xfrm>
            <a:off x="4767068" y="4057839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7" name="TextBox 7"/>
          <p:cNvSpPr txBox="1"/>
          <p:nvPr/>
        </p:nvSpPr>
        <p:spPr>
          <a:xfrm>
            <a:off x="1064958" y="1417737"/>
            <a:ext cx="4726490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32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8" name="TextBox 7"/>
          <p:cNvSpPr txBox="1"/>
          <p:nvPr/>
        </p:nvSpPr>
        <p:spPr>
          <a:xfrm>
            <a:off x="1064958" y="2338182"/>
            <a:ext cx="4871086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peep at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som</a:t>
            </a:r>
            <a:r>
              <a:rPr lang="en-US" altLang="zh-CN" sz="1400" dirty="0">
                <a:solidFill>
                  <a:prstClr val="black">
                    <a:lumMod val="95000"/>
                    <a:lumOff val="5000"/>
                    <a:alpha val="70000"/>
                  </a:prstClr>
                </a:solidFill>
                <a:cs typeface="+mn-ea"/>
                <a:sym typeface="+mn-lt"/>
              </a:rPr>
              <a:t> picture, or a passage from the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e distant orb has power to raise and purify our thoughts like a strain of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smusic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, or a noble picture, or a passage from the grander poets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30" name="圆: 空心 29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3" name="圆: 空心 32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4" name="圆: 空心 33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  <p:bldP spid="27" grpId="0"/>
      <p:bldP spid="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568440" y="975360"/>
            <a:ext cx="5623560" cy="588264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TextBox 7"/>
          <p:cNvSpPr txBox="1"/>
          <p:nvPr/>
        </p:nvSpPr>
        <p:spPr>
          <a:xfrm>
            <a:off x="1162722" y="1305606"/>
            <a:ext cx="4726490" cy="8463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28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TextBox 7"/>
          <p:cNvSpPr txBox="1"/>
          <p:nvPr/>
        </p:nvSpPr>
        <p:spPr>
          <a:xfrm>
            <a:off x="1162722" y="2122496"/>
            <a:ext cx="4871086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peep at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som</a:t>
            </a:r>
            <a:r>
              <a:rPr lang="en-US" altLang="zh-CN" sz="1400" dirty="0">
                <a:solidFill>
                  <a:prstClr val="black">
                    <a:lumMod val="95000"/>
                    <a:lumOff val="5000"/>
                    <a:alpha val="70000"/>
                  </a:prstClr>
                </a:solidFill>
                <a:cs typeface="+mn-ea"/>
                <a:sym typeface="+mn-lt"/>
              </a:rPr>
              <a:t> picture, or a passage from the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e distant orb has power to raise and purify our thoughts like a strain of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smusic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, or a noble picture, or a passage from the grander poets</a:t>
            </a:r>
          </a:p>
        </p:txBody>
      </p:sp>
      <p:sp>
        <p:nvSpPr>
          <p:cNvPr id="5" name="矩形 4"/>
          <p:cNvSpPr/>
          <p:nvPr/>
        </p:nvSpPr>
        <p:spPr>
          <a:xfrm>
            <a:off x="1162722" y="3906510"/>
            <a:ext cx="2159598" cy="2072640"/>
          </a:xfrm>
          <a:prstGeom prst="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25967" y="3906510"/>
            <a:ext cx="2159598" cy="2072640"/>
          </a:xfrm>
          <a:prstGeom prst="rect">
            <a:avLst/>
          </a:prstGeom>
          <a:solidFill>
            <a:srgbClr val="DFEC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889212" y="3906510"/>
            <a:ext cx="2159598" cy="2072640"/>
          </a:xfrm>
          <a:prstGeom prst="rect">
            <a:avLst/>
          </a:prstGeom>
          <a:solidFill>
            <a:srgbClr val="DFEC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tower-transmissions_15926"/>
          <p:cNvSpPr>
            <a:spLocks noChangeAspect="1"/>
          </p:cNvSpPr>
          <p:nvPr/>
        </p:nvSpPr>
        <p:spPr bwMode="auto">
          <a:xfrm>
            <a:off x="1956961" y="4333145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TextBox 7"/>
          <p:cNvSpPr txBox="1"/>
          <p:nvPr/>
        </p:nvSpPr>
        <p:spPr>
          <a:xfrm>
            <a:off x="1470949" y="4942830"/>
            <a:ext cx="1543143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0" name="tower-transmissions_15926"/>
          <p:cNvSpPr>
            <a:spLocks noChangeAspect="1"/>
          </p:cNvSpPr>
          <p:nvPr/>
        </p:nvSpPr>
        <p:spPr bwMode="auto">
          <a:xfrm>
            <a:off x="4298300" y="4333145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3812288" y="4942830"/>
            <a:ext cx="1543143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tower-transmissions_15926"/>
          <p:cNvSpPr>
            <a:spLocks noChangeAspect="1"/>
          </p:cNvSpPr>
          <p:nvPr/>
        </p:nvSpPr>
        <p:spPr bwMode="auto">
          <a:xfrm>
            <a:off x="6657312" y="4333145"/>
            <a:ext cx="571120" cy="609685"/>
          </a:xfrm>
          <a:custGeom>
            <a:avLst/>
            <a:gdLst>
              <a:gd name="T0" fmla="*/ 353 w 437"/>
              <a:gd name="T1" fmla="*/ 222 h 467"/>
              <a:gd name="T2" fmla="*/ 371 w 437"/>
              <a:gd name="T3" fmla="*/ 0 h 467"/>
              <a:gd name="T4" fmla="*/ 341 w 437"/>
              <a:gd name="T5" fmla="*/ 30 h 467"/>
              <a:gd name="T6" fmla="*/ 324 w 437"/>
              <a:gd name="T7" fmla="*/ 192 h 467"/>
              <a:gd name="T8" fmla="*/ 341 w 437"/>
              <a:gd name="T9" fmla="*/ 30 h 467"/>
              <a:gd name="T10" fmla="*/ 293 w 437"/>
              <a:gd name="T11" fmla="*/ 78 h 467"/>
              <a:gd name="T12" fmla="*/ 310 w 437"/>
              <a:gd name="T13" fmla="*/ 178 h 467"/>
              <a:gd name="T14" fmla="*/ 66 w 437"/>
              <a:gd name="T15" fmla="*/ 239 h 467"/>
              <a:gd name="T16" fmla="*/ 83 w 437"/>
              <a:gd name="T17" fmla="*/ 17 h 467"/>
              <a:gd name="T18" fmla="*/ 66 w 437"/>
              <a:gd name="T19" fmla="*/ 239 h 467"/>
              <a:gd name="T20" fmla="*/ 113 w 437"/>
              <a:gd name="T21" fmla="*/ 192 h 467"/>
              <a:gd name="T22" fmla="*/ 96 w 437"/>
              <a:gd name="T23" fmla="*/ 30 h 467"/>
              <a:gd name="T24" fmla="*/ 127 w 437"/>
              <a:gd name="T25" fmla="*/ 178 h 467"/>
              <a:gd name="T26" fmla="*/ 144 w 437"/>
              <a:gd name="T27" fmla="*/ 78 h 467"/>
              <a:gd name="T28" fmla="*/ 127 w 437"/>
              <a:gd name="T29" fmla="*/ 178 h 467"/>
              <a:gd name="T30" fmla="*/ 216 w 437"/>
              <a:gd name="T31" fmla="*/ 244 h 467"/>
              <a:gd name="T32" fmla="*/ 151 w 437"/>
              <a:gd name="T33" fmla="*/ 292 h 467"/>
              <a:gd name="T34" fmla="*/ 199 w 437"/>
              <a:gd name="T35" fmla="*/ 139 h 467"/>
              <a:gd name="T36" fmla="*/ 206 w 437"/>
              <a:gd name="T37" fmla="*/ 117 h 467"/>
              <a:gd name="T38" fmla="*/ 156 w 437"/>
              <a:gd name="T39" fmla="*/ 310 h 467"/>
              <a:gd name="T40" fmla="*/ 96 w 437"/>
              <a:gd name="T41" fmla="*/ 467 h 467"/>
              <a:gd name="T42" fmla="*/ 216 w 437"/>
              <a:gd name="T43" fmla="*/ 362 h 467"/>
              <a:gd name="T44" fmla="*/ 194 w 437"/>
              <a:gd name="T45" fmla="*/ 158 h 467"/>
              <a:gd name="T46" fmla="*/ 223 w 437"/>
              <a:gd name="T47" fmla="*/ 237 h 467"/>
              <a:gd name="T48" fmla="*/ 255 w 437"/>
              <a:gd name="T49" fmla="*/ 160 h 467"/>
              <a:gd name="T50" fmla="*/ 194 w 437"/>
              <a:gd name="T51" fmla="*/ 158 h 467"/>
              <a:gd name="T52" fmla="*/ 242 w 437"/>
              <a:gd name="T53" fmla="*/ 115 h 467"/>
              <a:gd name="T54" fmla="*/ 250 w 437"/>
              <a:gd name="T55" fmla="*/ 142 h 467"/>
              <a:gd name="T56" fmla="*/ 239 w 437"/>
              <a:gd name="T57" fmla="*/ 105 h 467"/>
              <a:gd name="T58" fmla="*/ 210 w 437"/>
              <a:gd name="T59" fmla="*/ 107 h 467"/>
              <a:gd name="T60" fmla="*/ 223 w 437"/>
              <a:gd name="T61" fmla="*/ 369 h 467"/>
              <a:gd name="T62" fmla="*/ 154 w 437"/>
              <a:gd name="T63" fmla="*/ 467 h 467"/>
              <a:gd name="T64" fmla="*/ 287 w 437"/>
              <a:gd name="T65" fmla="*/ 467 h 467"/>
              <a:gd name="T66" fmla="*/ 223 w 437"/>
              <a:gd name="T67" fmla="*/ 369 h 467"/>
              <a:gd name="T68" fmla="*/ 290 w 437"/>
              <a:gd name="T69" fmla="*/ 310 h 467"/>
              <a:gd name="T70" fmla="*/ 343 w 437"/>
              <a:gd name="T71" fmla="*/ 462 h 467"/>
              <a:gd name="T72" fmla="*/ 231 w 437"/>
              <a:gd name="T73" fmla="*/ 244 h 467"/>
              <a:gd name="T74" fmla="*/ 294 w 437"/>
              <a:gd name="T75" fmla="*/ 293 h 467"/>
              <a:gd name="T76" fmla="*/ 231 w 437"/>
              <a:gd name="T77" fmla="*/ 244 h 467"/>
              <a:gd name="T78" fmla="*/ 223 w 437"/>
              <a:gd name="T79" fmla="*/ 250 h 467"/>
              <a:gd name="T80" fmla="*/ 223 w 437"/>
              <a:gd name="T81" fmla="*/ 35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7" h="467">
                <a:moveTo>
                  <a:pt x="371" y="239"/>
                </a:moveTo>
                <a:lnTo>
                  <a:pt x="353" y="222"/>
                </a:lnTo>
                <a:cubicBezTo>
                  <a:pt x="410" y="165"/>
                  <a:pt x="410" y="74"/>
                  <a:pt x="353" y="17"/>
                </a:cubicBezTo>
                <a:lnTo>
                  <a:pt x="371" y="0"/>
                </a:lnTo>
                <a:cubicBezTo>
                  <a:pt x="437" y="66"/>
                  <a:pt x="437" y="173"/>
                  <a:pt x="371" y="239"/>
                </a:cubicBezTo>
                <a:close/>
                <a:moveTo>
                  <a:pt x="341" y="30"/>
                </a:moveTo>
                <a:lnTo>
                  <a:pt x="324" y="47"/>
                </a:lnTo>
                <a:cubicBezTo>
                  <a:pt x="364" y="87"/>
                  <a:pt x="364" y="152"/>
                  <a:pt x="324" y="192"/>
                </a:cubicBezTo>
                <a:lnTo>
                  <a:pt x="341" y="209"/>
                </a:lnTo>
                <a:cubicBezTo>
                  <a:pt x="390" y="160"/>
                  <a:pt x="390" y="79"/>
                  <a:pt x="341" y="30"/>
                </a:cubicBezTo>
                <a:close/>
                <a:moveTo>
                  <a:pt x="310" y="61"/>
                </a:moveTo>
                <a:lnTo>
                  <a:pt x="293" y="78"/>
                </a:lnTo>
                <a:cubicBezTo>
                  <a:pt x="316" y="101"/>
                  <a:pt x="316" y="138"/>
                  <a:pt x="293" y="161"/>
                </a:cubicBezTo>
                <a:lnTo>
                  <a:pt x="310" y="178"/>
                </a:lnTo>
                <a:cubicBezTo>
                  <a:pt x="343" y="146"/>
                  <a:pt x="343" y="93"/>
                  <a:pt x="310" y="61"/>
                </a:cubicBezTo>
                <a:close/>
                <a:moveTo>
                  <a:pt x="66" y="239"/>
                </a:moveTo>
                <a:lnTo>
                  <a:pt x="83" y="222"/>
                </a:lnTo>
                <a:cubicBezTo>
                  <a:pt x="27" y="165"/>
                  <a:pt x="27" y="74"/>
                  <a:pt x="83" y="17"/>
                </a:cubicBezTo>
                <a:lnTo>
                  <a:pt x="66" y="0"/>
                </a:lnTo>
                <a:cubicBezTo>
                  <a:pt x="0" y="66"/>
                  <a:pt x="0" y="173"/>
                  <a:pt x="66" y="239"/>
                </a:cubicBezTo>
                <a:close/>
                <a:moveTo>
                  <a:pt x="96" y="209"/>
                </a:moveTo>
                <a:lnTo>
                  <a:pt x="113" y="192"/>
                </a:lnTo>
                <a:cubicBezTo>
                  <a:pt x="73" y="152"/>
                  <a:pt x="73" y="87"/>
                  <a:pt x="113" y="47"/>
                </a:cubicBezTo>
                <a:lnTo>
                  <a:pt x="96" y="30"/>
                </a:lnTo>
                <a:cubicBezTo>
                  <a:pt x="46" y="79"/>
                  <a:pt x="46" y="160"/>
                  <a:pt x="96" y="209"/>
                </a:cubicBezTo>
                <a:close/>
                <a:moveTo>
                  <a:pt x="127" y="178"/>
                </a:moveTo>
                <a:lnTo>
                  <a:pt x="144" y="161"/>
                </a:lnTo>
                <a:cubicBezTo>
                  <a:pt x="121" y="138"/>
                  <a:pt x="121" y="101"/>
                  <a:pt x="144" y="78"/>
                </a:cubicBezTo>
                <a:lnTo>
                  <a:pt x="127" y="61"/>
                </a:lnTo>
                <a:cubicBezTo>
                  <a:pt x="94" y="93"/>
                  <a:pt x="94" y="146"/>
                  <a:pt x="127" y="178"/>
                </a:cubicBezTo>
                <a:close/>
                <a:moveTo>
                  <a:pt x="156" y="296"/>
                </a:moveTo>
                <a:lnTo>
                  <a:pt x="216" y="244"/>
                </a:lnTo>
                <a:lnTo>
                  <a:pt x="177" y="210"/>
                </a:lnTo>
                <a:lnTo>
                  <a:pt x="151" y="292"/>
                </a:lnTo>
                <a:lnTo>
                  <a:pt x="156" y="296"/>
                </a:lnTo>
                <a:close/>
                <a:moveTo>
                  <a:pt x="199" y="139"/>
                </a:moveTo>
                <a:lnTo>
                  <a:pt x="216" y="125"/>
                </a:lnTo>
                <a:lnTo>
                  <a:pt x="206" y="117"/>
                </a:lnTo>
                <a:lnTo>
                  <a:pt x="199" y="139"/>
                </a:lnTo>
                <a:close/>
                <a:moveTo>
                  <a:pt x="156" y="310"/>
                </a:moveTo>
                <a:lnTo>
                  <a:pt x="141" y="323"/>
                </a:lnTo>
                <a:lnTo>
                  <a:pt x="96" y="467"/>
                </a:lnTo>
                <a:lnTo>
                  <a:pt x="97" y="467"/>
                </a:lnTo>
                <a:lnTo>
                  <a:pt x="216" y="362"/>
                </a:lnTo>
                <a:lnTo>
                  <a:pt x="156" y="310"/>
                </a:lnTo>
                <a:close/>
                <a:moveTo>
                  <a:pt x="194" y="158"/>
                </a:moveTo>
                <a:lnTo>
                  <a:pt x="180" y="199"/>
                </a:lnTo>
                <a:lnTo>
                  <a:pt x="223" y="237"/>
                </a:lnTo>
                <a:lnTo>
                  <a:pt x="266" y="199"/>
                </a:lnTo>
                <a:lnTo>
                  <a:pt x="255" y="160"/>
                </a:lnTo>
                <a:lnTo>
                  <a:pt x="223" y="132"/>
                </a:lnTo>
                <a:lnTo>
                  <a:pt x="194" y="158"/>
                </a:lnTo>
                <a:close/>
                <a:moveTo>
                  <a:pt x="250" y="142"/>
                </a:moveTo>
                <a:lnTo>
                  <a:pt x="242" y="115"/>
                </a:lnTo>
                <a:lnTo>
                  <a:pt x="231" y="125"/>
                </a:lnTo>
                <a:lnTo>
                  <a:pt x="250" y="142"/>
                </a:lnTo>
                <a:close/>
                <a:moveTo>
                  <a:pt x="223" y="118"/>
                </a:moveTo>
                <a:lnTo>
                  <a:pt x="239" y="105"/>
                </a:lnTo>
                <a:lnTo>
                  <a:pt x="225" y="58"/>
                </a:lnTo>
                <a:lnTo>
                  <a:pt x="210" y="107"/>
                </a:lnTo>
                <a:lnTo>
                  <a:pt x="223" y="118"/>
                </a:lnTo>
                <a:close/>
                <a:moveTo>
                  <a:pt x="223" y="369"/>
                </a:moveTo>
                <a:lnTo>
                  <a:pt x="113" y="467"/>
                </a:lnTo>
                <a:lnTo>
                  <a:pt x="154" y="467"/>
                </a:lnTo>
                <a:cubicBezTo>
                  <a:pt x="156" y="431"/>
                  <a:pt x="184" y="403"/>
                  <a:pt x="220" y="403"/>
                </a:cubicBezTo>
                <a:cubicBezTo>
                  <a:pt x="256" y="403"/>
                  <a:pt x="285" y="431"/>
                  <a:pt x="287" y="467"/>
                </a:cubicBezTo>
                <a:lnTo>
                  <a:pt x="334" y="467"/>
                </a:lnTo>
                <a:lnTo>
                  <a:pt x="223" y="369"/>
                </a:lnTo>
                <a:close/>
                <a:moveTo>
                  <a:pt x="302" y="320"/>
                </a:moveTo>
                <a:lnTo>
                  <a:pt x="290" y="310"/>
                </a:lnTo>
                <a:lnTo>
                  <a:pt x="231" y="362"/>
                </a:lnTo>
                <a:lnTo>
                  <a:pt x="343" y="462"/>
                </a:lnTo>
                <a:lnTo>
                  <a:pt x="302" y="320"/>
                </a:lnTo>
                <a:close/>
                <a:moveTo>
                  <a:pt x="231" y="244"/>
                </a:moveTo>
                <a:lnTo>
                  <a:pt x="290" y="296"/>
                </a:lnTo>
                <a:lnTo>
                  <a:pt x="294" y="293"/>
                </a:lnTo>
                <a:lnTo>
                  <a:pt x="269" y="209"/>
                </a:lnTo>
                <a:lnTo>
                  <a:pt x="231" y="244"/>
                </a:lnTo>
                <a:close/>
                <a:moveTo>
                  <a:pt x="283" y="303"/>
                </a:moveTo>
                <a:lnTo>
                  <a:pt x="223" y="250"/>
                </a:lnTo>
                <a:lnTo>
                  <a:pt x="163" y="303"/>
                </a:lnTo>
                <a:lnTo>
                  <a:pt x="223" y="356"/>
                </a:lnTo>
                <a:lnTo>
                  <a:pt x="283" y="303"/>
                </a:ln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TextBox 7"/>
          <p:cNvSpPr txBox="1"/>
          <p:nvPr/>
        </p:nvSpPr>
        <p:spPr>
          <a:xfrm>
            <a:off x="6171300" y="4942830"/>
            <a:ext cx="1543143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17" name="圆: 空心 16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0" name="圆: 空心 19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1" name="圆: 空心 20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1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5943600" y="0"/>
            <a:ext cx="4130040" cy="3733800"/>
          </a:xfrm>
          <a:prstGeom prst="parallelogram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平行四边形 2"/>
          <p:cNvSpPr/>
          <p:nvPr/>
        </p:nvSpPr>
        <p:spPr>
          <a:xfrm>
            <a:off x="7726680" y="3124200"/>
            <a:ext cx="4130040" cy="3733800"/>
          </a:xfrm>
          <a:prstGeom prst="parallelogram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7726680" y="2141220"/>
            <a:ext cx="2575560" cy="2575560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6" name="圆: 空心 5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9" name="圆: 空心 8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圆: 空心 9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椭圆 10"/>
          <p:cNvSpPr/>
          <p:nvPr/>
        </p:nvSpPr>
        <p:spPr>
          <a:xfrm>
            <a:off x="1247136" y="2802419"/>
            <a:ext cx="558800" cy="558800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2123916" y="2773056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2235997" y="3053017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14" name="Group 14"/>
          <p:cNvGrpSpPr/>
          <p:nvPr/>
        </p:nvGrpSpPr>
        <p:grpSpPr>
          <a:xfrm>
            <a:off x="1385002" y="2951092"/>
            <a:ext cx="299594" cy="286726"/>
            <a:chOff x="8383588" y="4452938"/>
            <a:chExt cx="522287" cy="477837"/>
          </a:xfrm>
          <a:solidFill>
            <a:schemeClr val="bg1"/>
          </a:solidFill>
        </p:grpSpPr>
        <p:sp>
          <p:nvSpPr>
            <p:cNvPr id="15" name="Freeform 15"/>
            <p:cNvSpPr/>
            <p:nvPr/>
          </p:nvSpPr>
          <p:spPr bwMode="auto">
            <a:xfrm>
              <a:off x="8477250" y="4873625"/>
              <a:ext cx="334962" cy="57150"/>
            </a:xfrm>
            <a:custGeom>
              <a:avLst/>
              <a:gdLst>
                <a:gd name="T0" fmla="*/ 69 w 89"/>
                <a:gd name="T1" fmla="*/ 0 h 15"/>
                <a:gd name="T2" fmla="*/ 21 w 89"/>
                <a:gd name="T3" fmla="*/ 0 h 15"/>
                <a:gd name="T4" fmla="*/ 0 w 89"/>
                <a:gd name="T5" fmla="*/ 8 h 15"/>
                <a:gd name="T6" fmla="*/ 10 w 89"/>
                <a:gd name="T7" fmla="*/ 15 h 15"/>
                <a:gd name="T8" fmla="*/ 79 w 89"/>
                <a:gd name="T9" fmla="*/ 15 h 15"/>
                <a:gd name="T10" fmla="*/ 89 w 89"/>
                <a:gd name="T11" fmla="*/ 8 h 15"/>
                <a:gd name="T12" fmla="*/ 69 w 8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5">
                  <a:moveTo>
                    <a:pt x="69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0" y="3"/>
                    <a:pt x="0" y="8"/>
                  </a:cubicBezTo>
                  <a:cubicBezTo>
                    <a:pt x="0" y="12"/>
                    <a:pt x="5" y="15"/>
                    <a:pt x="10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4" y="15"/>
                    <a:pt x="89" y="12"/>
                    <a:pt x="89" y="8"/>
                  </a:cubicBezTo>
                  <a:cubicBezTo>
                    <a:pt x="89" y="2"/>
                    <a:pt x="74" y="0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8383588" y="4452938"/>
              <a:ext cx="522287" cy="387350"/>
            </a:xfrm>
            <a:custGeom>
              <a:avLst/>
              <a:gdLst>
                <a:gd name="T0" fmla="*/ 110 w 139"/>
                <a:gd name="T1" fmla="*/ 103 h 103"/>
                <a:gd name="T2" fmla="*/ 30 w 139"/>
                <a:gd name="T3" fmla="*/ 103 h 103"/>
                <a:gd name="T4" fmla="*/ 0 w 139"/>
                <a:gd name="T5" fmla="*/ 74 h 103"/>
                <a:gd name="T6" fmla="*/ 0 w 139"/>
                <a:gd name="T7" fmla="*/ 30 h 103"/>
                <a:gd name="T8" fmla="*/ 30 w 139"/>
                <a:gd name="T9" fmla="*/ 0 h 103"/>
                <a:gd name="T10" fmla="*/ 110 w 139"/>
                <a:gd name="T11" fmla="*/ 0 h 103"/>
                <a:gd name="T12" fmla="*/ 139 w 139"/>
                <a:gd name="T13" fmla="*/ 30 h 103"/>
                <a:gd name="T14" fmla="*/ 139 w 139"/>
                <a:gd name="T15" fmla="*/ 74 h 103"/>
                <a:gd name="T16" fmla="*/ 110 w 139"/>
                <a:gd name="T17" fmla="*/ 103 h 103"/>
                <a:gd name="T18" fmla="*/ 27 w 139"/>
                <a:gd name="T19" fmla="*/ 9 h 103"/>
                <a:gd name="T20" fmla="*/ 8 w 139"/>
                <a:gd name="T21" fmla="*/ 29 h 103"/>
                <a:gd name="T22" fmla="*/ 8 w 139"/>
                <a:gd name="T23" fmla="*/ 75 h 103"/>
                <a:gd name="T24" fmla="*/ 27 w 139"/>
                <a:gd name="T25" fmla="*/ 95 h 103"/>
                <a:gd name="T26" fmla="*/ 112 w 139"/>
                <a:gd name="T27" fmla="*/ 95 h 103"/>
                <a:gd name="T28" fmla="*/ 131 w 139"/>
                <a:gd name="T29" fmla="*/ 75 h 103"/>
                <a:gd name="T30" fmla="*/ 131 w 139"/>
                <a:gd name="T31" fmla="*/ 29 h 103"/>
                <a:gd name="T32" fmla="*/ 112 w 139"/>
                <a:gd name="T33" fmla="*/ 9 h 103"/>
                <a:gd name="T34" fmla="*/ 27 w 139"/>
                <a:gd name="T35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103">
                  <a:moveTo>
                    <a:pt x="11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13" y="103"/>
                    <a:pt x="0" y="90"/>
                    <a:pt x="0" y="7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6" y="0"/>
                    <a:pt x="139" y="14"/>
                    <a:pt x="139" y="30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90"/>
                    <a:pt x="126" y="103"/>
                    <a:pt x="110" y="103"/>
                  </a:cubicBezTo>
                  <a:close/>
                  <a:moveTo>
                    <a:pt x="27" y="9"/>
                  </a:moveTo>
                  <a:cubicBezTo>
                    <a:pt x="17" y="9"/>
                    <a:pt x="8" y="18"/>
                    <a:pt x="8" y="2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86"/>
                    <a:pt x="17" y="95"/>
                    <a:pt x="27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22" y="95"/>
                    <a:pt x="131" y="86"/>
                    <a:pt x="131" y="75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18"/>
                    <a:pt x="122" y="9"/>
                    <a:pt x="112" y="9"/>
                  </a:cubicBezTo>
                  <a:lnTo>
                    <a:pt x="2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8774113" y="4559300"/>
              <a:ext cx="63500" cy="63500"/>
            </a:xfrm>
            <a:custGeom>
              <a:avLst/>
              <a:gdLst>
                <a:gd name="T0" fmla="*/ 9 w 17"/>
                <a:gd name="T1" fmla="*/ 17 h 17"/>
                <a:gd name="T2" fmla="*/ 0 w 17"/>
                <a:gd name="T3" fmla="*/ 9 h 17"/>
                <a:gd name="T4" fmla="*/ 9 w 17"/>
                <a:gd name="T5" fmla="*/ 0 h 17"/>
                <a:gd name="T6" fmla="*/ 17 w 17"/>
                <a:gd name="T7" fmla="*/ 9 h 17"/>
                <a:gd name="T8" fmla="*/ 9 w 17"/>
                <a:gd name="T9" fmla="*/ 17 h 17"/>
                <a:gd name="T10" fmla="*/ 9 w 17"/>
                <a:gd name="T11" fmla="*/ 5 h 17"/>
                <a:gd name="T12" fmla="*/ 5 w 17"/>
                <a:gd name="T13" fmla="*/ 9 h 17"/>
                <a:gd name="T14" fmla="*/ 9 w 17"/>
                <a:gd name="T15" fmla="*/ 13 h 17"/>
                <a:gd name="T16" fmla="*/ 13 w 17"/>
                <a:gd name="T17" fmla="*/ 9 h 17"/>
                <a:gd name="T18" fmla="*/ 9 w 17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3"/>
                    <a:pt x="13" y="17"/>
                    <a:pt x="9" y="17"/>
                  </a:cubicBezTo>
                  <a:close/>
                  <a:moveTo>
                    <a:pt x="9" y="5"/>
                  </a:moveTo>
                  <a:cubicBezTo>
                    <a:pt x="6" y="5"/>
                    <a:pt x="5" y="7"/>
                    <a:pt x="5" y="9"/>
                  </a:cubicBezTo>
                  <a:cubicBezTo>
                    <a:pt x="5" y="11"/>
                    <a:pt x="6" y="13"/>
                    <a:pt x="9" y="13"/>
                  </a:cubicBezTo>
                  <a:cubicBezTo>
                    <a:pt x="11" y="13"/>
                    <a:pt x="13" y="11"/>
                    <a:pt x="13" y="9"/>
                  </a:cubicBezTo>
                  <a:cubicBezTo>
                    <a:pt x="13" y="7"/>
                    <a:pt x="11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8669338" y="4629150"/>
              <a:ext cx="63500" cy="65087"/>
            </a:xfrm>
            <a:custGeom>
              <a:avLst/>
              <a:gdLst>
                <a:gd name="T0" fmla="*/ 9 w 17"/>
                <a:gd name="T1" fmla="*/ 17 h 17"/>
                <a:gd name="T2" fmla="*/ 0 w 17"/>
                <a:gd name="T3" fmla="*/ 9 h 17"/>
                <a:gd name="T4" fmla="*/ 9 w 17"/>
                <a:gd name="T5" fmla="*/ 0 h 17"/>
                <a:gd name="T6" fmla="*/ 17 w 17"/>
                <a:gd name="T7" fmla="*/ 9 h 17"/>
                <a:gd name="T8" fmla="*/ 9 w 17"/>
                <a:gd name="T9" fmla="*/ 17 h 17"/>
                <a:gd name="T10" fmla="*/ 9 w 17"/>
                <a:gd name="T11" fmla="*/ 5 h 17"/>
                <a:gd name="T12" fmla="*/ 5 w 17"/>
                <a:gd name="T13" fmla="*/ 9 h 17"/>
                <a:gd name="T14" fmla="*/ 9 w 17"/>
                <a:gd name="T15" fmla="*/ 13 h 17"/>
                <a:gd name="T16" fmla="*/ 13 w 17"/>
                <a:gd name="T17" fmla="*/ 9 h 17"/>
                <a:gd name="T18" fmla="*/ 9 w 17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3"/>
                    <a:pt x="13" y="17"/>
                    <a:pt x="9" y="17"/>
                  </a:cubicBezTo>
                  <a:close/>
                  <a:moveTo>
                    <a:pt x="9" y="5"/>
                  </a:moveTo>
                  <a:cubicBezTo>
                    <a:pt x="6" y="5"/>
                    <a:pt x="5" y="7"/>
                    <a:pt x="5" y="9"/>
                  </a:cubicBezTo>
                  <a:cubicBezTo>
                    <a:pt x="5" y="11"/>
                    <a:pt x="6" y="13"/>
                    <a:pt x="9" y="13"/>
                  </a:cubicBezTo>
                  <a:cubicBezTo>
                    <a:pt x="11" y="13"/>
                    <a:pt x="13" y="11"/>
                    <a:pt x="13" y="9"/>
                  </a:cubicBezTo>
                  <a:cubicBezTo>
                    <a:pt x="13" y="7"/>
                    <a:pt x="11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8556625" y="4600575"/>
              <a:ext cx="60325" cy="63500"/>
            </a:xfrm>
            <a:custGeom>
              <a:avLst/>
              <a:gdLst>
                <a:gd name="T0" fmla="*/ 8 w 16"/>
                <a:gd name="T1" fmla="*/ 17 h 17"/>
                <a:gd name="T2" fmla="*/ 0 w 16"/>
                <a:gd name="T3" fmla="*/ 9 h 17"/>
                <a:gd name="T4" fmla="*/ 8 w 16"/>
                <a:gd name="T5" fmla="*/ 0 h 17"/>
                <a:gd name="T6" fmla="*/ 16 w 16"/>
                <a:gd name="T7" fmla="*/ 9 h 17"/>
                <a:gd name="T8" fmla="*/ 8 w 16"/>
                <a:gd name="T9" fmla="*/ 17 h 17"/>
                <a:gd name="T10" fmla="*/ 8 w 16"/>
                <a:gd name="T11" fmla="*/ 5 h 17"/>
                <a:gd name="T12" fmla="*/ 4 w 16"/>
                <a:gd name="T13" fmla="*/ 9 h 17"/>
                <a:gd name="T14" fmla="*/ 8 w 16"/>
                <a:gd name="T15" fmla="*/ 13 h 17"/>
                <a:gd name="T16" fmla="*/ 12 w 16"/>
                <a:gd name="T17" fmla="*/ 9 h 17"/>
                <a:gd name="T18" fmla="*/ 8 w 16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ubicBezTo>
                    <a:pt x="16" y="13"/>
                    <a:pt x="13" y="17"/>
                    <a:pt x="8" y="17"/>
                  </a:cubicBezTo>
                  <a:close/>
                  <a:moveTo>
                    <a:pt x="8" y="5"/>
                  </a:moveTo>
                  <a:cubicBezTo>
                    <a:pt x="6" y="5"/>
                    <a:pt x="4" y="7"/>
                    <a:pt x="4" y="9"/>
                  </a:cubicBezTo>
                  <a:cubicBezTo>
                    <a:pt x="4" y="11"/>
                    <a:pt x="6" y="13"/>
                    <a:pt x="8" y="13"/>
                  </a:cubicBezTo>
                  <a:cubicBezTo>
                    <a:pt x="10" y="13"/>
                    <a:pt x="12" y="11"/>
                    <a:pt x="12" y="9"/>
                  </a:cubicBezTo>
                  <a:cubicBezTo>
                    <a:pt x="12" y="7"/>
                    <a:pt x="10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8451850" y="4675188"/>
              <a:ext cx="63500" cy="60325"/>
            </a:xfrm>
            <a:custGeom>
              <a:avLst/>
              <a:gdLst>
                <a:gd name="T0" fmla="*/ 8 w 17"/>
                <a:gd name="T1" fmla="*/ 16 h 16"/>
                <a:gd name="T2" fmla="*/ 0 w 17"/>
                <a:gd name="T3" fmla="*/ 8 h 16"/>
                <a:gd name="T4" fmla="*/ 8 w 17"/>
                <a:gd name="T5" fmla="*/ 0 h 16"/>
                <a:gd name="T6" fmla="*/ 17 w 17"/>
                <a:gd name="T7" fmla="*/ 8 h 16"/>
                <a:gd name="T8" fmla="*/ 8 w 17"/>
                <a:gd name="T9" fmla="*/ 16 h 16"/>
                <a:gd name="T10" fmla="*/ 8 w 17"/>
                <a:gd name="T11" fmla="*/ 4 h 16"/>
                <a:gd name="T12" fmla="*/ 4 w 17"/>
                <a:gd name="T13" fmla="*/ 8 h 16"/>
                <a:gd name="T14" fmla="*/ 8 w 17"/>
                <a:gd name="T15" fmla="*/ 12 h 16"/>
                <a:gd name="T16" fmla="*/ 12 w 17"/>
                <a:gd name="T17" fmla="*/ 8 h 16"/>
                <a:gd name="T18" fmla="*/ 8 w 17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7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8721725" y="4595813"/>
              <a:ext cx="71437" cy="57150"/>
            </a:xfrm>
            <a:custGeom>
              <a:avLst/>
              <a:gdLst>
                <a:gd name="T0" fmla="*/ 2 w 19"/>
                <a:gd name="T1" fmla="*/ 15 h 15"/>
                <a:gd name="T2" fmla="*/ 19 w 19"/>
                <a:gd name="T3" fmla="*/ 4 h 15"/>
                <a:gd name="T4" fmla="*/ 17 w 19"/>
                <a:gd name="T5" fmla="*/ 0 h 15"/>
                <a:gd name="T6" fmla="*/ 0 w 19"/>
                <a:gd name="T7" fmla="*/ 11 h 15"/>
                <a:gd name="T8" fmla="*/ 2 w 1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2" y="15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8496300" y="4645025"/>
              <a:ext cx="71437" cy="55562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11 h 15"/>
                <a:gd name="T4" fmla="*/ 3 w 19"/>
                <a:gd name="T5" fmla="*/ 15 h 15"/>
                <a:gd name="T6" fmla="*/ 19 w 19"/>
                <a:gd name="T7" fmla="*/ 3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7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8612188" y="4633913"/>
              <a:ext cx="60325" cy="30162"/>
            </a:xfrm>
            <a:custGeom>
              <a:avLst/>
              <a:gdLst>
                <a:gd name="T0" fmla="*/ 16 w 16"/>
                <a:gd name="T1" fmla="*/ 4 h 8"/>
                <a:gd name="T2" fmla="*/ 1 w 16"/>
                <a:gd name="T3" fmla="*/ 0 h 8"/>
                <a:gd name="T4" fmla="*/ 1 w 16"/>
                <a:gd name="T5" fmla="*/ 0 h 8"/>
                <a:gd name="T6" fmla="*/ 0 w 16"/>
                <a:gd name="T7" fmla="*/ 4 h 8"/>
                <a:gd name="T8" fmla="*/ 15 w 16"/>
                <a:gd name="T9" fmla="*/ 8 h 8"/>
                <a:gd name="T10" fmla="*/ 15 w 16"/>
                <a:gd name="T11" fmla="*/ 8 h 8"/>
                <a:gd name="T12" fmla="*/ 16 w 1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3"/>
                    <a:pt x="0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6" y="5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2" tIns="45706" rIns="91412" bIns="4570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800">
                <a:solidFill>
                  <a:srgbClr val="3A3A3A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2130988" y="4239566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TextBox 7"/>
          <p:cNvSpPr txBox="1"/>
          <p:nvPr/>
        </p:nvSpPr>
        <p:spPr>
          <a:xfrm>
            <a:off x="2243069" y="4519527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50" name="组合 49"/>
          <p:cNvGrpSpPr/>
          <p:nvPr/>
        </p:nvGrpSpPr>
        <p:grpSpPr>
          <a:xfrm>
            <a:off x="1254208" y="4268929"/>
            <a:ext cx="558800" cy="558800"/>
            <a:chOff x="1254208" y="4268929"/>
            <a:chExt cx="558800" cy="558800"/>
          </a:xfrm>
        </p:grpSpPr>
        <p:sp>
          <p:nvSpPr>
            <p:cNvPr id="37" name="椭圆 36"/>
            <p:cNvSpPr/>
            <p:nvPr/>
          </p:nvSpPr>
          <p:spPr>
            <a:xfrm>
              <a:off x="1254208" y="4268929"/>
              <a:ext cx="558800" cy="558800"/>
            </a:xfrm>
            <a:prstGeom prst="ellipse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40" name="Group 14"/>
            <p:cNvGrpSpPr/>
            <p:nvPr/>
          </p:nvGrpSpPr>
          <p:grpSpPr>
            <a:xfrm>
              <a:off x="1392074" y="4417602"/>
              <a:ext cx="299594" cy="286726"/>
              <a:chOff x="8383588" y="4452938"/>
              <a:chExt cx="522287" cy="477837"/>
            </a:xfrm>
            <a:solidFill>
              <a:schemeClr val="bg1"/>
            </a:solidFill>
          </p:grpSpPr>
          <p:sp>
            <p:nvSpPr>
              <p:cNvPr id="41" name="Freeform 15"/>
              <p:cNvSpPr/>
              <p:nvPr/>
            </p:nvSpPr>
            <p:spPr bwMode="auto">
              <a:xfrm>
                <a:off x="8477250" y="4873625"/>
                <a:ext cx="334962" cy="57150"/>
              </a:xfrm>
              <a:custGeom>
                <a:avLst/>
                <a:gdLst>
                  <a:gd name="T0" fmla="*/ 69 w 89"/>
                  <a:gd name="T1" fmla="*/ 0 h 15"/>
                  <a:gd name="T2" fmla="*/ 21 w 89"/>
                  <a:gd name="T3" fmla="*/ 0 h 15"/>
                  <a:gd name="T4" fmla="*/ 0 w 89"/>
                  <a:gd name="T5" fmla="*/ 8 h 15"/>
                  <a:gd name="T6" fmla="*/ 10 w 89"/>
                  <a:gd name="T7" fmla="*/ 15 h 15"/>
                  <a:gd name="T8" fmla="*/ 79 w 89"/>
                  <a:gd name="T9" fmla="*/ 15 h 15"/>
                  <a:gd name="T10" fmla="*/ 89 w 89"/>
                  <a:gd name="T11" fmla="*/ 8 h 15"/>
                  <a:gd name="T12" fmla="*/ 69 w 8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5">
                    <a:moveTo>
                      <a:pt x="69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0" y="3"/>
                      <a:pt x="0" y="8"/>
                    </a:cubicBezTo>
                    <a:cubicBezTo>
                      <a:pt x="0" y="12"/>
                      <a:pt x="5" y="15"/>
                      <a:pt x="10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4" y="15"/>
                      <a:pt x="89" y="12"/>
                      <a:pt x="89" y="8"/>
                    </a:cubicBezTo>
                    <a:cubicBezTo>
                      <a:pt x="89" y="2"/>
                      <a:pt x="74" y="0"/>
                      <a:pt x="6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6"/>
              <p:cNvSpPr>
                <a:spLocks noEditPoints="1"/>
              </p:cNvSpPr>
              <p:nvPr/>
            </p:nvSpPr>
            <p:spPr bwMode="auto">
              <a:xfrm>
                <a:off x="8383588" y="4452938"/>
                <a:ext cx="522287" cy="387350"/>
              </a:xfrm>
              <a:custGeom>
                <a:avLst/>
                <a:gdLst>
                  <a:gd name="T0" fmla="*/ 110 w 139"/>
                  <a:gd name="T1" fmla="*/ 103 h 103"/>
                  <a:gd name="T2" fmla="*/ 30 w 139"/>
                  <a:gd name="T3" fmla="*/ 103 h 103"/>
                  <a:gd name="T4" fmla="*/ 0 w 139"/>
                  <a:gd name="T5" fmla="*/ 74 h 103"/>
                  <a:gd name="T6" fmla="*/ 0 w 139"/>
                  <a:gd name="T7" fmla="*/ 30 h 103"/>
                  <a:gd name="T8" fmla="*/ 30 w 139"/>
                  <a:gd name="T9" fmla="*/ 0 h 103"/>
                  <a:gd name="T10" fmla="*/ 110 w 139"/>
                  <a:gd name="T11" fmla="*/ 0 h 103"/>
                  <a:gd name="T12" fmla="*/ 139 w 139"/>
                  <a:gd name="T13" fmla="*/ 30 h 103"/>
                  <a:gd name="T14" fmla="*/ 139 w 139"/>
                  <a:gd name="T15" fmla="*/ 74 h 103"/>
                  <a:gd name="T16" fmla="*/ 110 w 139"/>
                  <a:gd name="T17" fmla="*/ 103 h 103"/>
                  <a:gd name="T18" fmla="*/ 27 w 139"/>
                  <a:gd name="T19" fmla="*/ 9 h 103"/>
                  <a:gd name="T20" fmla="*/ 8 w 139"/>
                  <a:gd name="T21" fmla="*/ 29 h 103"/>
                  <a:gd name="T22" fmla="*/ 8 w 139"/>
                  <a:gd name="T23" fmla="*/ 75 h 103"/>
                  <a:gd name="T24" fmla="*/ 27 w 139"/>
                  <a:gd name="T25" fmla="*/ 95 h 103"/>
                  <a:gd name="T26" fmla="*/ 112 w 139"/>
                  <a:gd name="T27" fmla="*/ 95 h 103"/>
                  <a:gd name="T28" fmla="*/ 131 w 139"/>
                  <a:gd name="T29" fmla="*/ 75 h 103"/>
                  <a:gd name="T30" fmla="*/ 131 w 139"/>
                  <a:gd name="T31" fmla="*/ 29 h 103"/>
                  <a:gd name="T32" fmla="*/ 112 w 139"/>
                  <a:gd name="T33" fmla="*/ 9 h 103"/>
                  <a:gd name="T34" fmla="*/ 27 w 139"/>
                  <a:gd name="T35" fmla="*/ 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03">
                    <a:moveTo>
                      <a:pt x="110" y="103"/>
                    </a:moveTo>
                    <a:cubicBezTo>
                      <a:pt x="30" y="103"/>
                      <a:pt x="30" y="103"/>
                      <a:pt x="30" y="103"/>
                    </a:cubicBezTo>
                    <a:cubicBezTo>
                      <a:pt x="13" y="103"/>
                      <a:pt x="0" y="90"/>
                      <a:pt x="0" y="7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26" y="0"/>
                      <a:pt x="139" y="14"/>
                      <a:pt x="139" y="30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39" y="90"/>
                      <a:pt x="126" y="103"/>
                      <a:pt x="110" y="103"/>
                    </a:cubicBezTo>
                    <a:close/>
                    <a:moveTo>
                      <a:pt x="27" y="9"/>
                    </a:moveTo>
                    <a:cubicBezTo>
                      <a:pt x="17" y="9"/>
                      <a:pt x="8" y="18"/>
                      <a:pt x="8" y="29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86"/>
                      <a:pt x="17" y="95"/>
                      <a:pt x="27" y="95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22" y="95"/>
                      <a:pt x="131" y="86"/>
                      <a:pt x="131" y="75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18"/>
                      <a:pt x="122" y="9"/>
                      <a:pt x="112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7"/>
              <p:cNvSpPr>
                <a:spLocks noEditPoints="1"/>
              </p:cNvSpPr>
              <p:nvPr/>
            </p:nvSpPr>
            <p:spPr bwMode="auto">
              <a:xfrm>
                <a:off x="8774113" y="4559300"/>
                <a:ext cx="63500" cy="63500"/>
              </a:xfrm>
              <a:custGeom>
                <a:avLst/>
                <a:gdLst>
                  <a:gd name="T0" fmla="*/ 9 w 17"/>
                  <a:gd name="T1" fmla="*/ 17 h 17"/>
                  <a:gd name="T2" fmla="*/ 0 w 17"/>
                  <a:gd name="T3" fmla="*/ 9 h 17"/>
                  <a:gd name="T4" fmla="*/ 9 w 17"/>
                  <a:gd name="T5" fmla="*/ 0 h 17"/>
                  <a:gd name="T6" fmla="*/ 17 w 17"/>
                  <a:gd name="T7" fmla="*/ 9 h 17"/>
                  <a:gd name="T8" fmla="*/ 9 w 17"/>
                  <a:gd name="T9" fmla="*/ 17 h 17"/>
                  <a:gd name="T10" fmla="*/ 9 w 17"/>
                  <a:gd name="T11" fmla="*/ 5 h 17"/>
                  <a:gd name="T12" fmla="*/ 5 w 17"/>
                  <a:gd name="T13" fmla="*/ 9 h 17"/>
                  <a:gd name="T14" fmla="*/ 9 w 17"/>
                  <a:gd name="T15" fmla="*/ 13 h 17"/>
                  <a:gd name="T16" fmla="*/ 13 w 17"/>
                  <a:gd name="T17" fmla="*/ 9 h 17"/>
                  <a:gd name="T18" fmla="*/ 9 w 17"/>
                  <a:gd name="T1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lose/>
                    <a:moveTo>
                      <a:pt x="9" y="5"/>
                    </a:moveTo>
                    <a:cubicBezTo>
                      <a:pt x="6" y="5"/>
                      <a:pt x="5" y="7"/>
                      <a:pt x="5" y="9"/>
                    </a:cubicBezTo>
                    <a:cubicBezTo>
                      <a:pt x="5" y="11"/>
                      <a:pt x="6" y="13"/>
                      <a:pt x="9" y="13"/>
                    </a:cubicBezTo>
                    <a:cubicBezTo>
                      <a:pt x="11" y="13"/>
                      <a:pt x="13" y="11"/>
                      <a:pt x="13" y="9"/>
                    </a:cubicBezTo>
                    <a:cubicBezTo>
                      <a:pt x="13" y="7"/>
                      <a:pt x="11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8"/>
              <p:cNvSpPr>
                <a:spLocks noEditPoints="1"/>
              </p:cNvSpPr>
              <p:nvPr/>
            </p:nvSpPr>
            <p:spPr bwMode="auto">
              <a:xfrm>
                <a:off x="8669338" y="4629150"/>
                <a:ext cx="63500" cy="65087"/>
              </a:xfrm>
              <a:custGeom>
                <a:avLst/>
                <a:gdLst>
                  <a:gd name="T0" fmla="*/ 9 w 17"/>
                  <a:gd name="T1" fmla="*/ 17 h 17"/>
                  <a:gd name="T2" fmla="*/ 0 w 17"/>
                  <a:gd name="T3" fmla="*/ 9 h 17"/>
                  <a:gd name="T4" fmla="*/ 9 w 17"/>
                  <a:gd name="T5" fmla="*/ 0 h 17"/>
                  <a:gd name="T6" fmla="*/ 17 w 17"/>
                  <a:gd name="T7" fmla="*/ 9 h 17"/>
                  <a:gd name="T8" fmla="*/ 9 w 17"/>
                  <a:gd name="T9" fmla="*/ 17 h 17"/>
                  <a:gd name="T10" fmla="*/ 9 w 17"/>
                  <a:gd name="T11" fmla="*/ 5 h 17"/>
                  <a:gd name="T12" fmla="*/ 5 w 17"/>
                  <a:gd name="T13" fmla="*/ 9 h 17"/>
                  <a:gd name="T14" fmla="*/ 9 w 17"/>
                  <a:gd name="T15" fmla="*/ 13 h 17"/>
                  <a:gd name="T16" fmla="*/ 13 w 17"/>
                  <a:gd name="T17" fmla="*/ 9 h 17"/>
                  <a:gd name="T18" fmla="*/ 9 w 17"/>
                  <a:gd name="T1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lose/>
                    <a:moveTo>
                      <a:pt x="9" y="5"/>
                    </a:moveTo>
                    <a:cubicBezTo>
                      <a:pt x="6" y="5"/>
                      <a:pt x="5" y="7"/>
                      <a:pt x="5" y="9"/>
                    </a:cubicBezTo>
                    <a:cubicBezTo>
                      <a:pt x="5" y="11"/>
                      <a:pt x="6" y="13"/>
                      <a:pt x="9" y="13"/>
                    </a:cubicBezTo>
                    <a:cubicBezTo>
                      <a:pt x="11" y="13"/>
                      <a:pt x="13" y="11"/>
                      <a:pt x="13" y="9"/>
                    </a:cubicBezTo>
                    <a:cubicBezTo>
                      <a:pt x="13" y="7"/>
                      <a:pt x="11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9"/>
              <p:cNvSpPr>
                <a:spLocks noEditPoints="1"/>
              </p:cNvSpPr>
              <p:nvPr/>
            </p:nvSpPr>
            <p:spPr bwMode="auto">
              <a:xfrm>
                <a:off x="8556625" y="4600575"/>
                <a:ext cx="60325" cy="63500"/>
              </a:xfrm>
              <a:custGeom>
                <a:avLst/>
                <a:gdLst>
                  <a:gd name="T0" fmla="*/ 8 w 16"/>
                  <a:gd name="T1" fmla="*/ 17 h 17"/>
                  <a:gd name="T2" fmla="*/ 0 w 16"/>
                  <a:gd name="T3" fmla="*/ 9 h 17"/>
                  <a:gd name="T4" fmla="*/ 8 w 16"/>
                  <a:gd name="T5" fmla="*/ 0 h 17"/>
                  <a:gd name="T6" fmla="*/ 16 w 16"/>
                  <a:gd name="T7" fmla="*/ 9 h 17"/>
                  <a:gd name="T8" fmla="*/ 8 w 16"/>
                  <a:gd name="T9" fmla="*/ 17 h 17"/>
                  <a:gd name="T10" fmla="*/ 8 w 16"/>
                  <a:gd name="T11" fmla="*/ 5 h 17"/>
                  <a:gd name="T12" fmla="*/ 4 w 16"/>
                  <a:gd name="T13" fmla="*/ 9 h 17"/>
                  <a:gd name="T14" fmla="*/ 8 w 16"/>
                  <a:gd name="T15" fmla="*/ 13 h 17"/>
                  <a:gd name="T16" fmla="*/ 12 w 16"/>
                  <a:gd name="T17" fmla="*/ 9 h 17"/>
                  <a:gd name="T18" fmla="*/ 8 w 16"/>
                  <a:gd name="T1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3" y="17"/>
                      <a:pt x="0" y="13"/>
                      <a:pt x="0" y="9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3" y="0"/>
                      <a:pt x="16" y="4"/>
                      <a:pt x="16" y="9"/>
                    </a:cubicBezTo>
                    <a:cubicBezTo>
                      <a:pt x="16" y="13"/>
                      <a:pt x="13" y="17"/>
                      <a:pt x="8" y="17"/>
                    </a:cubicBezTo>
                    <a:close/>
                    <a:moveTo>
                      <a:pt x="8" y="5"/>
                    </a:moveTo>
                    <a:cubicBezTo>
                      <a:pt x="6" y="5"/>
                      <a:pt x="4" y="7"/>
                      <a:pt x="4" y="9"/>
                    </a:cubicBezTo>
                    <a:cubicBezTo>
                      <a:pt x="4" y="11"/>
                      <a:pt x="6" y="13"/>
                      <a:pt x="8" y="13"/>
                    </a:cubicBezTo>
                    <a:cubicBezTo>
                      <a:pt x="10" y="13"/>
                      <a:pt x="12" y="11"/>
                      <a:pt x="12" y="9"/>
                    </a:cubicBezTo>
                    <a:cubicBezTo>
                      <a:pt x="12" y="7"/>
                      <a:pt x="10" y="5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 20"/>
              <p:cNvSpPr>
                <a:spLocks noEditPoints="1"/>
              </p:cNvSpPr>
              <p:nvPr/>
            </p:nvSpPr>
            <p:spPr bwMode="auto">
              <a:xfrm>
                <a:off x="8451850" y="4675188"/>
                <a:ext cx="63500" cy="60325"/>
              </a:xfrm>
              <a:custGeom>
                <a:avLst/>
                <a:gdLst>
                  <a:gd name="T0" fmla="*/ 8 w 17"/>
                  <a:gd name="T1" fmla="*/ 16 h 16"/>
                  <a:gd name="T2" fmla="*/ 0 w 17"/>
                  <a:gd name="T3" fmla="*/ 8 h 16"/>
                  <a:gd name="T4" fmla="*/ 8 w 17"/>
                  <a:gd name="T5" fmla="*/ 0 h 16"/>
                  <a:gd name="T6" fmla="*/ 17 w 17"/>
                  <a:gd name="T7" fmla="*/ 8 h 16"/>
                  <a:gd name="T8" fmla="*/ 8 w 17"/>
                  <a:gd name="T9" fmla="*/ 16 h 16"/>
                  <a:gd name="T10" fmla="*/ 8 w 17"/>
                  <a:gd name="T11" fmla="*/ 4 h 16"/>
                  <a:gd name="T12" fmla="*/ 4 w 17"/>
                  <a:gd name="T13" fmla="*/ 8 h 16"/>
                  <a:gd name="T14" fmla="*/ 8 w 17"/>
                  <a:gd name="T15" fmla="*/ 12 h 16"/>
                  <a:gd name="T16" fmla="*/ 12 w 17"/>
                  <a:gd name="T17" fmla="*/ 8 h 16"/>
                  <a:gd name="T18" fmla="*/ 8 w 17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4" y="16"/>
                      <a:pt x="0" y="13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3" y="0"/>
                      <a:pt x="17" y="3"/>
                      <a:pt x="17" y="8"/>
                    </a:cubicBezTo>
                    <a:cubicBezTo>
                      <a:pt x="17" y="13"/>
                      <a:pt x="13" y="16"/>
                      <a:pt x="8" y="16"/>
                    </a:cubicBezTo>
                    <a:close/>
                    <a:moveTo>
                      <a:pt x="8" y="4"/>
                    </a:moveTo>
                    <a:cubicBezTo>
                      <a:pt x="6" y="4"/>
                      <a:pt x="4" y="6"/>
                      <a:pt x="4" y="8"/>
                    </a:cubicBezTo>
                    <a:cubicBezTo>
                      <a:pt x="4" y="10"/>
                      <a:pt x="6" y="12"/>
                      <a:pt x="8" y="12"/>
                    </a:cubicBezTo>
                    <a:cubicBezTo>
                      <a:pt x="11" y="12"/>
                      <a:pt x="12" y="10"/>
                      <a:pt x="12" y="8"/>
                    </a:cubicBezTo>
                    <a:cubicBezTo>
                      <a:pt x="12" y="6"/>
                      <a:pt x="11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21"/>
              <p:cNvSpPr/>
              <p:nvPr/>
            </p:nvSpPr>
            <p:spPr bwMode="auto">
              <a:xfrm>
                <a:off x="8721725" y="4595813"/>
                <a:ext cx="71437" cy="57150"/>
              </a:xfrm>
              <a:custGeom>
                <a:avLst/>
                <a:gdLst>
                  <a:gd name="T0" fmla="*/ 2 w 19"/>
                  <a:gd name="T1" fmla="*/ 15 h 15"/>
                  <a:gd name="T2" fmla="*/ 19 w 19"/>
                  <a:gd name="T3" fmla="*/ 4 h 15"/>
                  <a:gd name="T4" fmla="*/ 17 w 19"/>
                  <a:gd name="T5" fmla="*/ 0 h 15"/>
                  <a:gd name="T6" fmla="*/ 0 w 19"/>
                  <a:gd name="T7" fmla="*/ 11 h 15"/>
                  <a:gd name="T8" fmla="*/ 2 w 19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2" y="15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22"/>
              <p:cNvSpPr/>
              <p:nvPr/>
            </p:nvSpPr>
            <p:spPr bwMode="auto">
              <a:xfrm>
                <a:off x="8496300" y="4645025"/>
                <a:ext cx="71437" cy="55562"/>
              </a:xfrm>
              <a:custGeom>
                <a:avLst/>
                <a:gdLst>
                  <a:gd name="T0" fmla="*/ 16 w 19"/>
                  <a:gd name="T1" fmla="*/ 0 h 15"/>
                  <a:gd name="T2" fmla="*/ 0 w 19"/>
                  <a:gd name="T3" fmla="*/ 11 h 15"/>
                  <a:gd name="T4" fmla="*/ 3 w 19"/>
                  <a:gd name="T5" fmla="*/ 15 h 15"/>
                  <a:gd name="T6" fmla="*/ 19 w 19"/>
                  <a:gd name="T7" fmla="*/ 3 h 15"/>
                  <a:gd name="T8" fmla="*/ 16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6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7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23"/>
              <p:cNvSpPr/>
              <p:nvPr/>
            </p:nvSpPr>
            <p:spPr bwMode="auto">
              <a:xfrm>
                <a:off x="8612188" y="4633913"/>
                <a:ext cx="60325" cy="30162"/>
              </a:xfrm>
              <a:custGeom>
                <a:avLst/>
                <a:gdLst>
                  <a:gd name="T0" fmla="*/ 16 w 16"/>
                  <a:gd name="T1" fmla="*/ 4 h 8"/>
                  <a:gd name="T2" fmla="*/ 1 w 16"/>
                  <a:gd name="T3" fmla="*/ 0 h 8"/>
                  <a:gd name="T4" fmla="*/ 1 w 16"/>
                  <a:gd name="T5" fmla="*/ 0 h 8"/>
                  <a:gd name="T6" fmla="*/ 0 w 16"/>
                  <a:gd name="T7" fmla="*/ 4 h 8"/>
                  <a:gd name="T8" fmla="*/ 15 w 16"/>
                  <a:gd name="T9" fmla="*/ 8 h 8"/>
                  <a:gd name="T10" fmla="*/ 15 w 16"/>
                  <a:gd name="T11" fmla="*/ 8 h 8"/>
                  <a:gd name="T12" fmla="*/ 16 w 16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6" y="5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800">
                  <a:solidFill>
                    <a:srgbClr val="3A3A3A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38" grpId="0"/>
      <p:bldP spid="3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1958051" y="-708949"/>
            <a:ext cx="8275899" cy="82758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672314" y="995423"/>
            <a:ext cx="2847372" cy="284737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04</a:t>
            </a:r>
            <a:endParaRPr kumimoji="0" lang="zh-CN" altLang="en-US" sz="7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599214" y="4114867"/>
            <a:ext cx="27794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200" b="1" spc="60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ea typeface="微软雅黑"/>
              </a:defRPr>
            </a:lvl1pPr>
          </a:lstStyle>
          <a:p>
            <a:pPr algn="ctr"/>
            <a:r>
              <a:rPr lang="en-US" altLang="zh-CN" spc="0" dirty="0"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pc="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53145" y="4699642"/>
            <a:ext cx="3685709" cy="13246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at some distant orb has power to raise and purify our, or a passage from the grander poets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3" name="圆: 空心 2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6" name="圆: 空心 5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: 空心 6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矩形: 圆角 7"/>
          <p:cNvSpPr/>
          <p:nvPr/>
        </p:nvSpPr>
        <p:spPr>
          <a:xfrm>
            <a:off x="8827304" y="616764"/>
            <a:ext cx="2982706" cy="2982706"/>
          </a:xfrm>
          <a:prstGeom prst="round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: 圆角 8"/>
          <p:cNvSpPr/>
          <p:nvPr/>
        </p:nvSpPr>
        <p:spPr>
          <a:xfrm>
            <a:off x="7301137" y="2490247"/>
            <a:ext cx="1323207" cy="1323207"/>
          </a:xfrm>
          <a:prstGeom prst="round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: 圆角 9"/>
          <p:cNvSpPr/>
          <p:nvPr/>
        </p:nvSpPr>
        <p:spPr>
          <a:xfrm>
            <a:off x="9464042" y="3813454"/>
            <a:ext cx="1219198" cy="1219198"/>
          </a:xfrm>
          <a:prstGeom prst="round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矩形: 圆角 10"/>
          <p:cNvSpPr/>
          <p:nvPr/>
        </p:nvSpPr>
        <p:spPr>
          <a:xfrm>
            <a:off x="7057297" y="4057918"/>
            <a:ext cx="2183318" cy="2183318"/>
          </a:xfrm>
          <a:prstGeom prst="round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TextBox 7"/>
          <p:cNvSpPr txBox="1"/>
          <p:nvPr/>
        </p:nvSpPr>
        <p:spPr>
          <a:xfrm>
            <a:off x="1254014" y="1504858"/>
            <a:ext cx="4726490" cy="11695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1254014" y="2632346"/>
            <a:ext cx="4871086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14" name="矩形: 圆角 13"/>
          <p:cNvSpPr/>
          <p:nvPr/>
        </p:nvSpPr>
        <p:spPr>
          <a:xfrm>
            <a:off x="1254014" y="4049876"/>
            <a:ext cx="3002280" cy="244464"/>
          </a:xfrm>
          <a:prstGeom prst="round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1254014" y="4630556"/>
            <a:ext cx="2183318" cy="244464"/>
          </a:xfrm>
          <a:prstGeom prst="round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: 圆角 15"/>
          <p:cNvSpPr/>
          <p:nvPr/>
        </p:nvSpPr>
        <p:spPr>
          <a:xfrm>
            <a:off x="1254014" y="5211236"/>
            <a:ext cx="3424666" cy="244464"/>
          </a:xfrm>
          <a:prstGeom prst="round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TextBox 7"/>
          <p:cNvSpPr txBox="1"/>
          <p:nvPr/>
        </p:nvSpPr>
        <p:spPr>
          <a:xfrm>
            <a:off x="5211240" y="3789926"/>
            <a:ext cx="1230704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54%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TextBox 7"/>
          <p:cNvSpPr txBox="1"/>
          <p:nvPr/>
        </p:nvSpPr>
        <p:spPr>
          <a:xfrm>
            <a:off x="5186514" y="4325119"/>
            <a:ext cx="1230704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000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26</a:t>
            </a: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TextBox 7"/>
          <p:cNvSpPr txBox="1"/>
          <p:nvPr/>
        </p:nvSpPr>
        <p:spPr>
          <a:xfrm>
            <a:off x="5161788" y="4925497"/>
            <a:ext cx="1230704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000" noProof="0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70</a:t>
            </a: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7" grpId="0"/>
      <p:bldP spid="18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框 11"/>
          <p:cNvSpPr txBox="1"/>
          <p:nvPr/>
        </p:nvSpPr>
        <p:spPr>
          <a:xfrm>
            <a:off x="4158343" y="607433"/>
            <a:ext cx="37501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CONTENTS</a:t>
            </a:r>
          </a:p>
        </p:txBody>
      </p:sp>
      <p:sp>
        <p:nvSpPr>
          <p:cNvPr id="20" name="paper-plane_149989"/>
          <p:cNvSpPr>
            <a:spLocks noChangeAspect="1"/>
          </p:cNvSpPr>
          <p:nvPr/>
        </p:nvSpPr>
        <p:spPr bwMode="auto">
          <a:xfrm>
            <a:off x="1575263" y="3749826"/>
            <a:ext cx="609685" cy="404667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88862 h 440259"/>
              <a:gd name="T47" fmla="*/ 88862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2" h="533">
                <a:moveTo>
                  <a:pt x="802" y="11"/>
                </a:moveTo>
                <a:cubicBezTo>
                  <a:pt x="802" y="11"/>
                  <a:pt x="802" y="11"/>
                  <a:pt x="802" y="11"/>
                </a:cubicBezTo>
                <a:cubicBezTo>
                  <a:pt x="801" y="9"/>
                  <a:pt x="801" y="8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799" y="5"/>
                  <a:pt x="798" y="4"/>
                  <a:pt x="797" y="3"/>
                </a:cubicBezTo>
                <a:cubicBezTo>
                  <a:pt x="796" y="3"/>
                  <a:pt x="796" y="2"/>
                  <a:pt x="796" y="2"/>
                </a:cubicBezTo>
                <a:cubicBezTo>
                  <a:pt x="795" y="2"/>
                  <a:pt x="794" y="1"/>
                  <a:pt x="793" y="1"/>
                </a:cubicBezTo>
                <a:cubicBezTo>
                  <a:pt x="792" y="0"/>
                  <a:pt x="791" y="0"/>
                  <a:pt x="791" y="0"/>
                </a:cubicBezTo>
                <a:cubicBezTo>
                  <a:pt x="790" y="0"/>
                  <a:pt x="789" y="0"/>
                  <a:pt x="789" y="0"/>
                </a:cubicBezTo>
                <a:lnTo>
                  <a:pt x="789" y="0"/>
                </a:lnTo>
                <a:cubicBezTo>
                  <a:pt x="788" y="0"/>
                  <a:pt x="788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lnTo>
                  <a:pt x="12" y="160"/>
                </a:lnTo>
                <a:cubicBezTo>
                  <a:pt x="6" y="161"/>
                  <a:pt x="2" y="166"/>
                  <a:pt x="1" y="171"/>
                </a:cubicBezTo>
                <a:cubicBezTo>
                  <a:pt x="0" y="177"/>
                  <a:pt x="3" y="182"/>
                  <a:pt x="8" y="185"/>
                </a:cubicBezTo>
                <a:lnTo>
                  <a:pt x="230" y="302"/>
                </a:lnTo>
                <a:lnTo>
                  <a:pt x="269" y="518"/>
                </a:lnTo>
                <a:cubicBezTo>
                  <a:pt x="269" y="518"/>
                  <a:pt x="269" y="518"/>
                  <a:pt x="269" y="518"/>
                </a:cubicBezTo>
                <a:cubicBezTo>
                  <a:pt x="269" y="519"/>
                  <a:pt x="269" y="520"/>
                  <a:pt x="269" y="521"/>
                </a:cubicBezTo>
                <a:cubicBezTo>
                  <a:pt x="269" y="522"/>
                  <a:pt x="269" y="523"/>
                  <a:pt x="269" y="523"/>
                </a:cubicBezTo>
                <a:cubicBezTo>
                  <a:pt x="269" y="524"/>
                  <a:pt x="270" y="525"/>
                  <a:pt x="270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8"/>
                  <a:pt x="271" y="528"/>
                  <a:pt x="272" y="528"/>
                </a:cubicBezTo>
                <a:cubicBezTo>
                  <a:pt x="272" y="529"/>
                  <a:pt x="273" y="530"/>
                  <a:pt x="274" y="530"/>
                </a:cubicBezTo>
                <a:cubicBezTo>
                  <a:pt x="274" y="530"/>
                  <a:pt x="274" y="530"/>
                  <a:pt x="274" y="531"/>
                </a:cubicBezTo>
                <a:cubicBezTo>
                  <a:pt x="274" y="531"/>
                  <a:pt x="274" y="531"/>
                  <a:pt x="275" y="531"/>
                </a:cubicBezTo>
                <a:cubicBezTo>
                  <a:pt x="275" y="531"/>
                  <a:pt x="276" y="532"/>
                  <a:pt x="277" y="532"/>
                </a:cubicBezTo>
                <a:cubicBezTo>
                  <a:pt x="277" y="532"/>
                  <a:pt x="278" y="533"/>
                  <a:pt x="278" y="533"/>
                </a:cubicBezTo>
                <a:cubicBezTo>
                  <a:pt x="279" y="533"/>
                  <a:pt x="281" y="533"/>
                  <a:pt x="282" y="533"/>
                </a:cubicBezTo>
                <a:lnTo>
                  <a:pt x="282" y="533"/>
                </a:lnTo>
                <a:lnTo>
                  <a:pt x="282" y="533"/>
                </a:lnTo>
                <a:lnTo>
                  <a:pt x="282" y="533"/>
                </a:lnTo>
                <a:cubicBezTo>
                  <a:pt x="282" y="533"/>
                  <a:pt x="282" y="533"/>
                  <a:pt x="282" y="533"/>
                </a:cubicBezTo>
                <a:cubicBezTo>
                  <a:pt x="282" y="533"/>
                  <a:pt x="282" y="533"/>
                  <a:pt x="283" y="533"/>
                </a:cubicBezTo>
                <a:cubicBezTo>
                  <a:pt x="286" y="533"/>
                  <a:pt x="290" y="532"/>
                  <a:pt x="292" y="529"/>
                </a:cubicBezTo>
                <a:lnTo>
                  <a:pt x="440" y="431"/>
                </a:lnTo>
                <a:lnTo>
                  <a:pt x="595" y="531"/>
                </a:lnTo>
                <a:cubicBezTo>
                  <a:pt x="597" y="532"/>
                  <a:pt x="599" y="533"/>
                  <a:pt x="602" y="533"/>
                </a:cubicBezTo>
                <a:cubicBezTo>
                  <a:pt x="603" y="533"/>
                  <a:pt x="605" y="533"/>
                  <a:pt x="606" y="533"/>
                </a:cubicBezTo>
                <a:cubicBezTo>
                  <a:pt x="610" y="531"/>
                  <a:pt x="613" y="528"/>
                  <a:pt x="614" y="524"/>
                </a:cubicBezTo>
                <a:lnTo>
                  <a:pt x="800" y="20"/>
                </a:lnTo>
                <a:cubicBezTo>
                  <a:pt x="801" y="18"/>
                  <a:pt x="802" y="16"/>
                  <a:pt x="802" y="13"/>
                </a:cubicBezTo>
                <a:cubicBezTo>
                  <a:pt x="802" y="12"/>
                  <a:pt x="802" y="12"/>
                  <a:pt x="802" y="11"/>
                </a:cubicBezTo>
                <a:close/>
                <a:moveTo>
                  <a:pt x="647" y="101"/>
                </a:moveTo>
                <a:lnTo>
                  <a:pt x="327" y="336"/>
                </a:lnTo>
                <a:cubicBezTo>
                  <a:pt x="327" y="336"/>
                  <a:pt x="326" y="337"/>
                  <a:pt x="326" y="337"/>
                </a:cubicBezTo>
                <a:cubicBezTo>
                  <a:pt x="326" y="337"/>
                  <a:pt x="326" y="337"/>
                  <a:pt x="325" y="338"/>
                </a:cubicBezTo>
                <a:cubicBezTo>
                  <a:pt x="325" y="338"/>
                  <a:pt x="325" y="338"/>
                  <a:pt x="325" y="339"/>
                </a:cubicBezTo>
                <a:cubicBezTo>
                  <a:pt x="324" y="339"/>
                  <a:pt x="324" y="339"/>
                  <a:pt x="324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3" y="342"/>
                  <a:pt x="323" y="342"/>
                  <a:pt x="323" y="343"/>
                </a:cubicBezTo>
                <a:cubicBezTo>
                  <a:pt x="323" y="343"/>
                  <a:pt x="322" y="343"/>
                  <a:pt x="322" y="343"/>
                </a:cubicBezTo>
                <a:lnTo>
                  <a:pt x="286" y="462"/>
                </a:lnTo>
                <a:lnTo>
                  <a:pt x="257" y="301"/>
                </a:lnTo>
                <a:lnTo>
                  <a:pt x="647" y="101"/>
                </a:lnTo>
                <a:close/>
                <a:moveTo>
                  <a:pt x="306" y="487"/>
                </a:moveTo>
                <a:lnTo>
                  <a:pt x="343" y="367"/>
                </a:lnTo>
                <a:lnTo>
                  <a:pt x="399" y="404"/>
                </a:lnTo>
                <a:lnTo>
                  <a:pt x="416" y="415"/>
                </a:lnTo>
                <a:lnTo>
                  <a:pt x="361" y="451"/>
                </a:lnTo>
                <a:lnTo>
                  <a:pt x="306" y="487"/>
                </a:lnTo>
                <a:close/>
              </a:path>
            </a:pathLst>
          </a:custGeom>
          <a:solidFill>
            <a:srgbClr val="93E3D6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965499" y="4438958"/>
            <a:ext cx="19820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TextBox 7"/>
          <p:cNvSpPr txBox="1"/>
          <p:nvPr/>
        </p:nvSpPr>
        <p:spPr>
          <a:xfrm>
            <a:off x="1093153" y="4900623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paper-plane_149989"/>
          <p:cNvSpPr>
            <a:spLocks noChangeAspect="1"/>
          </p:cNvSpPr>
          <p:nvPr/>
        </p:nvSpPr>
        <p:spPr bwMode="auto">
          <a:xfrm>
            <a:off x="4292585" y="2446244"/>
            <a:ext cx="609685" cy="404667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88862 h 440259"/>
              <a:gd name="T47" fmla="*/ 88862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2" h="533">
                <a:moveTo>
                  <a:pt x="802" y="11"/>
                </a:moveTo>
                <a:cubicBezTo>
                  <a:pt x="802" y="11"/>
                  <a:pt x="802" y="11"/>
                  <a:pt x="802" y="11"/>
                </a:cubicBezTo>
                <a:cubicBezTo>
                  <a:pt x="801" y="9"/>
                  <a:pt x="801" y="8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799" y="5"/>
                  <a:pt x="798" y="4"/>
                  <a:pt x="797" y="3"/>
                </a:cubicBezTo>
                <a:cubicBezTo>
                  <a:pt x="796" y="3"/>
                  <a:pt x="796" y="2"/>
                  <a:pt x="796" y="2"/>
                </a:cubicBezTo>
                <a:cubicBezTo>
                  <a:pt x="795" y="2"/>
                  <a:pt x="794" y="1"/>
                  <a:pt x="793" y="1"/>
                </a:cubicBezTo>
                <a:cubicBezTo>
                  <a:pt x="792" y="0"/>
                  <a:pt x="791" y="0"/>
                  <a:pt x="791" y="0"/>
                </a:cubicBezTo>
                <a:cubicBezTo>
                  <a:pt x="790" y="0"/>
                  <a:pt x="789" y="0"/>
                  <a:pt x="789" y="0"/>
                </a:cubicBezTo>
                <a:lnTo>
                  <a:pt x="789" y="0"/>
                </a:lnTo>
                <a:cubicBezTo>
                  <a:pt x="788" y="0"/>
                  <a:pt x="788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lnTo>
                  <a:pt x="12" y="160"/>
                </a:lnTo>
                <a:cubicBezTo>
                  <a:pt x="6" y="161"/>
                  <a:pt x="2" y="166"/>
                  <a:pt x="1" y="171"/>
                </a:cubicBezTo>
                <a:cubicBezTo>
                  <a:pt x="0" y="177"/>
                  <a:pt x="3" y="182"/>
                  <a:pt x="8" y="185"/>
                </a:cubicBezTo>
                <a:lnTo>
                  <a:pt x="230" y="302"/>
                </a:lnTo>
                <a:lnTo>
                  <a:pt x="269" y="518"/>
                </a:lnTo>
                <a:cubicBezTo>
                  <a:pt x="269" y="518"/>
                  <a:pt x="269" y="518"/>
                  <a:pt x="269" y="518"/>
                </a:cubicBezTo>
                <a:cubicBezTo>
                  <a:pt x="269" y="519"/>
                  <a:pt x="269" y="520"/>
                  <a:pt x="269" y="521"/>
                </a:cubicBezTo>
                <a:cubicBezTo>
                  <a:pt x="269" y="522"/>
                  <a:pt x="269" y="523"/>
                  <a:pt x="269" y="523"/>
                </a:cubicBezTo>
                <a:cubicBezTo>
                  <a:pt x="269" y="524"/>
                  <a:pt x="270" y="525"/>
                  <a:pt x="270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8"/>
                  <a:pt x="271" y="528"/>
                  <a:pt x="272" y="528"/>
                </a:cubicBezTo>
                <a:cubicBezTo>
                  <a:pt x="272" y="529"/>
                  <a:pt x="273" y="530"/>
                  <a:pt x="274" y="530"/>
                </a:cubicBezTo>
                <a:cubicBezTo>
                  <a:pt x="274" y="530"/>
                  <a:pt x="274" y="530"/>
                  <a:pt x="274" y="531"/>
                </a:cubicBezTo>
                <a:cubicBezTo>
                  <a:pt x="274" y="531"/>
                  <a:pt x="274" y="531"/>
                  <a:pt x="275" y="531"/>
                </a:cubicBezTo>
                <a:cubicBezTo>
                  <a:pt x="275" y="531"/>
                  <a:pt x="276" y="532"/>
                  <a:pt x="277" y="532"/>
                </a:cubicBezTo>
                <a:cubicBezTo>
                  <a:pt x="277" y="532"/>
                  <a:pt x="278" y="533"/>
                  <a:pt x="278" y="533"/>
                </a:cubicBezTo>
                <a:cubicBezTo>
                  <a:pt x="279" y="533"/>
                  <a:pt x="281" y="533"/>
                  <a:pt x="282" y="533"/>
                </a:cubicBezTo>
                <a:lnTo>
                  <a:pt x="282" y="533"/>
                </a:lnTo>
                <a:lnTo>
                  <a:pt x="282" y="533"/>
                </a:lnTo>
                <a:lnTo>
                  <a:pt x="282" y="533"/>
                </a:lnTo>
                <a:cubicBezTo>
                  <a:pt x="282" y="533"/>
                  <a:pt x="282" y="533"/>
                  <a:pt x="282" y="533"/>
                </a:cubicBezTo>
                <a:cubicBezTo>
                  <a:pt x="282" y="533"/>
                  <a:pt x="282" y="533"/>
                  <a:pt x="283" y="533"/>
                </a:cubicBezTo>
                <a:cubicBezTo>
                  <a:pt x="286" y="533"/>
                  <a:pt x="290" y="532"/>
                  <a:pt x="292" y="529"/>
                </a:cubicBezTo>
                <a:lnTo>
                  <a:pt x="440" y="431"/>
                </a:lnTo>
                <a:lnTo>
                  <a:pt x="595" y="531"/>
                </a:lnTo>
                <a:cubicBezTo>
                  <a:pt x="597" y="532"/>
                  <a:pt x="599" y="533"/>
                  <a:pt x="602" y="533"/>
                </a:cubicBezTo>
                <a:cubicBezTo>
                  <a:pt x="603" y="533"/>
                  <a:pt x="605" y="533"/>
                  <a:pt x="606" y="533"/>
                </a:cubicBezTo>
                <a:cubicBezTo>
                  <a:pt x="610" y="531"/>
                  <a:pt x="613" y="528"/>
                  <a:pt x="614" y="524"/>
                </a:cubicBezTo>
                <a:lnTo>
                  <a:pt x="800" y="20"/>
                </a:lnTo>
                <a:cubicBezTo>
                  <a:pt x="801" y="18"/>
                  <a:pt x="802" y="16"/>
                  <a:pt x="802" y="13"/>
                </a:cubicBezTo>
                <a:cubicBezTo>
                  <a:pt x="802" y="12"/>
                  <a:pt x="802" y="12"/>
                  <a:pt x="802" y="11"/>
                </a:cubicBezTo>
                <a:close/>
                <a:moveTo>
                  <a:pt x="647" y="101"/>
                </a:moveTo>
                <a:lnTo>
                  <a:pt x="327" y="336"/>
                </a:lnTo>
                <a:cubicBezTo>
                  <a:pt x="327" y="336"/>
                  <a:pt x="326" y="337"/>
                  <a:pt x="326" y="337"/>
                </a:cubicBezTo>
                <a:cubicBezTo>
                  <a:pt x="326" y="337"/>
                  <a:pt x="326" y="337"/>
                  <a:pt x="325" y="338"/>
                </a:cubicBezTo>
                <a:cubicBezTo>
                  <a:pt x="325" y="338"/>
                  <a:pt x="325" y="338"/>
                  <a:pt x="325" y="339"/>
                </a:cubicBezTo>
                <a:cubicBezTo>
                  <a:pt x="324" y="339"/>
                  <a:pt x="324" y="339"/>
                  <a:pt x="324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3" y="342"/>
                  <a:pt x="323" y="342"/>
                  <a:pt x="323" y="343"/>
                </a:cubicBezTo>
                <a:cubicBezTo>
                  <a:pt x="323" y="343"/>
                  <a:pt x="322" y="343"/>
                  <a:pt x="322" y="343"/>
                </a:cubicBezTo>
                <a:lnTo>
                  <a:pt x="286" y="462"/>
                </a:lnTo>
                <a:lnTo>
                  <a:pt x="257" y="301"/>
                </a:lnTo>
                <a:lnTo>
                  <a:pt x="647" y="101"/>
                </a:lnTo>
                <a:close/>
                <a:moveTo>
                  <a:pt x="306" y="487"/>
                </a:moveTo>
                <a:lnTo>
                  <a:pt x="343" y="367"/>
                </a:lnTo>
                <a:lnTo>
                  <a:pt x="399" y="404"/>
                </a:lnTo>
                <a:lnTo>
                  <a:pt x="416" y="415"/>
                </a:lnTo>
                <a:lnTo>
                  <a:pt x="361" y="451"/>
                </a:lnTo>
                <a:lnTo>
                  <a:pt x="306" y="487"/>
                </a:lnTo>
                <a:close/>
              </a:path>
            </a:pathLst>
          </a:custGeom>
          <a:solidFill>
            <a:srgbClr val="93E3D6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682821" y="3135376"/>
            <a:ext cx="19820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TextBox 7"/>
          <p:cNvSpPr txBox="1"/>
          <p:nvPr/>
        </p:nvSpPr>
        <p:spPr>
          <a:xfrm>
            <a:off x="3810475" y="3597041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6" name="paper-plane_149989"/>
          <p:cNvSpPr>
            <a:spLocks noChangeAspect="1"/>
          </p:cNvSpPr>
          <p:nvPr/>
        </p:nvSpPr>
        <p:spPr bwMode="auto">
          <a:xfrm>
            <a:off x="7339099" y="2446244"/>
            <a:ext cx="609685" cy="404667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88862 h 440259"/>
              <a:gd name="T47" fmla="*/ 88862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2" h="533">
                <a:moveTo>
                  <a:pt x="802" y="11"/>
                </a:moveTo>
                <a:cubicBezTo>
                  <a:pt x="802" y="11"/>
                  <a:pt x="802" y="11"/>
                  <a:pt x="802" y="11"/>
                </a:cubicBezTo>
                <a:cubicBezTo>
                  <a:pt x="801" y="9"/>
                  <a:pt x="801" y="8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799" y="5"/>
                  <a:pt x="798" y="4"/>
                  <a:pt x="797" y="3"/>
                </a:cubicBezTo>
                <a:cubicBezTo>
                  <a:pt x="796" y="3"/>
                  <a:pt x="796" y="2"/>
                  <a:pt x="796" y="2"/>
                </a:cubicBezTo>
                <a:cubicBezTo>
                  <a:pt x="795" y="2"/>
                  <a:pt x="794" y="1"/>
                  <a:pt x="793" y="1"/>
                </a:cubicBezTo>
                <a:cubicBezTo>
                  <a:pt x="792" y="0"/>
                  <a:pt x="791" y="0"/>
                  <a:pt x="791" y="0"/>
                </a:cubicBezTo>
                <a:cubicBezTo>
                  <a:pt x="790" y="0"/>
                  <a:pt x="789" y="0"/>
                  <a:pt x="789" y="0"/>
                </a:cubicBezTo>
                <a:lnTo>
                  <a:pt x="789" y="0"/>
                </a:lnTo>
                <a:cubicBezTo>
                  <a:pt x="788" y="0"/>
                  <a:pt x="788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lnTo>
                  <a:pt x="12" y="160"/>
                </a:lnTo>
                <a:cubicBezTo>
                  <a:pt x="6" y="161"/>
                  <a:pt x="2" y="166"/>
                  <a:pt x="1" y="171"/>
                </a:cubicBezTo>
                <a:cubicBezTo>
                  <a:pt x="0" y="177"/>
                  <a:pt x="3" y="182"/>
                  <a:pt x="8" y="185"/>
                </a:cubicBezTo>
                <a:lnTo>
                  <a:pt x="230" y="302"/>
                </a:lnTo>
                <a:lnTo>
                  <a:pt x="269" y="518"/>
                </a:lnTo>
                <a:cubicBezTo>
                  <a:pt x="269" y="518"/>
                  <a:pt x="269" y="518"/>
                  <a:pt x="269" y="518"/>
                </a:cubicBezTo>
                <a:cubicBezTo>
                  <a:pt x="269" y="519"/>
                  <a:pt x="269" y="520"/>
                  <a:pt x="269" y="521"/>
                </a:cubicBezTo>
                <a:cubicBezTo>
                  <a:pt x="269" y="522"/>
                  <a:pt x="269" y="523"/>
                  <a:pt x="269" y="523"/>
                </a:cubicBezTo>
                <a:cubicBezTo>
                  <a:pt x="269" y="524"/>
                  <a:pt x="270" y="525"/>
                  <a:pt x="270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8"/>
                  <a:pt x="271" y="528"/>
                  <a:pt x="272" y="528"/>
                </a:cubicBezTo>
                <a:cubicBezTo>
                  <a:pt x="272" y="529"/>
                  <a:pt x="273" y="530"/>
                  <a:pt x="274" y="530"/>
                </a:cubicBezTo>
                <a:cubicBezTo>
                  <a:pt x="274" y="530"/>
                  <a:pt x="274" y="530"/>
                  <a:pt x="274" y="531"/>
                </a:cubicBezTo>
                <a:cubicBezTo>
                  <a:pt x="274" y="531"/>
                  <a:pt x="274" y="531"/>
                  <a:pt x="275" y="531"/>
                </a:cubicBezTo>
                <a:cubicBezTo>
                  <a:pt x="275" y="531"/>
                  <a:pt x="276" y="532"/>
                  <a:pt x="277" y="532"/>
                </a:cubicBezTo>
                <a:cubicBezTo>
                  <a:pt x="277" y="532"/>
                  <a:pt x="278" y="533"/>
                  <a:pt x="278" y="533"/>
                </a:cubicBezTo>
                <a:cubicBezTo>
                  <a:pt x="279" y="533"/>
                  <a:pt x="281" y="533"/>
                  <a:pt x="282" y="533"/>
                </a:cubicBezTo>
                <a:lnTo>
                  <a:pt x="282" y="533"/>
                </a:lnTo>
                <a:lnTo>
                  <a:pt x="282" y="533"/>
                </a:lnTo>
                <a:lnTo>
                  <a:pt x="282" y="533"/>
                </a:lnTo>
                <a:cubicBezTo>
                  <a:pt x="282" y="533"/>
                  <a:pt x="282" y="533"/>
                  <a:pt x="282" y="533"/>
                </a:cubicBezTo>
                <a:cubicBezTo>
                  <a:pt x="282" y="533"/>
                  <a:pt x="282" y="533"/>
                  <a:pt x="283" y="533"/>
                </a:cubicBezTo>
                <a:cubicBezTo>
                  <a:pt x="286" y="533"/>
                  <a:pt x="290" y="532"/>
                  <a:pt x="292" y="529"/>
                </a:cubicBezTo>
                <a:lnTo>
                  <a:pt x="440" y="431"/>
                </a:lnTo>
                <a:lnTo>
                  <a:pt x="595" y="531"/>
                </a:lnTo>
                <a:cubicBezTo>
                  <a:pt x="597" y="532"/>
                  <a:pt x="599" y="533"/>
                  <a:pt x="602" y="533"/>
                </a:cubicBezTo>
                <a:cubicBezTo>
                  <a:pt x="603" y="533"/>
                  <a:pt x="605" y="533"/>
                  <a:pt x="606" y="533"/>
                </a:cubicBezTo>
                <a:cubicBezTo>
                  <a:pt x="610" y="531"/>
                  <a:pt x="613" y="528"/>
                  <a:pt x="614" y="524"/>
                </a:cubicBezTo>
                <a:lnTo>
                  <a:pt x="800" y="20"/>
                </a:lnTo>
                <a:cubicBezTo>
                  <a:pt x="801" y="18"/>
                  <a:pt x="802" y="16"/>
                  <a:pt x="802" y="13"/>
                </a:cubicBezTo>
                <a:cubicBezTo>
                  <a:pt x="802" y="12"/>
                  <a:pt x="802" y="12"/>
                  <a:pt x="802" y="11"/>
                </a:cubicBezTo>
                <a:close/>
                <a:moveTo>
                  <a:pt x="647" y="101"/>
                </a:moveTo>
                <a:lnTo>
                  <a:pt x="327" y="336"/>
                </a:lnTo>
                <a:cubicBezTo>
                  <a:pt x="327" y="336"/>
                  <a:pt x="326" y="337"/>
                  <a:pt x="326" y="337"/>
                </a:cubicBezTo>
                <a:cubicBezTo>
                  <a:pt x="326" y="337"/>
                  <a:pt x="326" y="337"/>
                  <a:pt x="325" y="338"/>
                </a:cubicBezTo>
                <a:cubicBezTo>
                  <a:pt x="325" y="338"/>
                  <a:pt x="325" y="338"/>
                  <a:pt x="325" y="339"/>
                </a:cubicBezTo>
                <a:cubicBezTo>
                  <a:pt x="324" y="339"/>
                  <a:pt x="324" y="339"/>
                  <a:pt x="324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3" y="342"/>
                  <a:pt x="323" y="342"/>
                  <a:pt x="323" y="343"/>
                </a:cubicBezTo>
                <a:cubicBezTo>
                  <a:pt x="323" y="343"/>
                  <a:pt x="322" y="343"/>
                  <a:pt x="322" y="343"/>
                </a:cubicBezTo>
                <a:lnTo>
                  <a:pt x="286" y="462"/>
                </a:lnTo>
                <a:lnTo>
                  <a:pt x="257" y="301"/>
                </a:lnTo>
                <a:lnTo>
                  <a:pt x="647" y="101"/>
                </a:lnTo>
                <a:close/>
                <a:moveTo>
                  <a:pt x="306" y="487"/>
                </a:moveTo>
                <a:lnTo>
                  <a:pt x="343" y="367"/>
                </a:lnTo>
                <a:lnTo>
                  <a:pt x="399" y="404"/>
                </a:lnTo>
                <a:lnTo>
                  <a:pt x="416" y="415"/>
                </a:lnTo>
                <a:lnTo>
                  <a:pt x="361" y="451"/>
                </a:lnTo>
                <a:lnTo>
                  <a:pt x="306" y="487"/>
                </a:lnTo>
                <a:close/>
              </a:path>
            </a:pathLst>
          </a:custGeom>
          <a:solidFill>
            <a:srgbClr val="93E3D6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6729335" y="3135376"/>
            <a:ext cx="19820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TextBox 7"/>
          <p:cNvSpPr txBox="1"/>
          <p:nvPr/>
        </p:nvSpPr>
        <p:spPr>
          <a:xfrm>
            <a:off x="6856989" y="3597041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9" name="paper-plane_149989"/>
          <p:cNvSpPr>
            <a:spLocks noChangeAspect="1"/>
          </p:cNvSpPr>
          <p:nvPr/>
        </p:nvSpPr>
        <p:spPr bwMode="auto">
          <a:xfrm>
            <a:off x="10108148" y="3749826"/>
            <a:ext cx="609685" cy="404667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88862 h 440259"/>
              <a:gd name="T47" fmla="*/ 88862 h 440259"/>
              <a:gd name="T48" fmla="*/ 278945 h 440259"/>
              <a:gd name="T49" fmla="*/ 278945 h 440259"/>
              <a:gd name="T50" fmla="*/ 278945 h 440259"/>
              <a:gd name="T51" fmla="*/ 278945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2" h="533">
                <a:moveTo>
                  <a:pt x="802" y="11"/>
                </a:moveTo>
                <a:cubicBezTo>
                  <a:pt x="802" y="11"/>
                  <a:pt x="802" y="11"/>
                  <a:pt x="802" y="11"/>
                </a:cubicBezTo>
                <a:cubicBezTo>
                  <a:pt x="801" y="9"/>
                  <a:pt x="801" y="8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800" y="6"/>
                  <a:pt x="800" y="6"/>
                  <a:pt x="800" y="6"/>
                </a:cubicBezTo>
                <a:cubicBezTo>
                  <a:pt x="799" y="5"/>
                  <a:pt x="798" y="4"/>
                  <a:pt x="797" y="3"/>
                </a:cubicBezTo>
                <a:cubicBezTo>
                  <a:pt x="796" y="3"/>
                  <a:pt x="796" y="2"/>
                  <a:pt x="796" y="2"/>
                </a:cubicBezTo>
                <a:cubicBezTo>
                  <a:pt x="795" y="2"/>
                  <a:pt x="794" y="1"/>
                  <a:pt x="793" y="1"/>
                </a:cubicBezTo>
                <a:cubicBezTo>
                  <a:pt x="792" y="0"/>
                  <a:pt x="791" y="0"/>
                  <a:pt x="791" y="0"/>
                </a:cubicBezTo>
                <a:cubicBezTo>
                  <a:pt x="790" y="0"/>
                  <a:pt x="789" y="0"/>
                  <a:pt x="789" y="0"/>
                </a:cubicBezTo>
                <a:lnTo>
                  <a:pt x="789" y="0"/>
                </a:lnTo>
                <a:cubicBezTo>
                  <a:pt x="788" y="0"/>
                  <a:pt x="788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lnTo>
                  <a:pt x="12" y="160"/>
                </a:lnTo>
                <a:cubicBezTo>
                  <a:pt x="6" y="161"/>
                  <a:pt x="2" y="166"/>
                  <a:pt x="1" y="171"/>
                </a:cubicBezTo>
                <a:cubicBezTo>
                  <a:pt x="0" y="177"/>
                  <a:pt x="3" y="182"/>
                  <a:pt x="8" y="185"/>
                </a:cubicBezTo>
                <a:lnTo>
                  <a:pt x="230" y="302"/>
                </a:lnTo>
                <a:lnTo>
                  <a:pt x="269" y="518"/>
                </a:lnTo>
                <a:cubicBezTo>
                  <a:pt x="269" y="518"/>
                  <a:pt x="269" y="518"/>
                  <a:pt x="269" y="518"/>
                </a:cubicBezTo>
                <a:cubicBezTo>
                  <a:pt x="269" y="519"/>
                  <a:pt x="269" y="520"/>
                  <a:pt x="269" y="521"/>
                </a:cubicBezTo>
                <a:cubicBezTo>
                  <a:pt x="269" y="522"/>
                  <a:pt x="269" y="523"/>
                  <a:pt x="269" y="523"/>
                </a:cubicBezTo>
                <a:cubicBezTo>
                  <a:pt x="269" y="524"/>
                  <a:pt x="270" y="525"/>
                  <a:pt x="270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7"/>
                  <a:pt x="271" y="527"/>
                  <a:pt x="271" y="527"/>
                </a:cubicBezTo>
                <a:cubicBezTo>
                  <a:pt x="271" y="528"/>
                  <a:pt x="271" y="528"/>
                  <a:pt x="272" y="528"/>
                </a:cubicBezTo>
                <a:cubicBezTo>
                  <a:pt x="272" y="529"/>
                  <a:pt x="273" y="530"/>
                  <a:pt x="274" y="530"/>
                </a:cubicBezTo>
                <a:cubicBezTo>
                  <a:pt x="274" y="530"/>
                  <a:pt x="274" y="530"/>
                  <a:pt x="274" y="531"/>
                </a:cubicBezTo>
                <a:cubicBezTo>
                  <a:pt x="274" y="531"/>
                  <a:pt x="274" y="531"/>
                  <a:pt x="275" y="531"/>
                </a:cubicBezTo>
                <a:cubicBezTo>
                  <a:pt x="275" y="531"/>
                  <a:pt x="276" y="532"/>
                  <a:pt x="277" y="532"/>
                </a:cubicBezTo>
                <a:cubicBezTo>
                  <a:pt x="277" y="532"/>
                  <a:pt x="278" y="533"/>
                  <a:pt x="278" y="533"/>
                </a:cubicBezTo>
                <a:cubicBezTo>
                  <a:pt x="279" y="533"/>
                  <a:pt x="281" y="533"/>
                  <a:pt x="282" y="533"/>
                </a:cubicBezTo>
                <a:lnTo>
                  <a:pt x="282" y="533"/>
                </a:lnTo>
                <a:lnTo>
                  <a:pt x="282" y="533"/>
                </a:lnTo>
                <a:lnTo>
                  <a:pt x="282" y="533"/>
                </a:lnTo>
                <a:cubicBezTo>
                  <a:pt x="282" y="533"/>
                  <a:pt x="282" y="533"/>
                  <a:pt x="282" y="533"/>
                </a:cubicBezTo>
                <a:cubicBezTo>
                  <a:pt x="282" y="533"/>
                  <a:pt x="282" y="533"/>
                  <a:pt x="283" y="533"/>
                </a:cubicBezTo>
                <a:cubicBezTo>
                  <a:pt x="286" y="533"/>
                  <a:pt x="290" y="532"/>
                  <a:pt x="292" y="529"/>
                </a:cubicBezTo>
                <a:lnTo>
                  <a:pt x="440" y="431"/>
                </a:lnTo>
                <a:lnTo>
                  <a:pt x="595" y="531"/>
                </a:lnTo>
                <a:cubicBezTo>
                  <a:pt x="597" y="532"/>
                  <a:pt x="599" y="533"/>
                  <a:pt x="602" y="533"/>
                </a:cubicBezTo>
                <a:cubicBezTo>
                  <a:pt x="603" y="533"/>
                  <a:pt x="605" y="533"/>
                  <a:pt x="606" y="533"/>
                </a:cubicBezTo>
                <a:cubicBezTo>
                  <a:pt x="610" y="531"/>
                  <a:pt x="613" y="528"/>
                  <a:pt x="614" y="524"/>
                </a:cubicBezTo>
                <a:lnTo>
                  <a:pt x="800" y="20"/>
                </a:lnTo>
                <a:cubicBezTo>
                  <a:pt x="801" y="18"/>
                  <a:pt x="802" y="16"/>
                  <a:pt x="802" y="13"/>
                </a:cubicBezTo>
                <a:cubicBezTo>
                  <a:pt x="802" y="12"/>
                  <a:pt x="802" y="12"/>
                  <a:pt x="802" y="11"/>
                </a:cubicBezTo>
                <a:close/>
                <a:moveTo>
                  <a:pt x="647" y="101"/>
                </a:moveTo>
                <a:lnTo>
                  <a:pt x="327" y="336"/>
                </a:lnTo>
                <a:cubicBezTo>
                  <a:pt x="327" y="336"/>
                  <a:pt x="326" y="337"/>
                  <a:pt x="326" y="337"/>
                </a:cubicBezTo>
                <a:cubicBezTo>
                  <a:pt x="326" y="337"/>
                  <a:pt x="326" y="337"/>
                  <a:pt x="325" y="338"/>
                </a:cubicBezTo>
                <a:cubicBezTo>
                  <a:pt x="325" y="338"/>
                  <a:pt x="325" y="338"/>
                  <a:pt x="325" y="339"/>
                </a:cubicBezTo>
                <a:cubicBezTo>
                  <a:pt x="324" y="339"/>
                  <a:pt x="324" y="339"/>
                  <a:pt x="324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3" y="342"/>
                  <a:pt x="323" y="342"/>
                  <a:pt x="323" y="343"/>
                </a:cubicBezTo>
                <a:cubicBezTo>
                  <a:pt x="323" y="343"/>
                  <a:pt x="322" y="343"/>
                  <a:pt x="322" y="343"/>
                </a:cubicBezTo>
                <a:lnTo>
                  <a:pt x="286" y="462"/>
                </a:lnTo>
                <a:lnTo>
                  <a:pt x="257" y="301"/>
                </a:lnTo>
                <a:lnTo>
                  <a:pt x="647" y="101"/>
                </a:lnTo>
                <a:close/>
                <a:moveTo>
                  <a:pt x="306" y="487"/>
                </a:moveTo>
                <a:lnTo>
                  <a:pt x="343" y="367"/>
                </a:lnTo>
                <a:lnTo>
                  <a:pt x="399" y="404"/>
                </a:lnTo>
                <a:lnTo>
                  <a:pt x="416" y="415"/>
                </a:lnTo>
                <a:lnTo>
                  <a:pt x="361" y="451"/>
                </a:lnTo>
                <a:lnTo>
                  <a:pt x="306" y="487"/>
                </a:lnTo>
                <a:close/>
              </a:path>
            </a:pathLst>
          </a:custGeom>
          <a:solidFill>
            <a:srgbClr val="93E3D6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9498384" y="4438958"/>
            <a:ext cx="19820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TextBox 7"/>
          <p:cNvSpPr txBox="1"/>
          <p:nvPr/>
        </p:nvSpPr>
        <p:spPr>
          <a:xfrm>
            <a:off x="9626038" y="4900623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2" name="椭圆 31"/>
          <p:cNvSpPr/>
          <p:nvPr/>
        </p:nvSpPr>
        <p:spPr>
          <a:xfrm>
            <a:off x="4673852" y="5435852"/>
            <a:ext cx="2844295" cy="2844295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TextBox 4">
            <a:extLst>
              <a:ext uri="{FF2B5EF4-FFF2-40B4-BE49-F238E27FC236}">
                <a16:creationId xmlns:a16="http://schemas.microsoft.com/office/drawing/2014/main" id="{EB684C7E-20A7-9694-F2D4-694B922B40F4}"/>
              </a:ext>
            </a:extLst>
          </p:cNvPr>
          <p:cNvSpPr txBox="1"/>
          <p:nvPr/>
        </p:nvSpPr>
        <p:spPr>
          <a:xfrm>
            <a:off x="0" y="0"/>
            <a:ext cx="45365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http://www.freeppt7.com/hangye/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6="http://schemas.microsoft.com/office/drawing/2014/main"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1" grpId="0"/>
      <p:bldP spid="22" grpId="0"/>
      <p:bldP spid="24" grpId="0"/>
      <p:bldP spid="25" grpId="0"/>
      <p:bldP spid="27" grpId="0"/>
      <p:bldP spid="28" grpId="0"/>
      <p:bldP spid="30" grpId="0"/>
      <p:bldP spid="31" grpId="0"/>
      <p:bldP spid="3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矩形 35"/>
          <p:cNvSpPr/>
          <p:nvPr/>
        </p:nvSpPr>
        <p:spPr>
          <a:xfrm>
            <a:off x="0" y="3124200"/>
            <a:ext cx="12192000" cy="3733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25483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1" y="1182127"/>
            <a:ext cx="10845798" cy="3240266"/>
            <a:chOff x="673101" y="1182127"/>
            <a:chExt cx="10845798" cy="3240266"/>
          </a:xfrm>
        </p:grpSpPr>
        <p:grpSp>
          <p:nvGrpSpPr>
            <p:cNvPr id="6" name="íşļidè"/>
            <p:cNvGrpSpPr/>
            <p:nvPr/>
          </p:nvGrpSpPr>
          <p:grpSpPr>
            <a:xfrm>
              <a:off x="1570037" y="2743200"/>
              <a:ext cx="762000" cy="762000"/>
              <a:chOff x="1570037" y="2743200"/>
              <a:chExt cx="762000" cy="762000"/>
            </a:xfrm>
          </p:grpSpPr>
          <p:sp>
            <p:nvSpPr>
              <p:cNvPr id="32" name="iṥľíḓé"/>
              <p:cNvSpPr/>
              <p:nvPr/>
            </p:nvSpPr>
            <p:spPr>
              <a:xfrm>
                <a:off x="1570037" y="2743200"/>
                <a:ext cx="762000" cy="762000"/>
              </a:xfrm>
              <a:prstGeom prst="ellipse">
                <a:avLst/>
              </a:prstGeom>
              <a:solidFill>
                <a:srgbClr val="92E3D5"/>
              </a:solidFill>
              <a:ln w="28575">
                <a:solidFill>
                  <a:schemeClr val="bg1"/>
                </a:solidFill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iṡ1îḑé"/>
              <p:cNvSpPr/>
              <p:nvPr/>
            </p:nvSpPr>
            <p:spPr>
              <a:xfrm>
                <a:off x="1752541" y="2904565"/>
                <a:ext cx="396992" cy="439270"/>
              </a:xfrm>
              <a:custGeom>
                <a:avLst/>
                <a:gdLst>
                  <a:gd name="connsiteX0" fmla="*/ 481589 w 546670"/>
                  <a:gd name="connsiteY0" fmla="*/ 391913 h 604887"/>
                  <a:gd name="connsiteX1" fmla="*/ 451551 w 546670"/>
                  <a:gd name="connsiteY1" fmla="*/ 406688 h 604887"/>
                  <a:gd name="connsiteX2" fmla="*/ 375678 w 546670"/>
                  <a:gd name="connsiteY2" fmla="*/ 429906 h 604887"/>
                  <a:gd name="connsiteX3" fmla="*/ 352427 w 546670"/>
                  <a:gd name="connsiteY3" fmla="*/ 505670 h 604887"/>
                  <a:gd name="connsiteX4" fmla="*/ 337631 w 546670"/>
                  <a:gd name="connsiteY4" fmla="*/ 535554 h 604887"/>
                  <a:gd name="connsiteX5" fmla="*/ 481589 w 546670"/>
                  <a:gd name="connsiteY5" fmla="*/ 391913 h 604887"/>
                  <a:gd name="connsiteX6" fmla="*/ 384133 w 546670"/>
                  <a:gd name="connsiteY6" fmla="*/ 226609 h 604887"/>
                  <a:gd name="connsiteX7" fmla="*/ 388361 w 546670"/>
                  <a:gd name="connsiteY7" fmla="*/ 302373 h 604887"/>
                  <a:gd name="connsiteX8" fmla="*/ 384133 w 546670"/>
                  <a:gd name="connsiteY8" fmla="*/ 378137 h 604887"/>
                  <a:gd name="connsiteX9" fmla="*/ 432639 w 546670"/>
                  <a:gd name="connsiteY9" fmla="*/ 362029 h 604887"/>
                  <a:gd name="connsiteX10" fmla="*/ 498165 w 546670"/>
                  <a:gd name="connsiteY10" fmla="*/ 302373 h 604887"/>
                  <a:gd name="connsiteX11" fmla="*/ 432639 w 546670"/>
                  <a:gd name="connsiteY11" fmla="*/ 242717 h 604887"/>
                  <a:gd name="connsiteX12" fmla="*/ 384133 w 546670"/>
                  <a:gd name="connsiteY12" fmla="*/ 226609 h 604887"/>
                  <a:gd name="connsiteX13" fmla="*/ 135706 w 546670"/>
                  <a:gd name="connsiteY13" fmla="*/ 175523 h 604887"/>
                  <a:gd name="connsiteX14" fmla="*/ 126473 w 546670"/>
                  <a:gd name="connsiteY14" fmla="*/ 178856 h 604887"/>
                  <a:gd name="connsiteX15" fmla="*/ 123248 w 546670"/>
                  <a:gd name="connsiteY15" fmla="*/ 182633 h 604887"/>
                  <a:gd name="connsiteX16" fmla="*/ 123248 w 546670"/>
                  <a:gd name="connsiteY16" fmla="*/ 192075 h 604887"/>
                  <a:gd name="connsiteX17" fmla="*/ 121801 w 546670"/>
                  <a:gd name="connsiteY17" fmla="*/ 193075 h 604887"/>
                  <a:gd name="connsiteX18" fmla="*/ 120912 w 546670"/>
                  <a:gd name="connsiteY18" fmla="*/ 196075 h 604887"/>
                  <a:gd name="connsiteX19" fmla="*/ 122914 w 546670"/>
                  <a:gd name="connsiteY19" fmla="*/ 216404 h 604887"/>
                  <a:gd name="connsiteX20" fmla="*/ 125695 w 546670"/>
                  <a:gd name="connsiteY20" fmla="*/ 219737 h 604887"/>
                  <a:gd name="connsiteX21" fmla="*/ 126807 w 546670"/>
                  <a:gd name="connsiteY21" fmla="*/ 219848 h 604887"/>
                  <a:gd name="connsiteX22" fmla="*/ 129810 w 546670"/>
                  <a:gd name="connsiteY22" fmla="*/ 218293 h 604887"/>
                  <a:gd name="connsiteX23" fmla="*/ 140600 w 546670"/>
                  <a:gd name="connsiteY23" fmla="*/ 204073 h 604887"/>
                  <a:gd name="connsiteX24" fmla="*/ 141379 w 546670"/>
                  <a:gd name="connsiteY24" fmla="*/ 201740 h 604887"/>
                  <a:gd name="connsiteX25" fmla="*/ 141379 w 546670"/>
                  <a:gd name="connsiteY25" fmla="*/ 178856 h 604887"/>
                  <a:gd name="connsiteX26" fmla="*/ 139488 w 546670"/>
                  <a:gd name="connsiteY26" fmla="*/ 175634 h 604887"/>
                  <a:gd name="connsiteX27" fmla="*/ 135706 w 546670"/>
                  <a:gd name="connsiteY27" fmla="*/ 175523 h 604887"/>
                  <a:gd name="connsiteX28" fmla="*/ 87208 w 546670"/>
                  <a:gd name="connsiteY28" fmla="*/ 175523 h 604887"/>
                  <a:gd name="connsiteX29" fmla="*/ 83537 w 546670"/>
                  <a:gd name="connsiteY29" fmla="*/ 175634 h 604887"/>
                  <a:gd name="connsiteX30" fmla="*/ 81646 w 546670"/>
                  <a:gd name="connsiteY30" fmla="*/ 178856 h 604887"/>
                  <a:gd name="connsiteX31" fmla="*/ 81646 w 546670"/>
                  <a:gd name="connsiteY31" fmla="*/ 201740 h 604887"/>
                  <a:gd name="connsiteX32" fmla="*/ 82425 w 546670"/>
                  <a:gd name="connsiteY32" fmla="*/ 204073 h 604887"/>
                  <a:gd name="connsiteX33" fmla="*/ 93103 w 546670"/>
                  <a:gd name="connsiteY33" fmla="*/ 218293 h 604887"/>
                  <a:gd name="connsiteX34" fmla="*/ 96218 w 546670"/>
                  <a:gd name="connsiteY34" fmla="*/ 219848 h 604887"/>
                  <a:gd name="connsiteX35" fmla="*/ 97219 w 546670"/>
                  <a:gd name="connsiteY35" fmla="*/ 219737 h 604887"/>
                  <a:gd name="connsiteX36" fmla="*/ 100000 w 546670"/>
                  <a:gd name="connsiteY36" fmla="*/ 216404 h 604887"/>
                  <a:gd name="connsiteX37" fmla="*/ 102113 w 546670"/>
                  <a:gd name="connsiteY37" fmla="*/ 196075 h 604887"/>
                  <a:gd name="connsiteX38" fmla="*/ 101112 w 546670"/>
                  <a:gd name="connsiteY38" fmla="*/ 193075 h 604887"/>
                  <a:gd name="connsiteX39" fmla="*/ 99666 w 546670"/>
                  <a:gd name="connsiteY39" fmla="*/ 192075 h 604887"/>
                  <a:gd name="connsiteX40" fmla="*/ 99666 w 546670"/>
                  <a:gd name="connsiteY40" fmla="*/ 182633 h 604887"/>
                  <a:gd name="connsiteX41" fmla="*/ 96551 w 546670"/>
                  <a:gd name="connsiteY41" fmla="*/ 178856 h 604887"/>
                  <a:gd name="connsiteX42" fmla="*/ 87208 w 546670"/>
                  <a:gd name="connsiteY42" fmla="*/ 175523 h 604887"/>
                  <a:gd name="connsiteX43" fmla="*/ 93214 w 546670"/>
                  <a:gd name="connsiteY43" fmla="*/ 72653 h 604887"/>
                  <a:gd name="connsiteX44" fmla="*/ 66629 w 546670"/>
                  <a:gd name="connsiteY44" fmla="*/ 79652 h 604887"/>
                  <a:gd name="connsiteX45" fmla="*/ 64516 w 546670"/>
                  <a:gd name="connsiteY45" fmla="*/ 83096 h 604887"/>
                  <a:gd name="connsiteX46" fmla="*/ 64516 w 546670"/>
                  <a:gd name="connsiteY46" fmla="*/ 89872 h 604887"/>
                  <a:gd name="connsiteX47" fmla="*/ 62959 w 546670"/>
                  <a:gd name="connsiteY47" fmla="*/ 89872 h 604887"/>
                  <a:gd name="connsiteX48" fmla="*/ 59065 w 546670"/>
                  <a:gd name="connsiteY48" fmla="*/ 93761 h 604887"/>
                  <a:gd name="connsiteX49" fmla="*/ 59065 w 546670"/>
                  <a:gd name="connsiteY49" fmla="*/ 99982 h 604887"/>
                  <a:gd name="connsiteX50" fmla="*/ 60845 w 546670"/>
                  <a:gd name="connsiteY50" fmla="*/ 103203 h 604887"/>
                  <a:gd name="connsiteX51" fmla="*/ 64516 w 546670"/>
                  <a:gd name="connsiteY51" fmla="*/ 105647 h 604887"/>
                  <a:gd name="connsiteX52" fmla="*/ 64738 w 546670"/>
                  <a:gd name="connsiteY52" fmla="*/ 107202 h 604887"/>
                  <a:gd name="connsiteX53" fmla="*/ 78531 w 546670"/>
                  <a:gd name="connsiteY53" fmla="*/ 138974 h 604887"/>
                  <a:gd name="connsiteX54" fmla="*/ 101223 w 546670"/>
                  <a:gd name="connsiteY54" fmla="*/ 158526 h 604887"/>
                  <a:gd name="connsiteX55" fmla="*/ 121801 w 546670"/>
                  <a:gd name="connsiteY55" fmla="*/ 158526 h 604887"/>
                  <a:gd name="connsiteX56" fmla="*/ 144493 w 546670"/>
                  <a:gd name="connsiteY56" fmla="*/ 138974 h 604887"/>
                  <a:gd name="connsiteX57" fmla="*/ 158175 w 546670"/>
                  <a:gd name="connsiteY57" fmla="*/ 107202 h 604887"/>
                  <a:gd name="connsiteX58" fmla="*/ 158398 w 546670"/>
                  <a:gd name="connsiteY58" fmla="*/ 105647 h 604887"/>
                  <a:gd name="connsiteX59" fmla="*/ 162179 w 546670"/>
                  <a:gd name="connsiteY59" fmla="*/ 103203 h 604887"/>
                  <a:gd name="connsiteX60" fmla="*/ 163848 w 546670"/>
                  <a:gd name="connsiteY60" fmla="*/ 100093 h 604887"/>
                  <a:gd name="connsiteX61" fmla="*/ 163848 w 546670"/>
                  <a:gd name="connsiteY61" fmla="*/ 93761 h 604887"/>
                  <a:gd name="connsiteX62" fmla="*/ 160066 w 546670"/>
                  <a:gd name="connsiteY62" fmla="*/ 89872 h 604887"/>
                  <a:gd name="connsiteX63" fmla="*/ 157953 w 546670"/>
                  <a:gd name="connsiteY63" fmla="*/ 89872 h 604887"/>
                  <a:gd name="connsiteX64" fmla="*/ 156729 w 546670"/>
                  <a:gd name="connsiteY64" fmla="*/ 88650 h 604887"/>
                  <a:gd name="connsiteX65" fmla="*/ 153058 w 546670"/>
                  <a:gd name="connsiteY65" fmla="*/ 88317 h 604887"/>
                  <a:gd name="connsiteX66" fmla="*/ 137930 w 546670"/>
                  <a:gd name="connsiteY66" fmla="*/ 91761 h 604887"/>
                  <a:gd name="connsiteX67" fmla="*/ 114460 w 546670"/>
                  <a:gd name="connsiteY67" fmla="*/ 81207 h 604887"/>
                  <a:gd name="connsiteX68" fmla="*/ 93214 w 546670"/>
                  <a:gd name="connsiteY68" fmla="*/ 72653 h 604887"/>
                  <a:gd name="connsiteX69" fmla="*/ 337631 w 546670"/>
                  <a:gd name="connsiteY69" fmla="*/ 69193 h 604887"/>
                  <a:gd name="connsiteX70" fmla="*/ 352427 w 546670"/>
                  <a:gd name="connsiteY70" fmla="*/ 99187 h 604887"/>
                  <a:gd name="connsiteX71" fmla="*/ 375678 w 546670"/>
                  <a:gd name="connsiteY71" fmla="*/ 174952 h 604887"/>
                  <a:gd name="connsiteX72" fmla="*/ 451551 w 546670"/>
                  <a:gd name="connsiteY72" fmla="*/ 198059 h 604887"/>
                  <a:gd name="connsiteX73" fmla="*/ 481589 w 546670"/>
                  <a:gd name="connsiteY73" fmla="*/ 212945 h 604887"/>
                  <a:gd name="connsiteX74" fmla="*/ 337631 w 546670"/>
                  <a:gd name="connsiteY74" fmla="*/ 69193 h 604887"/>
                  <a:gd name="connsiteX75" fmla="*/ 247963 w 546670"/>
                  <a:gd name="connsiteY75" fmla="*/ 4093 h 604887"/>
                  <a:gd name="connsiteX76" fmla="*/ 546670 w 546670"/>
                  <a:gd name="connsiteY76" fmla="*/ 302373 h 604887"/>
                  <a:gd name="connsiteX77" fmla="*/ 247963 w 546670"/>
                  <a:gd name="connsiteY77" fmla="*/ 600653 h 604887"/>
                  <a:gd name="connsiteX78" fmla="*/ 242957 w 546670"/>
                  <a:gd name="connsiteY78" fmla="*/ 600653 h 604887"/>
                  <a:gd name="connsiteX79" fmla="*/ 242957 w 546670"/>
                  <a:gd name="connsiteY79" fmla="*/ 551662 h 604887"/>
                  <a:gd name="connsiteX80" fmla="*/ 247963 w 546670"/>
                  <a:gd name="connsiteY80" fmla="*/ 552217 h 604887"/>
                  <a:gd name="connsiteX81" fmla="*/ 307705 w 546670"/>
                  <a:gd name="connsiteY81" fmla="*/ 486674 h 604887"/>
                  <a:gd name="connsiteX82" fmla="*/ 323836 w 546670"/>
                  <a:gd name="connsiteY82" fmla="*/ 438238 h 604887"/>
                  <a:gd name="connsiteX83" fmla="*/ 247963 w 546670"/>
                  <a:gd name="connsiteY83" fmla="*/ 442570 h 604887"/>
                  <a:gd name="connsiteX84" fmla="*/ 242957 w 546670"/>
                  <a:gd name="connsiteY84" fmla="*/ 442570 h 604887"/>
                  <a:gd name="connsiteX85" fmla="*/ 242957 w 546670"/>
                  <a:gd name="connsiteY85" fmla="*/ 394024 h 604887"/>
                  <a:gd name="connsiteX86" fmla="*/ 247963 w 546670"/>
                  <a:gd name="connsiteY86" fmla="*/ 394135 h 604887"/>
                  <a:gd name="connsiteX87" fmla="*/ 333848 w 546670"/>
                  <a:gd name="connsiteY87" fmla="*/ 388136 h 604887"/>
                  <a:gd name="connsiteX88" fmla="*/ 339856 w 546670"/>
                  <a:gd name="connsiteY88" fmla="*/ 302373 h 604887"/>
                  <a:gd name="connsiteX89" fmla="*/ 333848 w 546670"/>
                  <a:gd name="connsiteY89" fmla="*/ 216722 h 604887"/>
                  <a:gd name="connsiteX90" fmla="*/ 247963 w 546670"/>
                  <a:gd name="connsiteY90" fmla="*/ 210723 h 604887"/>
                  <a:gd name="connsiteX91" fmla="*/ 242957 w 546670"/>
                  <a:gd name="connsiteY91" fmla="*/ 210723 h 604887"/>
                  <a:gd name="connsiteX92" fmla="*/ 242957 w 546670"/>
                  <a:gd name="connsiteY92" fmla="*/ 162287 h 604887"/>
                  <a:gd name="connsiteX93" fmla="*/ 247963 w 546670"/>
                  <a:gd name="connsiteY93" fmla="*/ 162176 h 604887"/>
                  <a:gd name="connsiteX94" fmla="*/ 323836 w 546670"/>
                  <a:gd name="connsiteY94" fmla="*/ 166509 h 604887"/>
                  <a:gd name="connsiteX95" fmla="*/ 307705 w 546670"/>
                  <a:gd name="connsiteY95" fmla="*/ 118073 h 604887"/>
                  <a:gd name="connsiteX96" fmla="*/ 247963 w 546670"/>
                  <a:gd name="connsiteY96" fmla="*/ 52640 h 604887"/>
                  <a:gd name="connsiteX97" fmla="*/ 242957 w 546670"/>
                  <a:gd name="connsiteY97" fmla="*/ 53196 h 604887"/>
                  <a:gd name="connsiteX98" fmla="*/ 242957 w 546670"/>
                  <a:gd name="connsiteY98" fmla="*/ 4204 h 604887"/>
                  <a:gd name="connsiteX99" fmla="*/ 247963 w 546670"/>
                  <a:gd name="connsiteY99" fmla="*/ 4093 h 604887"/>
                  <a:gd name="connsiteX100" fmla="*/ 101779 w 546670"/>
                  <a:gd name="connsiteY100" fmla="*/ 0 h 604887"/>
                  <a:gd name="connsiteX101" fmla="*/ 121134 w 546670"/>
                  <a:gd name="connsiteY101" fmla="*/ 0 h 604887"/>
                  <a:gd name="connsiteX102" fmla="*/ 180978 w 546670"/>
                  <a:gd name="connsiteY102" fmla="*/ 59656 h 604887"/>
                  <a:gd name="connsiteX103" fmla="*/ 180978 w 546670"/>
                  <a:gd name="connsiteY103" fmla="*/ 78430 h 604887"/>
                  <a:gd name="connsiteX104" fmla="*/ 184315 w 546670"/>
                  <a:gd name="connsiteY104" fmla="*/ 89095 h 604887"/>
                  <a:gd name="connsiteX105" fmla="*/ 184315 w 546670"/>
                  <a:gd name="connsiteY105" fmla="*/ 102426 h 604887"/>
                  <a:gd name="connsiteX106" fmla="*/ 177752 w 546670"/>
                  <a:gd name="connsiteY106" fmla="*/ 116534 h 604887"/>
                  <a:gd name="connsiteX107" fmla="*/ 173859 w 546670"/>
                  <a:gd name="connsiteY107" fmla="*/ 126643 h 604887"/>
                  <a:gd name="connsiteX108" fmla="*/ 161067 w 546670"/>
                  <a:gd name="connsiteY108" fmla="*/ 150861 h 604887"/>
                  <a:gd name="connsiteX109" fmla="*/ 152502 w 546670"/>
                  <a:gd name="connsiteY109" fmla="*/ 161748 h 604887"/>
                  <a:gd name="connsiteX110" fmla="*/ 160400 w 546670"/>
                  <a:gd name="connsiteY110" fmla="*/ 167747 h 604887"/>
                  <a:gd name="connsiteX111" fmla="*/ 204115 w 546670"/>
                  <a:gd name="connsiteY111" fmla="*/ 176412 h 604887"/>
                  <a:gd name="connsiteX112" fmla="*/ 223692 w 546670"/>
                  <a:gd name="connsiteY112" fmla="*/ 200407 h 604887"/>
                  <a:gd name="connsiteX113" fmla="*/ 223692 w 546670"/>
                  <a:gd name="connsiteY113" fmla="*/ 358044 h 604887"/>
                  <a:gd name="connsiteX114" fmla="*/ 221467 w 546670"/>
                  <a:gd name="connsiteY114" fmla="*/ 368265 h 604887"/>
                  <a:gd name="connsiteX115" fmla="*/ 221467 w 546670"/>
                  <a:gd name="connsiteY115" fmla="*/ 385484 h 604887"/>
                  <a:gd name="connsiteX116" fmla="*/ 200110 w 546670"/>
                  <a:gd name="connsiteY116" fmla="*/ 406813 h 604887"/>
                  <a:gd name="connsiteX117" fmla="*/ 188431 w 546670"/>
                  <a:gd name="connsiteY117" fmla="*/ 403369 h 604887"/>
                  <a:gd name="connsiteX118" fmla="*/ 188431 w 546670"/>
                  <a:gd name="connsiteY118" fmla="*/ 566561 h 604887"/>
                  <a:gd name="connsiteX119" fmla="*/ 150166 w 546670"/>
                  <a:gd name="connsiteY119" fmla="*/ 604887 h 604887"/>
                  <a:gd name="connsiteX120" fmla="*/ 111902 w 546670"/>
                  <a:gd name="connsiteY120" fmla="*/ 566561 h 604887"/>
                  <a:gd name="connsiteX121" fmla="*/ 73526 w 546670"/>
                  <a:gd name="connsiteY121" fmla="*/ 604887 h 604887"/>
                  <a:gd name="connsiteX122" fmla="*/ 35261 w 546670"/>
                  <a:gd name="connsiteY122" fmla="*/ 566561 h 604887"/>
                  <a:gd name="connsiteX123" fmla="*/ 35261 w 546670"/>
                  <a:gd name="connsiteY123" fmla="*/ 403369 h 604887"/>
                  <a:gd name="connsiteX124" fmla="*/ 23582 w 546670"/>
                  <a:gd name="connsiteY124" fmla="*/ 406813 h 604887"/>
                  <a:gd name="connsiteX125" fmla="*/ 2225 w 546670"/>
                  <a:gd name="connsiteY125" fmla="*/ 385484 h 604887"/>
                  <a:gd name="connsiteX126" fmla="*/ 2225 w 546670"/>
                  <a:gd name="connsiteY126" fmla="*/ 368265 h 604887"/>
                  <a:gd name="connsiteX127" fmla="*/ 0 w 546670"/>
                  <a:gd name="connsiteY127" fmla="*/ 358044 h 604887"/>
                  <a:gd name="connsiteX128" fmla="*/ 0 w 546670"/>
                  <a:gd name="connsiteY128" fmla="*/ 200296 h 604887"/>
                  <a:gd name="connsiteX129" fmla="*/ 19577 w 546670"/>
                  <a:gd name="connsiteY129" fmla="*/ 176412 h 604887"/>
                  <a:gd name="connsiteX130" fmla="*/ 62625 w 546670"/>
                  <a:gd name="connsiteY130" fmla="*/ 167747 h 604887"/>
                  <a:gd name="connsiteX131" fmla="*/ 70522 w 546670"/>
                  <a:gd name="connsiteY131" fmla="*/ 161748 h 604887"/>
                  <a:gd name="connsiteX132" fmla="*/ 61957 w 546670"/>
                  <a:gd name="connsiteY132" fmla="*/ 150861 h 604887"/>
                  <a:gd name="connsiteX133" fmla="*/ 49054 w 546670"/>
                  <a:gd name="connsiteY133" fmla="*/ 126643 h 604887"/>
                  <a:gd name="connsiteX134" fmla="*/ 45161 w 546670"/>
                  <a:gd name="connsiteY134" fmla="*/ 116534 h 604887"/>
                  <a:gd name="connsiteX135" fmla="*/ 38598 w 546670"/>
                  <a:gd name="connsiteY135" fmla="*/ 102426 h 604887"/>
                  <a:gd name="connsiteX136" fmla="*/ 38598 w 546670"/>
                  <a:gd name="connsiteY136" fmla="*/ 89095 h 604887"/>
                  <a:gd name="connsiteX137" fmla="*/ 42047 w 546670"/>
                  <a:gd name="connsiteY137" fmla="*/ 78430 h 604887"/>
                  <a:gd name="connsiteX138" fmla="*/ 42047 w 546670"/>
                  <a:gd name="connsiteY138" fmla="*/ 59656 h 604887"/>
                  <a:gd name="connsiteX139" fmla="*/ 101779 w 546670"/>
                  <a:gd name="connsiteY139" fmla="*/ 0 h 604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46670" h="604887">
                    <a:moveTo>
                      <a:pt x="481589" y="391913"/>
                    </a:moveTo>
                    <a:cubicBezTo>
                      <a:pt x="472466" y="397134"/>
                      <a:pt x="462454" y="402133"/>
                      <a:pt x="451551" y="406688"/>
                    </a:cubicBezTo>
                    <a:cubicBezTo>
                      <a:pt x="428967" y="416242"/>
                      <a:pt x="403269" y="424018"/>
                      <a:pt x="375678" y="429906"/>
                    </a:cubicBezTo>
                    <a:cubicBezTo>
                      <a:pt x="369782" y="457457"/>
                      <a:pt x="361995" y="483008"/>
                      <a:pt x="352427" y="505670"/>
                    </a:cubicBezTo>
                    <a:cubicBezTo>
                      <a:pt x="347866" y="516446"/>
                      <a:pt x="342860" y="526444"/>
                      <a:pt x="337631" y="535554"/>
                    </a:cubicBezTo>
                    <a:cubicBezTo>
                      <a:pt x="403602" y="510225"/>
                      <a:pt x="456112" y="457790"/>
                      <a:pt x="481589" y="391913"/>
                    </a:cubicBezTo>
                    <a:close/>
                    <a:moveTo>
                      <a:pt x="384133" y="226609"/>
                    </a:moveTo>
                    <a:cubicBezTo>
                      <a:pt x="386915" y="251049"/>
                      <a:pt x="388361" y="276489"/>
                      <a:pt x="388361" y="302373"/>
                    </a:cubicBezTo>
                    <a:cubicBezTo>
                      <a:pt x="388361" y="328369"/>
                      <a:pt x="386915" y="353697"/>
                      <a:pt x="384133" y="378137"/>
                    </a:cubicBezTo>
                    <a:cubicBezTo>
                      <a:pt x="401600" y="373694"/>
                      <a:pt x="417842" y="368250"/>
                      <a:pt x="432639" y="362029"/>
                    </a:cubicBezTo>
                    <a:cubicBezTo>
                      <a:pt x="473690" y="344699"/>
                      <a:pt x="498165" y="322370"/>
                      <a:pt x="498165" y="302373"/>
                    </a:cubicBezTo>
                    <a:cubicBezTo>
                      <a:pt x="498165" y="282377"/>
                      <a:pt x="473690" y="260047"/>
                      <a:pt x="432639" y="242717"/>
                    </a:cubicBezTo>
                    <a:cubicBezTo>
                      <a:pt x="417842" y="236496"/>
                      <a:pt x="401600" y="231164"/>
                      <a:pt x="384133" y="226609"/>
                    </a:cubicBezTo>
                    <a:close/>
                    <a:moveTo>
                      <a:pt x="135706" y="175523"/>
                    </a:moveTo>
                    <a:cubicBezTo>
                      <a:pt x="132591" y="177189"/>
                      <a:pt x="129477" y="178300"/>
                      <a:pt x="126473" y="178856"/>
                    </a:cubicBezTo>
                    <a:cubicBezTo>
                      <a:pt x="124582" y="179189"/>
                      <a:pt x="123248" y="180744"/>
                      <a:pt x="123248" y="182633"/>
                    </a:cubicBezTo>
                    <a:lnTo>
                      <a:pt x="123248" y="192075"/>
                    </a:lnTo>
                    <a:cubicBezTo>
                      <a:pt x="122691" y="192298"/>
                      <a:pt x="122246" y="192631"/>
                      <a:pt x="121801" y="193075"/>
                    </a:cubicBezTo>
                    <a:cubicBezTo>
                      <a:pt x="121134" y="193964"/>
                      <a:pt x="120689" y="194964"/>
                      <a:pt x="120912" y="196075"/>
                    </a:cubicBezTo>
                    <a:lnTo>
                      <a:pt x="122914" y="216404"/>
                    </a:lnTo>
                    <a:cubicBezTo>
                      <a:pt x="123136" y="217960"/>
                      <a:pt x="124249" y="219293"/>
                      <a:pt x="125695" y="219737"/>
                    </a:cubicBezTo>
                    <a:cubicBezTo>
                      <a:pt x="126028" y="219737"/>
                      <a:pt x="126473" y="219848"/>
                      <a:pt x="126807" y="219848"/>
                    </a:cubicBezTo>
                    <a:cubicBezTo>
                      <a:pt x="127919" y="219848"/>
                      <a:pt x="129032" y="219293"/>
                      <a:pt x="129810" y="218293"/>
                    </a:cubicBezTo>
                    <a:lnTo>
                      <a:pt x="140600" y="204073"/>
                    </a:lnTo>
                    <a:cubicBezTo>
                      <a:pt x="141045" y="203407"/>
                      <a:pt x="141379" y="202629"/>
                      <a:pt x="141379" y="201740"/>
                    </a:cubicBezTo>
                    <a:lnTo>
                      <a:pt x="141379" y="178856"/>
                    </a:lnTo>
                    <a:cubicBezTo>
                      <a:pt x="141379" y="177523"/>
                      <a:pt x="140600" y="176301"/>
                      <a:pt x="139488" y="175634"/>
                    </a:cubicBezTo>
                    <a:cubicBezTo>
                      <a:pt x="138375" y="174968"/>
                      <a:pt x="136929" y="174856"/>
                      <a:pt x="135706" y="175523"/>
                    </a:cubicBezTo>
                    <a:close/>
                    <a:moveTo>
                      <a:pt x="87208" y="175523"/>
                    </a:moveTo>
                    <a:cubicBezTo>
                      <a:pt x="86095" y="174856"/>
                      <a:pt x="84649" y="174968"/>
                      <a:pt x="83537" y="175634"/>
                    </a:cubicBezTo>
                    <a:cubicBezTo>
                      <a:pt x="82313" y="176301"/>
                      <a:pt x="81646" y="177523"/>
                      <a:pt x="81646" y="178856"/>
                    </a:cubicBezTo>
                    <a:lnTo>
                      <a:pt x="81646" y="201740"/>
                    </a:lnTo>
                    <a:cubicBezTo>
                      <a:pt x="81646" y="202629"/>
                      <a:pt x="81868" y="203407"/>
                      <a:pt x="82425" y="204073"/>
                    </a:cubicBezTo>
                    <a:lnTo>
                      <a:pt x="93103" y="218293"/>
                    </a:lnTo>
                    <a:cubicBezTo>
                      <a:pt x="93882" y="219293"/>
                      <a:pt x="94994" y="219848"/>
                      <a:pt x="96218" y="219848"/>
                    </a:cubicBezTo>
                    <a:cubicBezTo>
                      <a:pt x="96551" y="219848"/>
                      <a:pt x="96885" y="219848"/>
                      <a:pt x="97219" y="219737"/>
                    </a:cubicBezTo>
                    <a:cubicBezTo>
                      <a:pt x="98776" y="219293"/>
                      <a:pt x="99888" y="217960"/>
                      <a:pt x="100000" y="216404"/>
                    </a:cubicBezTo>
                    <a:lnTo>
                      <a:pt x="102113" y="196075"/>
                    </a:lnTo>
                    <a:cubicBezTo>
                      <a:pt x="102224" y="194964"/>
                      <a:pt x="101891" y="193964"/>
                      <a:pt x="101112" y="193075"/>
                    </a:cubicBezTo>
                    <a:cubicBezTo>
                      <a:pt x="100778" y="192631"/>
                      <a:pt x="100222" y="192298"/>
                      <a:pt x="99666" y="192075"/>
                    </a:cubicBezTo>
                    <a:lnTo>
                      <a:pt x="99666" y="182633"/>
                    </a:lnTo>
                    <a:cubicBezTo>
                      <a:pt x="99666" y="180744"/>
                      <a:pt x="98331" y="179189"/>
                      <a:pt x="96551" y="178856"/>
                    </a:cubicBezTo>
                    <a:cubicBezTo>
                      <a:pt x="93548" y="178300"/>
                      <a:pt x="90433" y="177189"/>
                      <a:pt x="87208" y="175523"/>
                    </a:cubicBezTo>
                    <a:close/>
                    <a:moveTo>
                      <a:pt x="93214" y="72653"/>
                    </a:moveTo>
                    <a:cubicBezTo>
                      <a:pt x="82313" y="72653"/>
                      <a:pt x="71857" y="77097"/>
                      <a:pt x="66629" y="79652"/>
                    </a:cubicBezTo>
                    <a:cubicBezTo>
                      <a:pt x="65294" y="80319"/>
                      <a:pt x="64516" y="81652"/>
                      <a:pt x="64516" y="83096"/>
                    </a:cubicBezTo>
                    <a:lnTo>
                      <a:pt x="64516" y="89872"/>
                    </a:lnTo>
                    <a:lnTo>
                      <a:pt x="62959" y="89872"/>
                    </a:lnTo>
                    <a:cubicBezTo>
                      <a:pt x="60845" y="89872"/>
                      <a:pt x="59065" y="91650"/>
                      <a:pt x="59065" y="93761"/>
                    </a:cubicBezTo>
                    <a:lnTo>
                      <a:pt x="59065" y="99982"/>
                    </a:lnTo>
                    <a:cubicBezTo>
                      <a:pt x="59065" y="101315"/>
                      <a:pt x="59733" y="102537"/>
                      <a:pt x="60845" y="103203"/>
                    </a:cubicBezTo>
                    <a:lnTo>
                      <a:pt x="64516" y="105647"/>
                    </a:lnTo>
                    <a:lnTo>
                      <a:pt x="64738" y="107202"/>
                    </a:lnTo>
                    <a:cubicBezTo>
                      <a:pt x="65962" y="116423"/>
                      <a:pt x="71079" y="128199"/>
                      <a:pt x="78531" y="138974"/>
                    </a:cubicBezTo>
                    <a:cubicBezTo>
                      <a:pt x="87875" y="152527"/>
                      <a:pt x="96663" y="158526"/>
                      <a:pt x="101223" y="158526"/>
                    </a:cubicBezTo>
                    <a:lnTo>
                      <a:pt x="121801" y="158526"/>
                    </a:lnTo>
                    <a:cubicBezTo>
                      <a:pt x="126362" y="158526"/>
                      <a:pt x="135150" y="152527"/>
                      <a:pt x="144493" y="138974"/>
                    </a:cubicBezTo>
                    <a:cubicBezTo>
                      <a:pt x="151835" y="128199"/>
                      <a:pt x="156951" y="116423"/>
                      <a:pt x="158175" y="107202"/>
                    </a:cubicBezTo>
                    <a:lnTo>
                      <a:pt x="158398" y="105647"/>
                    </a:lnTo>
                    <a:lnTo>
                      <a:pt x="162179" y="103203"/>
                    </a:lnTo>
                    <a:cubicBezTo>
                      <a:pt x="163181" y="102537"/>
                      <a:pt x="163848" y="101315"/>
                      <a:pt x="163848" y="100093"/>
                    </a:cubicBezTo>
                    <a:lnTo>
                      <a:pt x="163848" y="93761"/>
                    </a:lnTo>
                    <a:cubicBezTo>
                      <a:pt x="163848" y="91650"/>
                      <a:pt x="162179" y="89872"/>
                      <a:pt x="160066" y="89872"/>
                    </a:cubicBezTo>
                    <a:lnTo>
                      <a:pt x="157953" y="89872"/>
                    </a:lnTo>
                    <a:cubicBezTo>
                      <a:pt x="157619" y="89428"/>
                      <a:pt x="157285" y="88984"/>
                      <a:pt x="156729" y="88650"/>
                    </a:cubicBezTo>
                    <a:cubicBezTo>
                      <a:pt x="155617" y="87984"/>
                      <a:pt x="154282" y="87873"/>
                      <a:pt x="153058" y="88317"/>
                    </a:cubicBezTo>
                    <a:cubicBezTo>
                      <a:pt x="147942" y="90650"/>
                      <a:pt x="142825" y="91761"/>
                      <a:pt x="137930" y="91761"/>
                    </a:cubicBezTo>
                    <a:cubicBezTo>
                      <a:pt x="129254" y="91761"/>
                      <a:pt x="121357" y="88206"/>
                      <a:pt x="114460" y="81207"/>
                    </a:cubicBezTo>
                    <a:cubicBezTo>
                      <a:pt x="109010" y="75542"/>
                      <a:pt x="101779" y="72653"/>
                      <a:pt x="93214" y="72653"/>
                    </a:cubicBezTo>
                    <a:close/>
                    <a:moveTo>
                      <a:pt x="337631" y="69193"/>
                    </a:moveTo>
                    <a:cubicBezTo>
                      <a:pt x="342860" y="78302"/>
                      <a:pt x="347866" y="88300"/>
                      <a:pt x="352427" y="99187"/>
                    </a:cubicBezTo>
                    <a:cubicBezTo>
                      <a:pt x="361995" y="121739"/>
                      <a:pt x="369782" y="147290"/>
                      <a:pt x="375678" y="174952"/>
                    </a:cubicBezTo>
                    <a:cubicBezTo>
                      <a:pt x="403269" y="180728"/>
                      <a:pt x="428967" y="188505"/>
                      <a:pt x="451551" y="198059"/>
                    </a:cubicBezTo>
                    <a:cubicBezTo>
                      <a:pt x="462454" y="202724"/>
                      <a:pt x="472466" y="207612"/>
                      <a:pt x="481589" y="212945"/>
                    </a:cubicBezTo>
                    <a:cubicBezTo>
                      <a:pt x="456112" y="147068"/>
                      <a:pt x="403602" y="94633"/>
                      <a:pt x="337631" y="69193"/>
                    </a:cubicBezTo>
                    <a:close/>
                    <a:moveTo>
                      <a:pt x="247963" y="4093"/>
                    </a:moveTo>
                    <a:cubicBezTo>
                      <a:pt x="412725" y="4093"/>
                      <a:pt x="546670" y="137958"/>
                      <a:pt x="546670" y="302373"/>
                    </a:cubicBezTo>
                    <a:cubicBezTo>
                      <a:pt x="546670" y="466899"/>
                      <a:pt x="412725" y="600653"/>
                      <a:pt x="247963" y="600653"/>
                    </a:cubicBezTo>
                    <a:cubicBezTo>
                      <a:pt x="246295" y="600653"/>
                      <a:pt x="244626" y="600653"/>
                      <a:pt x="242957" y="600653"/>
                    </a:cubicBezTo>
                    <a:lnTo>
                      <a:pt x="242957" y="551662"/>
                    </a:lnTo>
                    <a:cubicBezTo>
                      <a:pt x="244626" y="551995"/>
                      <a:pt x="246295" y="552217"/>
                      <a:pt x="247963" y="552217"/>
                    </a:cubicBezTo>
                    <a:cubicBezTo>
                      <a:pt x="268100" y="552217"/>
                      <a:pt x="290350" y="527666"/>
                      <a:pt x="307705" y="486674"/>
                    </a:cubicBezTo>
                    <a:cubicBezTo>
                      <a:pt x="314046" y="472010"/>
                      <a:pt x="319386" y="455679"/>
                      <a:pt x="323836" y="438238"/>
                    </a:cubicBezTo>
                    <a:cubicBezTo>
                      <a:pt x="299472" y="441126"/>
                      <a:pt x="273996" y="442570"/>
                      <a:pt x="247963" y="442570"/>
                    </a:cubicBezTo>
                    <a:cubicBezTo>
                      <a:pt x="246295" y="442570"/>
                      <a:pt x="244626" y="442570"/>
                      <a:pt x="242957" y="442570"/>
                    </a:cubicBezTo>
                    <a:lnTo>
                      <a:pt x="242957" y="394024"/>
                    </a:lnTo>
                    <a:cubicBezTo>
                      <a:pt x="244626" y="394024"/>
                      <a:pt x="246295" y="394135"/>
                      <a:pt x="247963" y="394135"/>
                    </a:cubicBezTo>
                    <a:cubicBezTo>
                      <a:pt x="277778" y="394135"/>
                      <a:pt x="306703" y="392024"/>
                      <a:pt x="333848" y="388136"/>
                    </a:cubicBezTo>
                    <a:cubicBezTo>
                      <a:pt x="337742" y="361029"/>
                      <a:pt x="339856" y="332146"/>
                      <a:pt x="339856" y="302373"/>
                    </a:cubicBezTo>
                    <a:cubicBezTo>
                      <a:pt x="339856" y="272712"/>
                      <a:pt x="337742" y="243828"/>
                      <a:pt x="333848" y="216722"/>
                    </a:cubicBezTo>
                    <a:cubicBezTo>
                      <a:pt x="306703" y="212723"/>
                      <a:pt x="277778" y="210723"/>
                      <a:pt x="247963" y="210723"/>
                    </a:cubicBezTo>
                    <a:cubicBezTo>
                      <a:pt x="246295" y="210723"/>
                      <a:pt x="244626" y="210723"/>
                      <a:pt x="242957" y="210723"/>
                    </a:cubicBezTo>
                    <a:lnTo>
                      <a:pt x="242957" y="162287"/>
                    </a:lnTo>
                    <a:cubicBezTo>
                      <a:pt x="244626" y="162287"/>
                      <a:pt x="246295" y="162176"/>
                      <a:pt x="247963" y="162176"/>
                    </a:cubicBezTo>
                    <a:cubicBezTo>
                      <a:pt x="273996" y="162176"/>
                      <a:pt x="299472" y="163731"/>
                      <a:pt x="323836" y="166509"/>
                    </a:cubicBezTo>
                    <a:cubicBezTo>
                      <a:pt x="319386" y="149067"/>
                      <a:pt x="314046" y="132848"/>
                      <a:pt x="307705" y="118073"/>
                    </a:cubicBezTo>
                    <a:cubicBezTo>
                      <a:pt x="290350" y="77080"/>
                      <a:pt x="268100" y="52640"/>
                      <a:pt x="247963" y="52640"/>
                    </a:cubicBezTo>
                    <a:cubicBezTo>
                      <a:pt x="246295" y="52640"/>
                      <a:pt x="244626" y="52862"/>
                      <a:pt x="242957" y="53196"/>
                    </a:cubicBezTo>
                    <a:lnTo>
                      <a:pt x="242957" y="4204"/>
                    </a:lnTo>
                    <a:cubicBezTo>
                      <a:pt x="244626" y="4204"/>
                      <a:pt x="246295" y="4093"/>
                      <a:pt x="247963" y="4093"/>
                    </a:cubicBezTo>
                    <a:close/>
                    <a:moveTo>
                      <a:pt x="101779" y="0"/>
                    </a:moveTo>
                    <a:lnTo>
                      <a:pt x="121134" y="0"/>
                    </a:lnTo>
                    <a:cubicBezTo>
                      <a:pt x="154171" y="0"/>
                      <a:pt x="180978" y="26773"/>
                      <a:pt x="180978" y="59656"/>
                    </a:cubicBezTo>
                    <a:lnTo>
                      <a:pt x="180978" y="78430"/>
                    </a:lnTo>
                    <a:cubicBezTo>
                      <a:pt x="183203" y="81541"/>
                      <a:pt x="184315" y="85318"/>
                      <a:pt x="184315" y="89095"/>
                    </a:cubicBezTo>
                    <a:lnTo>
                      <a:pt x="184315" y="102426"/>
                    </a:lnTo>
                    <a:cubicBezTo>
                      <a:pt x="184315" y="107869"/>
                      <a:pt x="181868" y="113090"/>
                      <a:pt x="177752" y="116534"/>
                    </a:cubicBezTo>
                    <a:cubicBezTo>
                      <a:pt x="176751" y="119867"/>
                      <a:pt x="175416" y="123311"/>
                      <a:pt x="173859" y="126643"/>
                    </a:cubicBezTo>
                    <a:cubicBezTo>
                      <a:pt x="170856" y="134753"/>
                      <a:pt x="166406" y="143085"/>
                      <a:pt x="161067" y="150861"/>
                    </a:cubicBezTo>
                    <a:cubicBezTo>
                      <a:pt x="158842" y="154083"/>
                      <a:pt x="155839" y="157860"/>
                      <a:pt x="152502" y="161748"/>
                    </a:cubicBezTo>
                    <a:cubicBezTo>
                      <a:pt x="155505" y="163192"/>
                      <a:pt x="158175" y="165192"/>
                      <a:pt x="160400" y="167747"/>
                    </a:cubicBezTo>
                    <a:lnTo>
                      <a:pt x="204115" y="176412"/>
                    </a:lnTo>
                    <a:cubicBezTo>
                      <a:pt x="215461" y="178745"/>
                      <a:pt x="223692" y="188743"/>
                      <a:pt x="223692" y="200407"/>
                    </a:cubicBezTo>
                    <a:lnTo>
                      <a:pt x="223692" y="358044"/>
                    </a:lnTo>
                    <a:cubicBezTo>
                      <a:pt x="223692" y="361710"/>
                      <a:pt x="222913" y="365154"/>
                      <a:pt x="221467" y="368265"/>
                    </a:cubicBezTo>
                    <a:lnTo>
                      <a:pt x="221467" y="385484"/>
                    </a:lnTo>
                    <a:cubicBezTo>
                      <a:pt x="221467" y="397259"/>
                      <a:pt x="211901" y="406813"/>
                      <a:pt x="200110" y="406813"/>
                    </a:cubicBezTo>
                    <a:cubicBezTo>
                      <a:pt x="195772" y="406813"/>
                      <a:pt x="191879" y="405591"/>
                      <a:pt x="188431" y="403369"/>
                    </a:cubicBezTo>
                    <a:lnTo>
                      <a:pt x="188431" y="566561"/>
                    </a:lnTo>
                    <a:cubicBezTo>
                      <a:pt x="188431" y="587668"/>
                      <a:pt x="171301" y="604887"/>
                      <a:pt x="150166" y="604887"/>
                    </a:cubicBezTo>
                    <a:cubicBezTo>
                      <a:pt x="129032" y="604887"/>
                      <a:pt x="111902" y="587668"/>
                      <a:pt x="111902" y="566561"/>
                    </a:cubicBezTo>
                    <a:cubicBezTo>
                      <a:pt x="111902" y="587668"/>
                      <a:pt x="94772" y="604887"/>
                      <a:pt x="73526" y="604887"/>
                    </a:cubicBezTo>
                    <a:cubicBezTo>
                      <a:pt x="52391" y="604887"/>
                      <a:pt x="35261" y="587668"/>
                      <a:pt x="35261" y="566561"/>
                    </a:cubicBezTo>
                    <a:lnTo>
                      <a:pt x="35261" y="403369"/>
                    </a:lnTo>
                    <a:cubicBezTo>
                      <a:pt x="31924" y="405591"/>
                      <a:pt x="27920" y="406813"/>
                      <a:pt x="23582" y="406813"/>
                    </a:cubicBezTo>
                    <a:cubicBezTo>
                      <a:pt x="11791" y="406813"/>
                      <a:pt x="2225" y="397259"/>
                      <a:pt x="2225" y="385484"/>
                    </a:cubicBezTo>
                    <a:lnTo>
                      <a:pt x="2225" y="368265"/>
                    </a:lnTo>
                    <a:cubicBezTo>
                      <a:pt x="779" y="365154"/>
                      <a:pt x="0" y="361710"/>
                      <a:pt x="0" y="358044"/>
                    </a:cubicBezTo>
                    <a:lnTo>
                      <a:pt x="0" y="200296"/>
                    </a:lnTo>
                    <a:cubicBezTo>
                      <a:pt x="0" y="188743"/>
                      <a:pt x="8231" y="178745"/>
                      <a:pt x="19577" y="176412"/>
                    </a:cubicBezTo>
                    <a:lnTo>
                      <a:pt x="62625" y="167747"/>
                    </a:lnTo>
                    <a:cubicBezTo>
                      <a:pt x="64850" y="165192"/>
                      <a:pt x="67519" y="163192"/>
                      <a:pt x="70522" y="161748"/>
                    </a:cubicBezTo>
                    <a:cubicBezTo>
                      <a:pt x="67074" y="157971"/>
                      <a:pt x="64182" y="154083"/>
                      <a:pt x="61957" y="150861"/>
                    </a:cubicBezTo>
                    <a:cubicBezTo>
                      <a:pt x="56618" y="143085"/>
                      <a:pt x="52169" y="134753"/>
                      <a:pt x="49054" y="126643"/>
                    </a:cubicBezTo>
                    <a:cubicBezTo>
                      <a:pt x="47497" y="123311"/>
                      <a:pt x="46273" y="119867"/>
                      <a:pt x="45161" y="116534"/>
                    </a:cubicBezTo>
                    <a:cubicBezTo>
                      <a:pt x="41045" y="113090"/>
                      <a:pt x="38598" y="107869"/>
                      <a:pt x="38598" y="102426"/>
                    </a:cubicBezTo>
                    <a:lnTo>
                      <a:pt x="38598" y="89095"/>
                    </a:lnTo>
                    <a:cubicBezTo>
                      <a:pt x="38598" y="85318"/>
                      <a:pt x="39822" y="81541"/>
                      <a:pt x="42047" y="78430"/>
                    </a:cubicBezTo>
                    <a:lnTo>
                      <a:pt x="42047" y="59656"/>
                    </a:lnTo>
                    <a:cubicBezTo>
                      <a:pt x="42047" y="26773"/>
                      <a:pt x="68854" y="0"/>
                      <a:pt x="10177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</p:grpSp>
        <p:cxnSp>
          <p:nvCxnSpPr>
            <p:cNvPr id="7" name="直接箭头连接符 6"/>
            <p:cNvCxnSpPr/>
            <p:nvPr/>
          </p:nvCxnSpPr>
          <p:spPr>
            <a:xfrm>
              <a:off x="1951037" y="3575843"/>
              <a:ext cx="0" cy="846550"/>
            </a:xfrm>
            <a:prstGeom prst="straightConnector1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ïṣliḋè"/>
            <p:cNvGrpSpPr/>
            <p:nvPr/>
          </p:nvGrpSpPr>
          <p:grpSpPr>
            <a:xfrm>
              <a:off x="4333345" y="2743200"/>
              <a:ext cx="762000" cy="762000"/>
              <a:chOff x="4333345" y="2743200"/>
              <a:chExt cx="762000" cy="762000"/>
            </a:xfrm>
          </p:grpSpPr>
          <p:sp>
            <p:nvSpPr>
              <p:cNvPr id="28" name="îṡ1íďé"/>
              <p:cNvSpPr/>
              <p:nvPr/>
            </p:nvSpPr>
            <p:spPr>
              <a:xfrm>
                <a:off x="4333345" y="2743200"/>
                <a:ext cx="762000" cy="7620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28575">
                <a:solidFill>
                  <a:schemeClr val="bg1"/>
                </a:solidFill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íşḻïḓe"/>
              <p:cNvSpPr/>
              <p:nvPr/>
            </p:nvSpPr>
            <p:spPr>
              <a:xfrm>
                <a:off x="4497943" y="2904565"/>
                <a:ext cx="432804" cy="439270"/>
              </a:xfrm>
              <a:custGeom>
                <a:avLst/>
                <a:gdLst>
                  <a:gd name="connsiteX0" fmla="*/ 322492 w 599806"/>
                  <a:gd name="connsiteY0" fmla="*/ 361615 h 608768"/>
                  <a:gd name="connsiteX1" fmla="*/ 258086 w 599806"/>
                  <a:gd name="connsiteY1" fmla="*/ 442798 h 608768"/>
                  <a:gd name="connsiteX2" fmla="*/ 339393 w 599806"/>
                  <a:gd name="connsiteY2" fmla="*/ 378490 h 608768"/>
                  <a:gd name="connsiteX3" fmla="*/ 329572 w 599806"/>
                  <a:gd name="connsiteY3" fmla="*/ 371421 h 608768"/>
                  <a:gd name="connsiteX4" fmla="*/ 322492 w 599806"/>
                  <a:gd name="connsiteY4" fmla="*/ 361615 h 608768"/>
                  <a:gd name="connsiteX5" fmla="*/ 349099 w 599806"/>
                  <a:gd name="connsiteY5" fmla="*/ 337784 h 608768"/>
                  <a:gd name="connsiteX6" fmla="*/ 349099 w 599806"/>
                  <a:gd name="connsiteY6" fmla="*/ 351923 h 608768"/>
                  <a:gd name="connsiteX7" fmla="*/ 363259 w 599806"/>
                  <a:gd name="connsiteY7" fmla="*/ 351923 h 608768"/>
                  <a:gd name="connsiteX8" fmla="*/ 457227 w 599806"/>
                  <a:gd name="connsiteY8" fmla="*/ 229763 h 608768"/>
                  <a:gd name="connsiteX9" fmla="*/ 467062 w 599806"/>
                  <a:gd name="connsiteY9" fmla="*/ 234138 h 608768"/>
                  <a:gd name="connsiteX10" fmla="*/ 468204 w 599806"/>
                  <a:gd name="connsiteY10" fmla="*/ 254206 h 608768"/>
                  <a:gd name="connsiteX11" fmla="*/ 393635 w 599806"/>
                  <a:gd name="connsiteY11" fmla="*/ 348274 h 608768"/>
                  <a:gd name="connsiteX12" fmla="*/ 382787 w 599806"/>
                  <a:gd name="connsiteY12" fmla="*/ 371421 h 608768"/>
                  <a:gd name="connsiteX13" fmla="*/ 359491 w 599806"/>
                  <a:gd name="connsiteY13" fmla="*/ 382253 h 608768"/>
                  <a:gd name="connsiteX14" fmla="*/ 265395 w 599806"/>
                  <a:gd name="connsiteY14" fmla="*/ 456709 h 608768"/>
                  <a:gd name="connsiteX15" fmla="*/ 245296 w 599806"/>
                  <a:gd name="connsiteY15" fmla="*/ 455569 h 608768"/>
                  <a:gd name="connsiteX16" fmla="*/ 244154 w 599806"/>
                  <a:gd name="connsiteY16" fmla="*/ 435501 h 608768"/>
                  <a:gd name="connsiteX17" fmla="*/ 318723 w 599806"/>
                  <a:gd name="connsiteY17" fmla="*/ 341547 h 608768"/>
                  <a:gd name="connsiteX18" fmla="*/ 329572 w 599806"/>
                  <a:gd name="connsiteY18" fmla="*/ 318286 h 608768"/>
                  <a:gd name="connsiteX19" fmla="*/ 352753 w 599806"/>
                  <a:gd name="connsiteY19" fmla="*/ 307454 h 608768"/>
                  <a:gd name="connsiteX20" fmla="*/ 446964 w 599806"/>
                  <a:gd name="connsiteY20" fmla="*/ 232998 h 608768"/>
                  <a:gd name="connsiteX21" fmla="*/ 457227 w 599806"/>
                  <a:gd name="connsiteY21" fmla="*/ 229763 h 608768"/>
                  <a:gd name="connsiteX22" fmla="*/ 136593 w 599806"/>
                  <a:gd name="connsiteY22" fmla="*/ 176654 h 608768"/>
                  <a:gd name="connsiteX23" fmla="*/ 127228 w 599806"/>
                  <a:gd name="connsiteY23" fmla="*/ 179962 h 608768"/>
                  <a:gd name="connsiteX24" fmla="*/ 124030 w 599806"/>
                  <a:gd name="connsiteY24" fmla="*/ 183725 h 608768"/>
                  <a:gd name="connsiteX25" fmla="*/ 124030 w 599806"/>
                  <a:gd name="connsiteY25" fmla="*/ 193419 h 608768"/>
                  <a:gd name="connsiteX26" fmla="*/ 122545 w 599806"/>
                  <a:gd name="connsiteY26" fmla="*/ 194331 h 608768"/>
                  <a:gd name="connsiteX27" fmla="*/ 121632 w 599806"/>
                  <a:gd name="connsiteY27" fmla="*/ 197296 h 608768"/>
                  <a:gd name="connsiteX28" fmla="*/ 123688 w 599806"/>
                  <a:gd name="connsiteY28" fmla="*/ 217824 h 608768"/>
                  <a:gd name="connsiteX29" fmla="*/ 126543 w 599806"/>
                  <a:gd name="connsiteY29" fmla="*/ 221132 h 608768"/>
                  <a:gd name="connsiteX30" fmla="*/ 127571 w 599806"/>
                  <a:gd name="connsiteY30" fmla="*/ 221246 h 608768"/>
                  <a:gd name="connsiteX31" fmla="*/ 130654 w 599806"/>
                  <a:gd name="connsiteY31" fmla="*/ 219763 h 608768"/>
                  <a:gd name="connsiteX32" fmla="*/ 141504 w 599806"/>
                  <a:gd name="connsiteY32" fmla="*/ 205394 h 608768"/>
                  <a:gd name="connsiteX33" fmla="*/ 142189 w 599806"/>
                  <a:gd name="connsiteY33" fmla="*/ 203113 h 608768"/>
                  <a:gd name="connsiteX34" fmla="*/ 142189 w 599806"/>
                  <a:gd name="connsiteY34" fmla="*/ 180076 h 608768"/>
                  <a:gd name="connsiteX35" fmla="*/ 140362 w 599806"/>
                  <a:gd name="connsiteY35" fmla="*/ 176769 h 608768"/>
                  <a:gd name="connsiteX36" fmla="*/ 136593 w 599806"/>
                  <a:gd name="connsiteY36" fmla="*/ 176654 h 608768"/>
                  <a:gd name="connsiteX37" fmla="*/ 87826 w 599806"/>
                  <a:gd name="connsiteY37" fmla="*/ 176654 h 608768"/>
                  <a:gd name="connsiteX38" fmla="*/ 83943 w 599806"/>
                  <a:gd name="connsiteY38" fmla="*/ 176769 h 608768"/>
                  <a:gd name="connsiteX39" fmla="*/ 82116 w 599806"/>
                  <a:gd name="connsiteY39" fmla="*/ 180076 h 608768"/>
                  <a:gd name="connsiteX40" fmla="*/ 82116 w 599806"/>
                  <a:gd name="connsiteY40" fmla="*/ 203113 h 608768"/>
                  <a:gd name="connsiteX41" fmla="*/ 82915 w 599806"/>
                  <a:gd name="connsiteY41" fmla="*/ 205394 h 608768"/>
                  <a:gd name="connsiteX42" fmla="*/ 93765 w 599806"/>
                  <a:gd name="connsiteY42" fmla="*/ 219763 h 608768"/>
                  <a:gd name="connsiteX43" fmla="*/ 96849 w 599806"/>
                  <a:gd name="connsiteY43" fmla="*/ 221246 h 608768"/>
                  <a:gd name="connsiteX44" fmla="*/ 97877 w 599806"/>
                  <a:gd name="connsiteY44" fmla="*/ 221132 h 608768"/>
                  <a:gd name="connsiteX45" fmla="*/ 100618 w 599806"/>
                  <a:gd name="connsiteY45" fmla="*/ 217824 h 608768"/>
                  <a:gd name="connsiteX46" fmla="*/ 102787 w 599806"/>
                  <a:gd name="connsiteY46" fmla="*/ 197296 h 608768"/>
                  <a:gd name="connsiteX47" fmla="*/ 101760 w 599806"/>
                  <a:gd name="connsiteY47" fmla="*/ 194331 h 608768"/>
                  <a:gd name="connsiteX48" fmla="*/ 100275 w 599806"/>
                  <a:gd name="connsiteY48" fmla="*/ 193419 h 608768"/>
                  <a:gd name="connsiteX49" fmla="*/ 100275 w 599806"/>
                  <a:gd name="connsiteY49" fmla="*/ 183725 h 608768"/>
                  <a:gd name="connsiteX50" fmla="*/ 97191 w 599806"/>
                  <a:gd name="connsiteY50" fmla="*/ 179962 h 608768"/>
                  <a:gd name="connsiteX51" fmla="*/ 87826 w 599806"/>
                  <a:gd name="connsiteY51" fmla="*/ 176654 h 608768"/>
                  <a:gd name="connsiteX52" fmla="*/ 356190 w 599806"/>
                  <a:gd name="connsiteY52" fmla="*/ 149170 h 608768"/>
                  <a:gd name="connsiteX53" fmla="*/ 342598 w 599806"/>
                  <a:gd name="connsiteY53" fmla="*/ 149626 h 608768"/>
                  <a:gd name="connsiteX54" fmla="*/ 356190 w 599806"/>
                  <a:gd name="connsiteY54" fmla="*/ 168671 h 608768"/>
                  <a:gd name="connsiteX55" fmla="*/ 369781 w 599806"/>
                  <a:gd name="connsiteY55" fmla="*/ 149626 h 608768"/>
                  <a:gd name="connsiteX56" fmla="*/ 356190 w 599806"/>
                  <a:gd name="connsiteY56" fmla="*/ 149170 h 608768"/>
                  <a:gd name="connsiteX57" fmla="*/ 356190 w 599806"/>
                  <a:gd name="connsiteY57" fmla="*/ 101614 h 608768"/>
                  <a:gd name="connsiteX58" fmla="*/ 599806 w 599806"/>
                  <a:gd name="connsiteY58" fmla="*/ 344866 h 608768"/>
                  <a:gd name="connsiteX59" fmla="*/ 356190 w 599806"/>
                  <a:gd name="connsiteY59" fmla="*/ 588233 h 608768"/>
                  <a:gd name="connsiteX60" fmla="*/ 220047 w 599806"/>
                  <a:gd name="connsiteY60" fmla="*/ 546608 h 608768"/>
                  <a:gd name="connsiteX61" fmla="*/ 220047 w 599806"/>
                  <a:gd name="connsiteY61" fmla="*/ 485595 h 608768"/>
                  <a:gd name="connsiteX62" fmla="*/ 321012 w 599806"/>
                  <a:gd name="connsiteY62" fmla="*/ 537484 h 608768"/>
                  <a:gd name="connsiteX63" fmla="*/ 348423 w 599806"/>
                  <a:gd name="connsiteY63" fmla="*/ 499280 h 608768"/>
                  <a:gd name="connsiteX64" fmla="*/ 356190 w 599806"/>
                  <a:gd name="connsiteY64" fmla="*/ 495288 h 608768"/>
                  <a:gd name="connsiteX65" fmla="*/ 363956 w 599806"/>
                  <a:gd name="connsiteY65" fmla="*/ 499280 h 608768"/>
                  <a:gd name="connsiteX66" fmla="*/ 391367 w 599806"/>
                  <a:gd name="connsiteY66" fmla="*/ 537484 h 608768"/>
                  <a:gd name="connsiteX67" fmla="*/ 548981 w 599806"/>
                  <a:gd name="connsiteY67" fmla="*/ 379992 h 608768"/>
                  <a:gd name="connsiteX68" fmla="*/ 510834 w 599806"/>
                  <a:gd name="connsiteY68" fmla="*/ 352621 h 608768"/>
                  <a:gd name="connsiteX69" fmla="*/ 506837 w 599806"/>
                  <a:gd name="connsiteY69" fmla="*/ 344866 h 608768"/>
                  <a:gd name="connsiteX70" fmla="*/ 510834 w 599806"/>
                  <a:gd name="connsiteY70" fmla="*/ 337112 h 608768"/>
                  <a:gd name="connsiteX71" fmla="*/ 548981 w 599806"/>
                  <a:gd name="connsiteY71" fmla="*/ 309855 h 608768"/>
                  <a:gd name="connsiteX72" fmla="*/ 391367 w 599806"/>
                  <a:gd name="connsiteY72" fmla="*/ 152363 h 608768"/>
                  <a:gd name="connsiteX73" fmla="*/ 363956 w 599806"/>
                  <a:gd name="connsiteY73" fmla="*/ 190453 h 608768"/>
                  <a:gd name="connsiteX74" fmla="*/ 356190 w 599806"/>
                  <a:gd name="connsiteY74" fmla="*/ 194445 h 608768"/>
                  <a:gd name="connsiteX75" fmla="*/ 348423 w 599806"/>
                  <a:gd name="connsiteY75" fmla="*/ 190453 h 608768"/>
                  <a:gd name="connsiteX76" fmla="*/ 321012 w 599806"/>
                  <a:gd name="connsiteY76" fmla="*/ 152363 h 608768"/>
                  <a:gd name="connsiteX77" fmla="*/ 250999 w 599806"/>
                  <a:gd name="connsiteY77" fmla="*/ 179847 h 608768"/>
                  <a:gd name="connsiteX78" fmla="*/ 212966 w 599806"/>
                  <a:gd name="connsiteY78" fmla="*/ 148143 h 608768"/>
                  <a:gd name="connsiteX79" fmla="*/ 356190 w 599806"/>
                  <a:gd name="connsiteY79" fmla="*/ 101614 h 608768"/>
                  <a:gd name="connsiteX80" fmla="*/ 93765 w 599806"/>
                  <a:gd name="connsiteY80" fmla="*/ 73102 h 608768"/>
                  <a:gd name="connsiteX81" fmla="*/ 67040 w 599806"/>
                  <a:gd name="connsiteY81" fmla="*/ 80173 h 608768"/>
                  <a:gd name="connsiteX82" fmla="*/ 64870 w 599806"/>
                  <a:gd name="connsiteY82" fmla="*/ 83594 h 608768"/>
                  <a:gd name="connsiteX83" fmla="*/ 64870 w 599806"/>
                  <a:gd name="connsiteY83" fmla="*/ 90551 h 608768"/>
                  <a:gd name="connsiteX84" fmla="*/ 63271 w 599806"/>
                  <a:gd name="connsiteY84" fmla="*/ 90551 h 608768"/>
                  <a:gd name="connsiteX85" fmla="*/ 59388 w 599806"/>
                  <a:gd name="connsiteY85" fmla="*/ 94315 h 608768"/>
                  <a:gd name="connsiteX86" fmla="*/ 59388 w 599806"/>
                  <a:gd name="connsiteY86" fmla="*/ 100701 h 608768"/>
                  <a:gd name="connsiteX87" fmla="*/ 61216 w 599806"/>
                  <a:gd name="connsiteY87" fmla="*/ 103894 h 608768"/>
                  <a:gd name="connsiteX88" fmla="*/ 64870 w 599806"/>
                  <a:gd name="connsiteY88" fmla="*/ 106289 h 608768"/>
                  <a:gd name="connsiteX89" fmla="*/ 65099 w 599806"/>
                  <a:gd name="connsiteY89" fmla="*/ 107886 h 608768"/>
                  <a:gd name="connsiteX90" fmla="*/ 78918 w 599806"/>
                  <a:gd name="connsiteY90" fmla="*/ 139818 h 608768"/>
                  <a:gd name="connsiteX91" fmla="*/ 101760 w 599806"/>
                  <a:gd name="connsiteY91" fmla="*/ 159662 h 608768"/>
                  <a:gd name="connsiteX92" fmla="*/ 122545 w 599806"/>
                  <a:gd name="connsiteY92" fmla="*/ 159662 h 608768"/>
                  <a:gd name="connsiteX93" fmla="*/ 145387 w 599806"/>
                  <a:gd name="connsiteY93" fmla="*/ 139818 h 608768"/>
                  <a:gd name="connsiteX94" fmla="*/ 159206 w 599806"/>
                  <a:gd name="connsiteY94" fmla="*/ 107886 h 608768"/>
                  <a:gd name="connsiteX95" fmla="*/ 159435 w 599806"/>
                  <a:gd name="connsiteY95" fmla="*/ 106289 h 608768"/>
                  <a:gd name="connsiteX96" fmla="*/ 163203 w 599806"/>
                  <a:gd name="connsiteY96" fmla="*/ 103894 h 608768"/>
                  <a:gd name="connsiteX97" fmla="*/ 164917 w 599806"/>
                  <a:gd name="connsiteY97" fmla="*/ 100701 h 608768"/>
                  <a:gd name="connsiteX98" fmla="*/ 164917 w 599806"/>
                  <a:gd name="connsiteY98" fmla="*/ 94315 h 608768"/>
                  <a:gd name="connsiteX99" fmla="*/ 161034 w 599806"/>
                  <a:gd name="connsiteY99" fmla="*/ 90551 h 608768"/>
                  <a:gd name="connsiteX100" fmla="*/ 158978 w 599806"/>
                  <a:gd name="connsiteY100" fmla="*/ 90551 h 608768"/>
                  <a:gd name="connsiteX101" fmla="*/ 157722 w 599806"/>
                  <a:gd name="connsiteY101" fmla="*/ 89183 h 608768"/>
                  <a:gd name="connsiteX102" fmla="*/ 154067 w 599806"/>
                  <a:gd name="connsiteY102" fmla="*/ 88954 h 608768"/>
                  <a:gd name="connsiteX103" fmla="*/ 138763 w 599806"/>
                  <a:gd name="connsiteY103" fmla="*/ 92376 h 608768"/>
                  <a:gd name="connsiteX104" fmla="*/ 115236 w 599806"/>
                  <a:gd name="connsiteY104" fmla="*/ 81656 h 608768"/>
                  <a:gd name="connsiteX105" fmla="*/ 93765 w 599806"/>
                  <a:gd name="connsiteY105" fmla="*/ 73102 h 608768"/>
                  <a:gd name="connsiteX106" fmla="*/ 102445 w 599806"/>
                  <a:gd name="connsiteY106" fmla="*/ 0 h 608768"/>
                  <a:gd name="connsiteX107" fmla="*/ 121974 w 599806"/>
                  <a:gd name="connsiteY107" fmla="*/ 0 h 608768"/>
                  <a:gd name="connsiteX108" fmla="*/ 182048 w 599806"/>
                  <a:gd name="connsiteY108" fmla="*/ 60101 h 608768"/>
                  <a:gd name="connsiteX109" fmla="*/ 182048 w 599806"/>
                  <a:gd name="connsiteY109" fmla="*/ 78919 h 608768"/>
                  <a:gd name="connsiteX110" fmla="*/ 185474 w 599806"/>
                  <a:gd name="connsiteY110" fmla="*/ 89639 h 608768"/>
                  <a:gd name="connsiteX111" fmla="*/ 185474 w 599806"/>
                  <a:gd name="connsiteY111" fmla="*/ 103096 h 608768"/>
                  <a:gd name="connsiteX112" fmla="*/ 178850 w 599806"/>
                  <a:gd name="connsiteY112" fmla="*/ 117237 h 608768"/>
                  <a:gd name="connsiteX113" fmla="*/ 174967 w 599806"/>
                  <a:gd name="connsiteY113" fmla="*/ 127501 h 608768"/>
                  <a:gd name="connsiteX114" fmla="*/ 162061 w 599806"/>
                  <a:gd name="connsiteY114" fmla="*/ 151793 h 608768"/>
                  <a:gd name="connsiteX115" fmla="*/ 153382 w 599806"/>
                  <a:gd name="connsiteY115" fmla="*/ 162741 h 608768"/>
                  <a:gd name="connsiteX116" fmla="*/ 161376 w 599806"/>
                  <a:gd name="connsiteY116" fmla="*/ 168785 h 608768"/>
                  <a:gd name="connsiteX117" fmla="*/ 205460 w 599806"/>
                  <a:gd name="connsiteY117" fmla="*/ 177567 h 608768"/>
                  <a:gd name="connsiteX118" fmla="*/ 225104 w 599806"/>
                  <a:gd name="connsiteY118" fmla="*/ 201630 h 608768"/>
                  <a:gd name="connsiteX119" fmla="*/ 225104 w 599806"/>
                  <a:gd name="connsiteY119" fmla="*/ 360380 h 608768"/>
                  <a:gd name="connsiteX120" fmla="*/ 222820 w 599806"/>
                  <a:gd name="connsiteY120" fmla="*/ 370644 h 608768"/>
                  <a:gd name="connsiteX121" fmla="*/ 222820 w 599806"/>
                  <a:gd name="connsiteY121" fmla="*/ 387978 h 608768"/>
                  <a:gd name="connsiteX122" fmla="*/ 201349 w 599806"/>
                  <a:gd name="connsiteY122" fmla="*/ 409419 h 608768"/>
                  <a:gd name="connsiteX123" fmla="*/ 189700 w 599806"/>
                  <a:gd name="connsiteY123" fmla="*/ 405997 h 608768"/>
                  <a:gd name="connsiteX124" fmla="*/ 189700 w 599806"/>
                  <a:gd name="connsiteY124" fmla="*/ 570221 h 608768"/>
                  <a:gd name="connsiteX125" fmla="*/ 151097 w 599806"/>
                  <a:gd name="connsiteY125" fmla="*/ 608768 h 608768"/>
                  <a:gd name="connsiteX126" fmla="*/ 112609 w 599806"/>
                  <a:gd name="connsiteY126" fmla="*/ 570221 h 608768"/>
                  <a:gd name="connsiteX127" fmla="*/ 74007 w 599806"/>
                  <a:gd name="connsiteY127" fmla="*/ 608768 h 608768"/>
                  <a:gd name="connsiteX128" fmla="*/ 35405 w 599806"/>
                  <a:gd name="connsiteY128" fmla="*/ 570221 h 608768"/>
                  <a:gd name="connsiteX129" fmla="*/ 35405 w 599806"/>
                  <a:gd name="connsiteY129" fmla="*/ 405997 h 608768"/>
                  <a:gd name="connsiteX130" fmla="*/ 23756 w 599806"/>
                  <a:gd name="connsiteY130" fmla="*/ 409419 h 608768"/>
                  <a:gd name="connsiteX131" fmla="*/ 2284 w 599806"/>
                  <a:gd name="connsiteY131" fmla="*/ 387978 h 608768"/>
                  <a:gd name="connsiteX132" fmla="*/ 2284 w 599806"/>
                  <a:gd name="connsiteY132" fmla="*/ 370644 h 608768"/>
                  <a:gd name="connsiteX133" fmla="*/ 0 w 599806"/>
                  <a:gd name="connsiteY133" fmla="*/ 360380 h 608768"/>
                  <a:gd name="connsiteX134" fmla="*/ 0 w 599806"/>
                  <a:gd name="connsiteY134" fmla="*/ 201630 h 608768"/>
                  <a:gd name="connsiteX135" fmla="*/ 19644 w 599806"/>
                  <a:gd name="connsiteY135" fmla="*/ 177567 h 608768"/>
                  <a:gd name="connsiteX136" fmla="*/ 62929 w 599806"/>
                  <a:gd name="connsiteY136" fmla="*/ 168785 h 608768"/>
                  <a:gd name="connsiteX137" fmla="*/ 70923 w 599806"/>
                  <a:gd name="connsiteY137" fmla="*/ 162855 h 608768"/>
                  <a:gd name="connsiteX138" fmla="*/ 62358 w 599806"/>
                  <a:gd name="connsiteY138" fmla="*/ 151793 h 608768"/>
                  <a:gd name="connsiteX139" fmla="*/ 49338 w 599806"/>
                  <a:gd name="connsiteY139" fmla="*/ 127501 h 608768"/>
                  <a:gd name="connsiteX140" fmla="*/ 45455 w 599806"/>
                  <a:gd name="connsiteY140" fmla="*/ 117237 h 608768"/>
                  <a:gd name="connsiteX141" fmla="*/ 38831 w 599806"/>
                  <a:gd name="connsiteY141" fmla="*/ 103096 h 608768"/>
                  <a:gd name="connsiteX142" fmla="*/ 38831 w 599806"/>
                  <a:gd name="connsiteY142" fmla="*/ 89639 h 608768"/>
                  <a:gd name="connsiteX143" fmla="*/ 42257 w 599806"/>
                  <a:gd name="connsiteY143" fmla="*/ 78919 h 608768"/>
                  <a:gd name="connsiteX144" fmla="*/ 42257 w 599806"/>
                  <a:gd name="connsiteY144" fmla="*/ 60101 h 608768"/>
                  <a:gd name="connsiteX145" fmla="*/ 102445 w 599806"/>
                  <a:gd name="connsiteY145" fmla="*/ 0 h 60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599806" h="608768">
                    <a:moveTo>
                      <a:pt x="322492" y="361615"/>
                    </a:moveTo>
                    <a:lnTo>
                      <a:pt x="258086" y="442798"/>
                    </a:lnTo>
                    <a:lnTo>
                      <a:pt x="339393" y="378490"/>
                    </a:lnTo>
                    <a:cubicBezTo>
                      <a:pt x="335853" y="376780"/>
                      <a:pt x="332541" y="374385"/>
                      <a:pt x="329572" y="371421"/>
                    </a:cubicBezTo>
                    <a:cubicBezTo>
                      <a:pt x="326603" y="368456"/>
                      <a:pt x="324205" y="365149"/>
                      <a:pt x="322492" y="361615"/>
                    </a:cubicBezTo>
                    <a:close/>
                    <a:moveTo>
                      <a:pt x="349099" y="337784"/>
                    </a:moveTo>
                    <a:cubicBezTo>
                      <a:pt x="345217" y="341775"/>
                      <a:pt x="345217" y="348046"/>
                      <a:pt x="349099" y="351923"/>
                    </a:cubicBezTo>
                    <a:cubicBezTo>
                      <a:pt x="352982" y="355800"/>
                      <a:pt x="359377" y="355800"/>
                      <a:pt x="363259" y="351923"/>
                    </a:cubicBezTo>
                    <a:close/>
                    <a:moveTo>
                      <a:pt x="457227" y="229763"/>
                    </a:moveTo>
                    <a:cubicBezTo>
                      <a:pt x="460810" y="229976"/>
                      <a:pt x="464321" y="231459"/>
                      <a:pt x="467062" y="234138"/>
                    </a:cubicBezTo>
                    <a:cubicBezTo>
                      <a:pt x="472429" y="239611"/>
                      <a:pt x="473000" y="248277"/>
                      <a:pt x="468204" y="254206"/>
                    </a:cubicBezTo>
                    <a:lnTo>
                      <a:pt x="393635" y="348274"/>
                    </a:lnTo>
                    <a:cubicBezTo>
                      <a:pt x="392836" y="356712"/>
                      <a:pt x="389296" y="365035"/>
                      <a:pt x="382787" y="371421"/>
                    </a:cubicBezTo>
                    <a:cubicBezTo>
                      <a:pt x="376277" y="377920"/>
                      <a:pt x="368055" y="381569"/>
                      <a:pt x="359491" y="382253"/>
                    </a:cubicBezTo>
                    <a:lnTo>
                      <a:pt x="265395" y="456709"/>
                    </a:lnTo>
                    <a:cubicBezTo>
                      <a:pt x="259342" y="461498"/>
                      <a:pt x="250664" y="461042"/>
                      <a:pt x="245296" y="455569"/>
                    </a:cubicBezTo>
                    <a:cubicBezTo>
                      <a:pt x="239815" y="450210"/>
                      <a:pt x="239358" y="441544"/>
                      <a:pt x="244154" y="435501"/>
                    </a:cubicBezTo>
                    <a:lnTo>
                      <a:pt x="318723" y="341547"/>
                    </a:lnTo>
                    <a:cubicBezTo>
                      <a:pt x="319523" y="332995"/>
                      <a:pt x="323063" y="324786"/>
                      <a:pt x="329572" y="318286"/>
                    </a:cubicBezTo>
                    <a:cubicBezTo>
                      <a:pt x="336081" y="311901"/>
                      <a:pt x="344303" y="308252"/>
                      <a:pt x="352753" y="307454"/>
                    </a:cubicBezTo>
                    <a:lnTo>
                      <a:pt x="446964" y="232998"/>
                    </a:lnTo>
                    <a:cubicBezTo>
                      <a:pt x="449990" y="230604"/>
                      <a:pt x="453644" y="229549"/>
                      <a:pt x="457227" y="229763"/>
                    </a:cubicBezTo>
                    <a:close/>
                    <a:moveTo>
                      <a:pt x="136593" y="176654"/>
                    </a:moveTo>
                    <a:cubicBezTo>
                      <a:pt x="133395" y="178365"/>
                      <a:pt x="130312" y="179392"/>
                      <a:pt x="127228" y="179962"/>
                    </a:cubicBezTo>
                    <a:cubicBezTo>
                      <a:pt x="125401" y="180304"/>
                      <a:pt x="124030" y="181901"/>
                      <a:pt x="124030" y="183725"/>
                    </a:cubicBezTo>
                    <a:lnTo>
                      <a:pt x="124030" y="193419"/>
                    </a:lnTo>
                    <a:cubicBezTo>
                      <a:pt x="123459" y="193533"/>
                      <a:pt x="123002" y="193875"/>
                      <a:pt x="122545" y="194331"/>
                    </a:cubicBezTo>
                    <a:cubicBezTo>
                      <a:pt x="121860" y="195130"/>
                      <a:pt x="121518" y="196270"/>
                      <a:pt x="121632" y="197296"/>
                    </a:cubicBezTo>
                    <a:lnTo>
                      <a:pt x="123688" y="217824"/>
                    </a:lnTo>
                    <a:cubicBezTo>
                      <a:pt x="123916" y="219421"/>
                      <a:pt x="124944" y="220676"/>
                      <a:pt x="126543" y="221132"/>
                    </a:cubicBezTo>
                    <a:cubicBezTo>
                      <a:pt x="126885" y="221246"/>
                      <a:pt x="127228" y="221246"/>
                      <a:pt x="127571" y="221246"/>
                    </a:cubicBezTo>
                    <a:cubicBezTo>
                      <a:pt x="128713" y="221246"/>
                      <a:pt x="129855" y="220676"/>
                      <a:pt x="130654" y="219763"/>
                    </a:cubicBezTo>
                    <a:lnTo>
                      <a:pt x="141504" y="205394"/>
                    </a:lnTo>
                    <a:cubicBezTo>
                      <a:pt x="141961" y="204709"/>
                      <a:pt x="142189" y="203911"/>
                      <a:pt x="142189" y="203113"/>
                    </a:cubicBezTo>
                    <a:lnTo>
                      <a:pt x="142189" y="180076"/>
                    </a:lnTo>
                    <a:cubicBezTo>
                      <a:pt x="142189" y="178707"/>
                      <a:pt x="141504" y="177453"/>
                      <a:pt x="140362" y="176769"/>
                    </a:cubicBezTo>
                    <a:cubicBezTo>
                      <a:pt x="139220" y="176084"/>
                      <a:pt x="137735" y="175970"/>
                      <a:pt x="136593" y="176654"/>
                    </a:cubicBezTo>
                    <a:close/>
                    <a:moveTo>
                      <a:pt x="87826" y="176654"/>
                    </a:moveTo>
                    <a:cubicBezTo>
                      <a:pt x="86570" y="175970"/>
                      <a:pt x="85085" y="176084"/>
                      <a:pt x="83943" y="176769"/>
                    </a:cubicBezTo>
                    <a:cubicBezTo>
                      <a:pt x="82801" y="177453"/>
                      <a:pt x="82116" y="178707"/>
                      <a:pt x="82116" y="180076"/>
                    </a:cubicBezTo>
                    <a:lnTo>
                      <a:pt x="82116" y="203113"/>
                    </a:lnTo>
                    <a:cubicBezTo>
                      <a:pt x="82116" y="203911"/>
                      <a:pt x="82344" y="204709"/>
                      <a:pt x="82915" y="205394"/>
                    </a:cubicBezTo>
                    <a:lnTo>
                      <a:pt x="93765" y="219763"/>
                    </a:lnTo>
                    <a:cubicBezTo>
                      <a:pt x="94450" y="220676"/>
                      <a:pt x="95592" y="221246"/>
                      <a:pt x="96849" y="221246"/>
                    </a:cubicBezTo>
                    <a:cubicBezTo>
                      <a:pt x="97191" y="221246"/>
                      <a:pt x="97534" y="221246"/>
                      <a:pt x="97877" y="221132"/>
                    </a:cubicBezTo>
                    <a:cubicBezTo>
                      <a:pt x="99361" y="220676"/>
                      <a:pt x="100503" y="219421"/>
                      <a:pt x="100618" y="217824"/>
                    </a:cubicBezTo>
                    <a:lnTo>
                      <a:pt x="102787" y="197296"/>
                    </a:lnTo>
                    <a:cubicBezTo>
                      <a:pt x="102902" y="196270"/>
                      <a:pt x="102445" y="195130"/>
                      <a:pt x="101760" y="194331"/>
                    </a:cubicBezTo>
                    <a:cubicBezTo>
                      <a:pt x="101417" y="193875"/>
                      <a:pt x="100846" y="193533"/>
                      <a:pt x="100275" y="193419"/>
                    </a:cubicBezTo>
                    <a:lnTo>
                      <a:pt x="100275" y="183725"/>
                    </a:lnTo>
                    <a:cubicBezTo>
                      <a:pt x="100275" y="181901"/>
                      <a:pt x="99019" y="180304"/>
                      <a:pt x="97191" y="179962"/>
                    </a:cubicBezTo>
                    <a:cubicBezTo>
                      <a:pt x="94108" y="179392"/>
                      <a:pt x="90910" y="178365"/>
                      <a:pt x="87826" y="176654"/>
                    </a:cubicBezTo>
                    <a:close/>
                    <a:moveTo>
                      <a:pt x="356190" y="149170"/>
                    </a:moveTo>
                    <a:cubicBezTo>
                      <a:pt x="351621" y="149170"/>
                      <a:pt x="347053" y="149398"/>
                      <a:pt x="342598" y="149626"/>
                    </a:cubicBezTo>
                    <a:lnTo>
                      <a:pt x="356190" y="168671"/>
                    </a:lnTo>
                    <a:lnTo>
                      <a:pt x="369781" y="149626"/>
                    </a:lnTo>
                    <a:cubicBezTo>
                      <a:pt x="365327" y="149398"/>
                      <a:pt x="360758" y="149170"/>
                      <a:pt x="356190" y="149170"/>
                    </a:cubicBezTo>
                    <a:close/>
                    <a:moveTo>
                      <a:pt x="356190" y="101614"/>
                    </a:moveTo>
                    <a:cubicBezTo>
                      <a:pt x="490504" y="101614"/>
                      <a:pt x="599806" y="210753"/>
                      <a:pt x="599806" y="344866"/>
                    </a:cubicBezTo>
                    <a:cubicBezTo>
                      <a:pt x="599806" y="479094"/>
                      <a:pt x="490504" y="588233"/>
                      <a:pt x="356190" y="588233"/>
                    </a:cubicBezTo>
                    <a:cubicBezTo>
                      <a:pt x="305822" y="588233"/>
                      <a:pt x="258994" y="572837"/>
                      <a:pt x="220047" y="546608"/>
                    </a:cubicBezTo>
                    <a:lnTo>
                      <a:pt x="220047" y="485595"/>
                    </a:lnTo>
                    <a:cubicBezTo>
                      <a:pt x="247344" y="511825"/>
                      <a:pt x="282179" y="530413"/>
                      <a:pt x="321012" y="537484"/>
                    </a:cubicBezTo>
                    <a:lnTo>
                      <a:pt x="348423" y="499280"/>
                    </a:lnTo>
                    <a:cubicBezTo>
                      <a:pt x="350250" y="496771"/>
                      <a:pt x="353106" y="495288"/>
                      <a:pt x="356190" y="495288"/>
                    </a:cubicBezTo>
                    <a:cubicBezTo>
                      <a:pt x="359273" y="495288"/>
                      <a:pt x="362129" y="496771"/>
                      <a:pt x="363956" y="499280"/>
                    </a:cubicBezTo>
                    <a:lnTo>
                      <a:pt x="391367" y="537484"/>
                    </a:lnTo>
                    <a:cubicBezTo>
                      <a:pt x="471316" y="522887"/>
                      <a:pt x="534476" y="459821"/>
                      <a:pt x="548981" y="379992"/>
                    </a:cubicBezTo>
                    <a:lnTo>
                      <a:pt x="510834" y="352621"/>
                    </a:lnTo>
                    <a:cubicBezTo>
                      <a:pt x="508321" y="350797"/>
                      <a:pt x="506837" y="347946"/>
                      <a:pt x="506837" y="344866"/>
                    </a:cubicBezTo>
                    <a:cubicBezTo>
                      <a:pt x="506837" y="341787"/>
                      <a:pt x="508321" y="338936"/>
                      <a:pt x="510834" y="337112"/>
                    </a:cubicBezTo>
                    <a:lnTo>
                      <a:pt x="548981" y="309855"/>
                    </a:lnTo>
                    <a:cubicBezTo>
                      <a:pt x="534476" y="229912"/>
                      <a:pt x="471316" y="166846"/>
                      <a:pt x="391367" y="152363"/>
                    </a:cubicBezTo>
                    <a:lnTo>
                      <a:pt x="363956" y="190453"/>
                    </a:lnTo>
                    <a:cubicBezTo>
                      <a:pt x="362129" y="192962"/>
                      <a:pt x="359273" y="194445"/>
                      <a:pt x="356190" y="194445"/>
                    </a:cubicBezTo>
                    <a:cubicBezTo>
                      <a:pt x="353106" y="194445"/>
                      <a:pt x="350250" y="192962"/>
                      <a:pt x="348423" y="190453"/>
                    </a:cubicBezTo>
                    <a:lnTo>
                      <a:pt x="321012" y="152363"/>
                    </a:lnTo>
                    <a:cubicBezTo>
                      <a:pt x="295657" y="156925"/>
                      <a:pt x="272014" y="166504"/>
                      <a:pt x="250999" y="179847"/>
                    </a:cubicBezTo>
                    <a:cubicBezTo>
                      <a:pt x="244146" y="164223"/>
                      <a:pt x="230327" y="152135"/>
                      <a:pt x="212966" y="148143"/>
                    </a:cubicBezTo>
                    <a:cubicBezTo>
                      <a:pt x="253283" y="118948"/>
                      <a:pt x="302738" y="101614"/>
                      <a:pt x="356190" y="101614"/>
                    </a:cubicBezTo>
                    <a:close/>
                    <a:moveTo>
                      <a:pt x="93765" y="73102"/>
                    </a:moveTo>
                    <a:cubicBezTo>
                      <a:pt x="82801" y="73102"/>
                      <a:pt x="72294" y="77550"/>
                      <a:pt x="67040" y="80173"/>
                    </a:cubicBezTo>
                    <a:cubicBezTo>
                      <a:pt x="65670" y="80857"/>
                      <a:pt x="64870" y="82112"/>
                      <a:pt x="64870" y="83594"/>
                    </a:cubicBezTo>
                    <a:lnTo>
                      <a:pt x="64870" y="90551"/>
                    </a:lnTo>
                    <a:lnTo>
                      <a:pt x="63271" y="90551"/>
                    </a:lnTo>
                    <a:cubicBezTo>
                      <a:pt x="61102" y="90551"/>
                      <a:pt x="59388" y="92262"/>
                      <a:pt x="59388" y="94315"/>
                    </a:cubicBezTo>
                    <a:lnTo>
                      <a:pt x="59388" y="100701"/>
                    </a:lnTo>
                    <a:cubicBezTo>
                      <a:pt x="59388" y="101956"/>
                      <a:pt x="60074" y="103210"/>
                      <a:pt x="61216" y="103894"/>
                    </a:cubicBezTo>
                    <a:lnTo>
                      <a:pt x="64870" y="106289"/>
                    </a:lnTo>
                    <a:lnTo>
                      <a:pt x="65099" y="107886"/>
                    </a:lnTo>
                    <a:cubicBezTo>
                      <a:pt x="66355" y="117123"/>
                      <a:pt x="71494" y="129098"/>
                      <a:pt x="78918" y="139818"/>
                    </a:cubicBezTo>
                    <a:cubicBezTo>
                      <a:pt x="88397" y="153504"/>
                      <a:pt x="97191" y="159662"/>
                      <a:pt x="101760" y="159662"/>
                    </a:cubicBezTo>
                    <a:lnTo>
                      <a:pt x="122545" y="159662"/>
                    </a:lnTo>
                    <a:cubicBezTo>
                      <a:pt x="127114" y="159662"/>
                      <a:pt x="135908" y="153504"/>
                      <a:pt x="145387" y="139818"/>
                    </a:cubicBezTo>
                    <a:cubicBezTo>
                      <a:pt x="152811" y="129098"/>
                      <a:pt x="157950" y="117123"/>
                      <a:pt x="159206" y="107886"/>
                    </a:cubicBezTo>
                    <a:lnTo>
                      <a:pt x="159435" y="106289"/>
                    </a:lnTo>
                    <a:lnTo>
                      <a:pt x="163203" y="103894"/>
                    </a:lnTo>
                    <a:cubicBezTo>
                      <a:pt x="164231" y="103210"/>
                      <a:pt x="164917" y="101956"/>
                      <a:pt x="164917" y="100701"/>
                    </a:cubicBezTo>
                    <a:lnTo>
                      <a:pt x="164917" y="94315"/>
                    </a:lnTo>
                    <a:cubicBezTo>
                      <a:pt x="164917" y="92262"/>
                      <a:pt x="163203" y="90551"/>
                      <a:pt x="161034" y="90551"/>
                    </a:cubicBezTo>
                    <a:lnTo>
                      <a:pt x="158978" y="90551"/>
                    </a:lnTo>
                    <a:cubicBezTo>
                      <a:pt x="158635" y="89981"/>
                      <a:pt x="158178" y="89525"/>
                      <a:pt x="157722" y="89183"/>
                    </a:cubicBezTo>
                    <a:cubicBezTo>
                      <a:pt x="156579" y="88498"/>
                      <a:pt x="155209" y="88384"/>
                      <a:pt x="154067" y="88954"/>
                    </a:cubicBezTo>
                    <a:cubicBezTo>
                      <a:pt x="148927" y="91235"/>
                      <a:pt x="143788" y="92376"/>
                      <a:pt x="138763" y="92376"/>
                    </a:cubicBezTo>
                    <a:cubicBezTo>
                      <a:pt x="129969" y="92376"/>
                      <a:pt x="122089" y="88840"/>
                      <a:pt x="115236" y="81656"/>
                    </a:cubicBezTo>
                    <a:cubicBezTo>
                      <a:pt x="109640" y="75953"/>
                      <a:pt x="102445" y="73102"/>
                      <a:pt x="93765" y="73102"/>
                    </a:cubicBezTo>
                    <a:close/>
                    <a:moveTo>
                      <a:pt x="102445" y="0"/>
                    </a:moveTo>
                    <a:lnTo>
                      <a:pt x="121974" y="0"/>
                    </a:lnTo>
                    <a:cubicBezTo>
                      <a:pt x="155095" y="0"/>
                      <a:pt x="182048" y="26914"/>
                      <a:pt x="182048" y="60101"/>
                    </a:cubicBezTo>
                    <a:lnTo>
                      <a:pt x="182048" y="78919"/>
                    </a:lnTo>
                    <a:cubicBezTo>
                      <a:pt x="184332" y="82112"/>
                      <a:pt x="185474" y="85875"/>
                      <a:pt x="185474" y="89639"/>
                    </a:cubicBezTo>
                    <a:lnTo>
                      <a:pt x="185474" y="103096"/>
                    </a:lnTo>
                    <a:cubicBezTo>
                      <a:pt x="185474" y="108570"/>
                      <a:pt x="183076" y="113816"/>
                      <a:pt x="178850" y="117237"/>
                    </a:cubicBezTo>
                    <a:cubicBezTo>
                      <a:pt x="177822" y="120659"/>
                      <a:pt x="176566" y="124080"/>
                      <a:pt x="174967" y="127501"/>
                    </a:cubicBezTo>
                    <a:cubicBezTo>
                      <a:pt x="171883" y="135599"/>
                      <a:pt x="167429" y="144038"/>
                      <a:pt x="162061" y="151793"/>
                    </a:cubicBezTo>
                    <a:cubicBezTo>
                      <a:pt x="159777" y="154986"/>
                      <a:pt x="156922" y="158978"/>
                      <a:pt x="153382" y="162741"/>
                    </a:cubicBezTo>
                    <a:cubicBezTo>
                      <a:pt x="156465" y="164224"/>
                      <a:pt x="159206" y="166276"/>
                      <a:pt x="161376" y="168785"/>
                    </a:cubicBezTo>
                    <a:lnTo>
                      <a:pt x="205460" y="177567"/>
                    </a:lnTo>
                    <a:cubicBezTo>
                      <a:pt x="216881" y="179848"/>
                      <a:pt x="225104" y="189998"/>
                      <a:pt x="225104" y="201630"/>
                    </a:cubicBezTo>
                    <a:lnTo>
                      <a:pt x="225104" y="360380"/>
                    </a:lnTo>
                    <a:cubicBezTo>
                      <a:pt x="225104" y="364029"/>
                      <a:pt x="224305" y="367450"/>
                      <a:pt x="222820" y="370644"/>
                    </a:cubicBezTo>
                    <a:lnTo>
                      <a:pt x="222820" y="387978"/>
                    </a:lnTo>
                    <a:cubicBezTo>
                      <a:pt x="222820" y="399839"/>
                      <a:pt x="213227" y="409419"/>
                      <a:pt x="201349" y="409419"/>
                    </a:cubicBezTo>
                    <a:cubicBezTo>
                      <a:pt x="197123" y="409419"/>
                      <a:pt x="193012" y="408164"/>
                      <a:pt x="189700" y="405997"/>
                    </a:cubicBezTo>
                    <a:lnTo>
                      <a:pt x="189700" y="570221"/>
                    </a:lnTo>
                    <a:cubicBezTo>
                      <a:pt x="189700" y="591547"/>
                      <a:pt x="172454" y="608768"/>
                      <a:pt x="151097" y="608768"/>
                    </a:cubicBezTo>
                    <a:cubicBezTo>
                      <a:pt x="129855" y="608768"/>
                      <a:pt x="112609" y="591547"/>
                      <a:pt x="112609" y="570221"/>
                    </a:cubicBezTo>
                    <a:cubicBezTo>
                      <a:pt x="112609" y="591547"/>
                      <a:pt x="95250" y="608768"/>
                      <a:pt x="74007" y="608768"/>
                    </a:cubicBezTo>
                    <a:cubicBezTo>
                      <a:pt x="52650" y="608768"/>
                      <a:pt x="35405" y="591547"/>
                      <a:pt x="35405" y="570221"/>
                    </a:cubicBezTo>
                    <a:lnTo>
                      <a:pt x="35405" y="405997"/>
                    </a:lnTo>
                    <a:cubicBezTo>
                      <a:pt x="32093" y="408164"/>
                      <a:pt x="27981" y="409419"/>
                      <a:pt x="23756" y="409419"/>
                    </a:cubicBezTo>
                    <a:cubicBezTo>
                      <a:pt x="11878" y="409419"/>
                      <a:pt x="2284" y="399839"/>
                      <a:pt x="2284" y="387978"/>
                    </a:cubicBezTo>
                    <a:lnTo>
                      <a:pt x="2284" y="370644"/>
                    </a:lnTo>
                    <a:cubicBezTo>
                      <a:pt x="800" y="367450"/>
                      <a:pt x="0" y="364029"/>
                      <a:pt x="0" y="360380"/>
                    </a:cubicBezTo>
                    <a:lnTo>
                      <a:pt x="0" y="201630"/>
                    </a:lnTo>
                    <a:cubicBezTo>
                      <a:pt x="0" y="189998"/>
                      <a:pt x="8223" y="179962"/>
                      <a:pt x="19644" y="177567"/>
                    </a:cubicBezTo>
                    <a:lnTo>
                      <a:pt x="62929" y="168785"/>
                    </a:lnTo>
                    <a:cubicBezTo>
                      <a:pt x="65213" y="166276"/>
                      <a:pt x="67954" y="164224"/>
                      <a:pt x="70923" y="162855"/>
                    </a:cubicBezTo>
                    <a:cubicBezTo>
                      <a:pt x="67497" y="158978"/>
                      <a:pt x="64528" y="154986"/>
                      <a:pt x="62358" y="151793"/>
                    </a:cubicBezTo>
                    <a:cubicBezTo>
                      <a:pt x="56876" y="144038"/>
                      <a:pt x="52422" y="135599"/>
                      <a:pt x="49338" y="127501"/>
                    </a:cubicBezTo>
                    <a:cubicBezTo>
                      <a:pt x="47853" y="124080"/>
                      <a:pt x="46483" y="120659"/>
                      <a:pt x="45455" y="117237"/>
                    </a:cubicBezTo>
                    <a:cubicBezTo>
                      <a:pt x="41229" y="113816"/>
                      <a:pt x="38831" y="108570"/>
                      <a:pt x="38831" y="103096"/>
                    </a:cubicBezTo>
                    <a:lnTo>
                      <a:pt x="38831" y="89639"/>
                    </a:lnTo>
                    <a:cubicBezTo>
                      <a:pt x="38831" y="85875"/>
                      <a:pt x="40087" y="82112"/>
                      <a:pt x="42257" y="78919"/>
                    </a:cubicBezTo>
                    <a:lnTo>
                      <a:pt x="42257" y="60101"/>
                    </a:lnTo>
                    <a:cubicBezTo>
                      <a:pt x="42257" y="26914"/>
                      <a:pt x="69210" y="0"/>
                      <a:pt x="1024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</p:grpSp>
        <p:cxnSp>
          <p:nvCxnSpPr>
            <p:cNvPr id="10" name="直接箭头连接符 9"/>
            <p:cNvCxnSpPr/>
            <p:nvPr/>
          </p:nvCxnSpPr>
          <p:spPr>
            <a:xfrm>
              <a:off x="4714345" y="3575843"/>
              <a:ext cx="0" cy="846550"/>
            </a:xfrm>
            <a:prstGeom prst="straightConnector1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íṡḷïḓe"/>
            <p:cNvGrpSpPr/>
            <p:nvPr/>
          </p:nvGrpSpPr>
          <p:grpSpPr>
            <a:xfrm>
              <a:off x="7096653" y="2743200"/>
              <a:ext cx="762000" cy="762000"/>
              <a:chOff x="7096653" y="2743200"/>
              <a:chExt cx="762000" cy="762000"/>
            </a:xfrm>
          </p:grpSpPr>
          <p:sp>
            <p:nvSpPr>
              <p:cNvPr id="24" name="ïṡļîḍe"/>
              <p:cNvSpPr/>
              <p:nvPr/>
            </p:nvSpPr>
            <p:spPr>
              <a:xfrm>
                <a:off x="7096653" y="2743200"/>
                <a:ext cx="762000" cy="762000"/>
              </a:xfrm>
              <a:prstGeom prst="ellipse">
                <a:avLst/>
              </a:prstGeom>
              <a:solidFill>
                <a:srgbClr val="92E3D5"/>
              </a:solidFill>
              <a:ln w="28575">
                <a:solidFill>
                  <a:schemeClr val="bg1"/>
                </a:solidFill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íşľiḓè"/>
              <p:cNvSpPr/>
              <p:nvPr/>
            </p:nvSpPr>
            <p:spPr>
              <a:xfrm>
                <a:off x="7279157" y="2904565"/>
                <a:ext cx="396992" cy="439270"/>
              </a:xfrm>
              <a:custGeom>
                <a:avLst/>
                <a:gdLst>
                  <a:gd name="connsiteX0" fmla="*/ 481589 w 546670"/>
                  <a:gd name="connsiteY0" fmla="*/ 391913 h 604887"/>
                  <a:gd name="connsiteX1" fmla="*/ 451551 w 546670"/>
                  <a:gd name="connsiteY1" fmla="*/ 406688 h 604887"/>
                  <a:gd name="connsiteX2" fmla="*/ 375678 w 546670"/>
                  <a:gd name="connsiteY2" fmla="*/ 429906 h 604887"/>
                  <a:gd name="connsiteX3" fmla="*/ 352427 w 546670"/>
                  <a:gd name="connsiteY3" fmla="*/ 505670 h 604887"/>
                  <a:gd name="connsiteX4" fmla="*/ 337631 w 546670"/>
                  <a:gd name="connsiteY4" fmla="*/ 535554 h 604887"/>
                  <a:gd name="connsiteX5" fmla="*/ 481589 w 546670"/>
                  <a:gd name="connsiteY5" fmla="*/ 391913 h 604887"/>
                  <a:gd name="connsiteX6" fmla="*/ 384133 w 546670"/>
                  <a:gd name="connsiteY6" fmla="*/ 226609 h 604887"/>
                  <a:gd name="connsiteX7" fmla="*/ 388361 w 546670"/>
                  <a:gd name="connsiteY7" fmla="*/ 302373 h 604887"/>
                  <a:gd name="connsiteX8" fmla="*/ 384133 w 546670"/>
                  <a:gd name="connsiteY8" fmla="*/ 378137 h 604887"/>
                  <a:gd name="connsiteX9" fmla="*/ 432639 w 546670"/>
                  <a:gd name="connsiteY9" fmla="*/ 362029 h 604887"/>
                  <a:gd name="connsiteX10" fmla="*/ 498165 w 546670"/>
                  <a:gd name="connsiteY10" fmla="*/ 302373 h 604887"/>
                  <a:gd name="connsiteX11" fmla="*/ 432639 w 546670"/>
                  <a:gd name="connsiteY11" fmla="*/ 242717 h 604887"/>
                  <a:gd name="connsiteX12" fmla="*/ 384133 w 546670"/>
                  <a:gd name="connsiteY12" fmla="*/ 226609 h 604887"/>
                  <a:gd name="connsiteX13" fmla="*/ 135706 w 546670"/>
                  <a:gd name="connsiteY13" fmla="*/ 175523 h 604887"/>
                  <a:gd name="connsiteX14" fmla="*/ 126473 w 546670"/>
                  <a:gd name="connsiteY14" fmla="*/ 178856 h 604887"/>
                  <a:gd name="connsiteX15" fmla="*/ 123248 w 546670"/>
                  <a:gd name="connsiteY15" fmla="*/ 182633 h 604887"/>
                  <a:gd name="connsiteX16" fmla="*/ 123248 w 546670"/>
                  <a:gd name="connsiteY16" fmla="*/ 192075 h 604887"/>
                  <a:gd name="connsiteX17" fmla="*/ 121801 w 546670"/>
                  <a:gd name="connsiteY17" fmla="*/ 193075 h 604887"/>
                  <a:gd name="connsiteX18" fmla="*/ 120912 w 546670"/>
                  <a:gd name="connsiteY18" fmla="*/ 196075 h 604887"/>
                  <a:gd name="connsiteX19" fmla="*/ 122914 w 546670"/>
                  <a:gd name="connsiteY19" fmla="*/ 216404 h 604887"/>
                  <a:gd name="connsiteX20" fmla="*/ 125695 w 546670"/>
                  <a:gd name="connsiteY20" fmla="*/ 219737 h 604887"/>
                  <a:gd name="connsiteX21" fmla="*/ 126807 w 546670"/>
                  <a:gd name="connsiteY21" fmla="*/ 219848 h 604887"/>
                  <a:gd name="connsiteX22" fmla="*/ 129810 w 546670"/>
                  <a:gd name="connsiteY22" fmla="*/ 218293 h 604887"/>
                  <a:gd name="connsiteX23" fmla="*/ 140600 w 546670"/>
                  <a:gd name="connsiteY23" fmla="*/ 204073 h 604887"/>
                  <a:gd name="connsiteX24" fmla="*/ 141379 w 546670"/>
                  <a:gd name="connsiteY24" fmla="*/ 201740 h 604887"/>
                  <a:gd name="connsiteX25" fmla="*/ 141379 w 546670"/>
                  <a:gd name="connsiteY25" fmla="*/ 178856 h 604887"/>
                  <a:gd name="connsiteX26" fmla="*/ 139488 w 546670"/>
                  <a:gd name="connsiteY26" fmla="*/ 175634 h 604887"/>
                  <a:gd name="connsiteX27" fmla="*/ 135706 w 546670"/>
                  <a:gd name="connsiteY27" fmla="*/ 175523 h 604887"/>
                  <a:gd name="connsiteX28" fmla="*/ 87208 w 546670"/>
                  <a:gd name="connsiteY28" fmla="*/ 175523 h 604887"/>
                  <a:gd name="connsiteX29" fmla="*/ 83537 w 546670"/>
                  <a:gd name="connsiteY29" fmla="*/ 175634 h 604887"/>
                  <a:gd name="connsiteX30" fmla="*/ 81646 w 546670"/>
                  <a:gd name="connsiteY30" fmla="*/ 178856 h 604887"/>
                  <a:gd name="connsiteX31" fmla="*/ 81646 w 546670"/>
                  <a:gd name="connsiteY31" fmla="*/ 201740 h 604887"/>
                  <a:gd name="connsiteX32" fmla="*/ 82425 w 546670"/>
                  <a:gd name="connsiteY32" fmla="*/ 204073 h 604887"/>
                  <a:gd name="connsiteX33" fmla="*/ 93103 w 546670"/>
                  <a:gd name="connsiteY33" fmla="*/ 218293 h 604887"/>
                  <a:gd name="connsiteX34" fmla="*/ 96218 w 546670"/>
                  <a:gd name="connsiteY34" fmla="*/ 219848 h 604887"/>
                  <a:gd name="connsiteX35" fmla="*/ 97219 w 546670"/>
                  <a:gd name="connsiteY35" fmla="*/ 219737 h 604887"/>
                  <a:gd name="connsiteX36" fmla="*/ 100000 w 546670"/>
                  <a:gd name="connsiteY36" fmla="*/ 216404 h 604887"/>
                  <a:gd name="connsiteX37" fmla="*/ 102113 w 546670"/>
                  <a:gd name="connsiteY37" fmla="*/ 196075 h 604887"/>
                  <a:gd name="connsiteX38" fmla="*/ 101112 w 546670"/>
                  <a:gd name="connsiteY38" fmla="*/ 193075 h 604887"/>
                  <a:gd name="connsiteX39" fmla="*/ 99666 w 546670"/>
                  <a:gd name="connsiteY39" fmla="*/ 192075 h 604887"/>
                  <a:gd name="connsiteX40" fmla="*/ 99666 w 546670"/>
                  <a:gd name="connsiteY40" fmla="*/ 182633 h 604887"/>
                  <a:gd name="connsiteX41" fmla="*/ 96551 w 546670"/>
                  <a:gd name="connsiteY41" fmla="*/ 178856 h 604887"/>
                  <a:gd name="connsiteX42" fmla="*/ 87208 w 546670"/>
                  <a:gd name="connsiteY42" fmla="*/ 175523 h 604887"/>
                  <a:gd name="connsiteX43" fmla="*/ 93214 w 546670"/>
                  <a:gd name="connsiteY43" fmla="*/ 72653 h 604887"/>
                  <a:gd name="connsiteX44" fmla="*/ 66629 w 546670"/>
                  <a:gd name="connsiteY44" fmla="*/ 79652 h 604887"/>
                  <a:gd name="connsiteX45" fmla="*/ 64516 w 546670"/>
                  <a:gd name="connsiteY45" fmla="*/ 83096 h 604887"/>
                  <a:gd name="connsiteX46" fmla="*/ 64516 w 546670"/>
                  <a:gd name="connsiteY46" fmla="*/ 89872 h 604887"/>
                  <a:gd name="connsiteX47" fmla="*/ 62959 w 546670"/>
                  <a:gd name="connsiteY47" fmla="*/ 89872 h 604887"/>
                  <a:gd name="connsiteX48" fmla="*/ 59065 w 546670"/>
                  <a:gd name="connsiteY48" fmla="*/ 93761 h 604887"/>
                  <a:gd name="connsiteX49" fmla="*/ 59065 w 546670"/>
                  <a:gd name="connsiteY49" fmla="*/ 99982 h 604887"/>
                  <a:gd name="connsiteX50" fmla="*/ 60845 w 546670"/>
                  <a:gd name="connsiteY50" fmla="*/ 103203 h 604887"/>
                  <a:gd name="connsiteX51" fmla="*/ 64516 w 546670"/>
                  <a:gd name="connsiteY51" fmla="*/ 105647 h 604887"/>
                  <a:gd name="connsiteX52" fmla="*/ 64738 w 546670"/>
                  <a:gd name="connsiteY52" fmla="*/ 107202 h 604887"/>
                  <a:gd name="connsiteX53" fmla="*/ 78531 w 546670"/>
                  <a:gd name="connsiteY53" fmla="*/ 138974 h 604887"/>
                  <a:gd name="connsiteX54" fmla="*/ 101223 w 546670"/>
                  <a:gd name="connsiteY54" fmla="*/ 158526 h 604887"/>
                  <a:gd name="connsiteX55" fmla="*/ 121801 w 546670"/>
                  <a:gd name="connsiteY55" fmla="*/ 158526 h 604887"/>
                  <a:gd name="connsiteX56" fmla="*/ 144493 w 546670"/>
                  <a:gd name="connsiteY56" fmla="*/ 138974 h 604887"/>
                  <a:gd name="connsiteX57" fmla="*/ 158175 w 546670"/>
                  <a:gd name="connsiteY57" fmla="*/ 107202 h 604887"/>
                  <a:gd name="connsiteX58" fmla="*/ 158398 w 546670"/>
                  <a:gd name="connsiteY58" fmla="*/ 105647 h 604887"/>
                  <a:gd name="connsiteX59" fmla="*/ 162179 w 546670"/>
                  <a:gd name="connsiteY59" fmla="*/ 103203 h 604887"/>
                  <a:gd name="connsiteX60" fmla="*/ 163848 w 546670"/>
                  <a:gd name="connsiteY60" fmla="*/ 100093 h 604887"/>
                  <a:gd name="connsiteX61" fmla="*/ 163848 w 546670"/>
                  <a:gd name="connsiteY61" fmla="*/ 93761 h 604887"/>
                  <a:gd name="connsiteX62" fmla="*/ 160066 w 546670"/>
                  <a:gd name="connsiteY62" fmla="*/ 89872 h 604887"/>
                  <a:gd name="connsiteX63" fmla="*/ 157953 w 546670"/>
                  <a:gd name="connsiteY63" fmla="*/ 89872 h 604887"/>
                  <a:gd name="connsiteX64" fmla="*/ 156729 w 546670"/>
                  <a:gd name="connsiteY64" fmla="*/ 88650 h 604887"/>
                  <a:gd name="connsiteX65" fmla="*/ 153058 w 546670"/>
                  <a:gd name="connsiteY65" fmla="*/ 88317 h 604887"/>
                  <a:gd name="connsiteX66" fmla="*/ 137930 w 546670"/>
                  <a:gd name="connsiteY66" fmla="*/ 91761 h 604887"/>
                  <a:gd name="connsiteX67" fmla="*/ 114460 w 546670"/>
                  <a:gd name="connsiteY67" fmla="*/ 81207 h 604887"/>
                  <a:gd name="connsiteX68" fmla="*/ 93214 w 546670"/>
                  <a:gd name="connsiteY68" fmla="*/ 72653 h 604887"/>
                  <a:gd name="connsiteX69" fmla="*/ 337631 w 546670"/>
                  <a:gd name="connsiteY69" fmla="*/ 69193 h 604887"/>
                  <a:gd name="connsiteX70" fmla="*/ 352427 w 546670"/>
                  <a:gd name="connsiteY70" fmla="*/ 99187 h 604887"/>
                  <a:gd name="connsiteX71" fmla="*/ 375678 w 546670"/>
                  <a:gd name="connsiteY71" fmla="*/ 174952 h 604887"/>
                  <a:gd name="connsiteX72" fmla="*/ 451551 w 546670"/>
                  <a:gd name="connsiteY72" fmla="*/ 198059 h 604887"/>
                  <a:gd name="connsiteX73" fmla="*/ 481589 w 546670"/>
                  <a:gd name="connsiteY73" fmla="*/ 212945 h 604887"/>
                  <a:gd name="connsiteX74" fmla="*/ 337631 w 546670"/>
                  <a:gd name="connsiteY74" fmla="*/ 69193 h 604887"/>
                  <a:gd name="connsiteX75" fmla="*/ 247963 w 546670"/>
                  <a:gd name="connsiteY75" fmla="*/ 4093 h 604887"/>
                  <a:gd name="connsiteX76" fmla="*/ 546670 w 546670"/>
                  <a:gd name="connsiteY76" fmla="*/ 302373 h 604887"/>
                  <a:gd name="connsiteX77" fmla="*/ 247963 w 546670"/>
                  <a:gd name="connsiteY77" fmla="*/ 600653 h 604887"/>
                  <a:gd name="connsiteX78" fmla="*/ 242957 w 546670"/>
                  <a:gd name="connsiteY78" fmla="*/ 600653 h 604887"/>
                  <a:gd name="connsiteX79" fmla="*/ 242957 w 546670"/>
                  <a:gd name="connsiteY79" fmla="*/ 551662 h 604887"/>
                  <a:gd name="connsiteX80" fmla="*/ 247963 w 546670"/>
                  <a:gd name="connsiteY80" fmla="*/ 552217 h 604887"/>
                  <a:gd name="connsiteX81" fmla="*/ 307705 w 546670"/>
                  <a:gd name="connsiteY81" fmla="*/ 486674 h 604887"/>
                  <a:gd name="connsiteX82" fmla="*/ 323836 w 546670"/>
                  <a:gd name="connsiteY82" fmla="*/ 438238 h 604887"/>
                  <a:gd name="connsiteX83" fmla="*/ 247963 w 546670"/>
                  <a:gd name="connsiteY83" fmla="*/ 442570 h 604887"/>
                  <a:gd name="connsiteX84" fmla="*/ 242957 w 546670"/>
                  <a:gd name="connsiteY84" fmla="*/ 442570 h 604887"/>
                  <a:gd name="connsiteX85" fmla="*/ 242957 w 546670"/>
                  <a:gd name="connsiteY85" fmla="*/ 394024 h 604887"/>
                  <a:gd name="connsiteX86" fmla="*/ 247963 w 546670"/>
                  <a:gd name="connsiteY86" fmla="*/ 394135 h 604887"/>
                  <a:gd name="connsiteX87" fmla="*/ 333848 w 546670"/>
                  <a:gd name="connsiteY87" fmla="*/ 388136 h 604887"/>
                  <a:gd name="connsiteX88" fmla="*/ 339856 w 546670"/>
                  <a:gd name="connsiteY88" fmla="*/ 302373 h 604887"/>
                  <a:gd name="connsiteX89" fmla="*/ 333848 w 546670"/>
                  <a:gd name="connsiteY89" fmla="*/ 216722 h 604887"/>
                  <a:gd name="connsiteX90" fmla="*/ 247963 w 546670"/>
                  <a:gd name="connsiteY90" fmla="*/ 210723 h 604887"/>
                  <a:gd name="connsiteX91" fmla="*/ 242957 w 546670"/>
                  <a:gd name="connsiteY91" fmla="*/ 210723 h 604887"/>
                  <a:gd name="connsiteX92" fmla="*/ 242957 w 546670"/>
                  <a:gd name="connsiteY92" fmla="*/ 162287 h 604887"/>
                  <a:gd name="connsiteX93" fmla="*/ 247963 w 546670"/>
                  <a:gd name="connsiteY93" fmla="*/ 162176 h 604887"/>
                  <a:gd name="connsiteX94" fmla="*/ 323836 w 546670"/>
                  <a:gd name="connsiteY94" fmla="*/ 166509 h 604887"/>
                  <a:gd name="connsiteX95" fmla="*/ 307705 w 546670"/>
                  <a:gd name="connsiteY95" fmla="*/ 118073 h 604887"/>
                  <a:gd name="connsiteX96" fmla="*/ 247963 w 546670"/>
                  <a:gd name="connsiteY96" fmla="*/ 52640 h 604887"/>
                  <a:gd name="connsiteX97" fmla="*/ 242957 w 546670"/>
                  <a:gd name="connsiteY97" fmla="*/ 53196 h 604887"/>
                  <a:gd name="connsiteX98" fmla="*/ 242957 w 546670"/>
                  <a:gd name="connsiteY98" fmla="*/ 4204 h 604887"/>
                  <a:gd name="connsiteX99" fmla="*/ 247963 w 546670"/>
                  <a:gd name="connsiteY99" fmla="*/ 4093 h 604887"/>
                  <a:gd name="connsiteX100" fmla="*/ 101779 w 546670"/>
                  <a:gd name="connsiteY100" fmla="*/ 0 h 604887"/>
                  <a:gd name="connsiteX101" fmla="*/ 121134 w 546670"/>
                  <a:gd name="connsiteY101" fmla="*/ 0 h 604887"/>
                  <a:gd name="connsiteX102" fmla="*/ 180978 w 546670"/>
                  <a:gd name="connsiteY102" fmla="*/ 59656 h 604887"/>
                  <a:gd name="connsiteX103" fmla="*/ 180978 w 546670"/>
                  <a:gd name="connsiteY103" fmla="*/ 78430 h 604887"/>
                  <a:gd name="connsiteX104" fmla="*/ 184315 w 546670"/>
                  <a:gd name="connsiteY104" fmla="*/ 89095 h 604887"/>
                  <a:gd name="connsiteX105" fmla="*/ 184315 w 546670"/>
                  <a:gd name="connsiteY105" fmla="*/ 102426 h 604887"/>
                  <a:gd name="connsiteX106" fmla="*/ 177752 w 546670"/>
                  <a:gd name="connsiteY106" fmla="*/ 116534 h 604887"/>
                  <a:gd name="connsiteX107" fmla="*/ 173859 w 546670"/>
                  <a:gd name="connsiteY107" fmla="*/ 126643 h 604887"/>
                  <a:gd name="connsiteX108" fmla="*/ 161067 w 546670"/>
                  <a:gd name="connsiteY108" fmla="*/ 150861 h 604887"/>
                  <a:gd name="connsiteX109" fmla="*/ 152502 w 546670"/>
                  <a:gd name="connsiteY109" fmla="*/ 161748 h 604887"/>
                  <a:gd name="connsiteX110" fmla="*/ 160400 w 546670"/>
                  <a:gd name="connsiteY110" fmla="*/ 167747 h 604887"/>
                  <a:gd name="connsiteX111" fmla="*/ 204115 w 546670"/>
                  <a:gd name="connsiteY111" fmla="*/ 176412 h 604887"/>
                  <a:gd name="connsiteX112" fmla="*/ 223692 w 546670"/>
                  <a:gd name="connsiteY112" fmla="*/ 200407 h 604887"/>
                  <a:gd name="connsiteX113" fmla="*/ 223692 w 546670"/>
                  <a:gd name="connsiteY113" fmla="*/ 358044 h 604887"/>
                  <a:gd name="connsiteX114" fmla="*/ 221467 w 546670"/>
                  <a:gd name="connsiteY114" fmla="*/ 368265 h 604887"/>
                  <a:gd name="connsiteX115" fmla="*/ 221467 w 546670"/>
                  <a:gd name="connsiteY115" fmla="*/ 385484 h 604887"/>
                  <a:gd name="connsiteX116" fmla="*/ 200110 w 546670"/>
                  <a:gd name="connsiteY116" fmla="*/ 406813 h 604887"/>
                  <a:gd name="connsiteX117" fmla="*/ 188431 w 546670"/>
                  <a:gd name="connsiteY117" fmla="*/ 403369 h 604887"/>
                  <a:gd name="connsiteX118" fmla="*/ 188431 w 546670"/>
                  <a:gd name="connsiteY118" fmla="*/ 566561 h 604887"/>
                  <a:gd name="connsiteX119" fmla="*/ 150166 w 546670"/>
                  <a:gd name="connsiteY119" fmla="*/ 604887 h 604887"/>
                  <a:gd name="connsiteX120" fmla="*/ 111902 w 546670"/>
                  <a:gd name="connsiteY120" fmla="*/ 566561 h 604887"/>
                  <a:gd name="connsiteX121" fmla="*/ 73526 w 546670"/>
                  <a:gd name="connsiteY121" fmla="*/ 604887 h 604887"/>
                  <a:gd name="connsiteX122" fmla="*/ 35261 w 546670"/>
                  <a:gd name="connsiteY122" fmla="*/ 566561 h 604887"/>
                  <a:gd name="connsiteX123" fmla="*/ 35261 w 546670"/>
                  <a:gd name="connsiteY123" fmla="*/ 403369 h 604887"/>
                  <a:gd name="connsiteX124" fmla="*/ 23582 w 546670"/>
                  <a:gd name="connsiteY124" fmla="*/ 406813 h 604887"/>
                  <a:gd name="connsiteX125" fmla="*/ 2225 w 546670"/>
                  <a:gd name="connsiteY125" fmla="*/ 385484 h 604887"/>
                  <a:gd name="connsiteX126" fmla="*/ 2225 w 546670"/>
                  <a:gd name="connsiteY126" fmla="*/ 368265 h 604887"/>
                  <a:gd name="connsiteX127" fmla="*/ 0 w 546670"/>
                  <a:gd name="connsiteY127" fmla="*/ 358044 h 604887"/>
                  <a:gd name="connsiteX128" fmla="*/ 0 w 546670"/>
                  <a:gd name="connsiteY128" fmla="*/ 200296 h 604887"/>
                  <a:gd name="connsiteX129" fmla="*/ 19577 w 546670"/>
                  <a:gd name="connsiteY129" fmla="*/ 176412 h 604887"/>
                  <a:gd name="connsiteX130" fmla="*/ 62625 w 546670"/>
                  <a:gd name="connsiteY130" fmla="*/ 167747 h 604887"/>
                  <a:gd name="connsiteX131" fmla="*/ 70522 w 546670"/>
                  <a:gd name="connsiteY131" fmla="*/ 161748 h 604887"/>
                  <a:gd name="connsiteX132" fmla="*/ 61957 w 546670"/>
                  <a:gd name="connsiteY132" fmla="*/ 150861 h 604887"/>
                  <a:gd name="connsiteX133" fmla="*/ 49054 w 546670"/>
                  <a:gd name="connsiteY133" fmla="*/ 126643 h 604887"/>
                  <a:gd name="connsiteX134" fmla="*/ 45161 w 546670"/>
                  <a:gd name="connsiteY134" fmla="*/ 116534 h 604887"/>
                  <a:gd name="connsiteX135" fmla="*/ 38598 w 546670"/>
                  <a:gd name="connsiteY135" fmla="*/ 102426 h 604887"/>
                  <a:gd name="connsiteX136" fmla="*/ 38598 w 546670"/>
                  <a:gd name="connsiteY136" fmla="*/ 89095 h 604887"/>
                  <a:gd name="connsiteX137" fmla="*/ 42047 w 546670"/>
                  <a:gd name="connsiteY137" fmla="*/ 78430 h 604887"/>
                  <a:gd name="connsiteX138" fmla="*/ 42047 w 546670"/>
                  <a:gd name="connsiteY138" fmla="*/ 59656 h 604887"/>
                  <a:gd name="connsiteX139" fmla="*/ 101779 w 546670"/>
                  <a:gd name="connsiteY139" fmla="*/ 0 h 604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46670" h="604887">
                    <a:moveTo>
                      <a:pt x="481589" y="391913"/>
                    </a:moveTo>
                    <a:cubicBezTo>
                      <a:pt x="472466" y="397134"/>
                      <a:pt x="462454" y="402133"/>
                      <a:pt x="451551" y="406688"/>
                    </a:cubicBezTo>
                    <a:cubicBezTo>
                      <a:pt x="428967" y="416242"/>
                      <a:pt x="403269" y="424018"/>
                      <a:pt x="375678" y="429906"/>
                    </a:cubicBezTo>
                    <a:cubicBezTo>
                      <a:pt x="369782" y="457457"/>
                      <a:pt x="361995" y="483008"/>
                      <a:pt x="352427" y="505670"/>
                    </a:cubicBezTo>
                    <a:cubicBezTo>
                      <a:pt x="347866" y="516446"/>
                      <a:pt x="342860" y="526444"/>
                      <a:pt x="337631" y="535554"/>
                    </a:cubicBezTo>
                    <a:cubicBezTo>
                      <a:pt x="403602" y="510225"/>
                      <a:pt x="456112" y="457790"/>
                      <a:pt x="481589" y="391913"/>
                    </a:cubicBezTo>
                    <a:close/>
                    <a:moveTo>
                      <a:pt x="384133" y="226609"/>
                    </a:moveTo>
                    <a:cubicBezTo>
                      <a:pt x="386915" y="251049"/>
                      <a:pt x="388361" y="276489"/>
                      <a:pt x="388361" y="302373"/>
                    </a:cubicBezTo>
                    <a:cubicBezTo>
                      <a:pt x="388361" y="328369"/>
                      <a:pt x="386915" y="353697"/>
                      <a:pt x="384133" y="378137"/>
                    </a:cubicBezTo>
                    <a:cubicBezTo>
                      <a:pt x="401600" y="373694"/>
                      <a:pt x="417842" y="368250"/>
                      <a:pt x="432639" y="362029"/>
                    </a:cubicBezTo>
                    <a:cubicBezTo>
                      <a:pt x="473690" y="344699"/>
                      <a:pt x="498165" y="322370"/>
                      <a:pt x="498165" y="302373"/>
                    </a:cubicBezTo>
                    <a:cubicBezTo>
                      <a:pt x="498165" y="282377"/>
                      <a:pt x="473690" y="260047"/>
                      <a:pt x="432639" y="242717"/>
                    </a:cubicBezTo>
                    <a:cubicBezTo>
                      <a:pt x="417842" y="236496"/>
                      <a:pt x="401600" y="231164"/>
                      <a:pt x="384133" y="226609"/>
                    </a:cubicBezTo>
                    <a:close/>
                    <a:moveTo>
                      <a:pt x="135706" y="175523"/>
                    </a:moveTo>
                    <a:cubicBezTo>
                      <a:pt x="132591" y="177189"/>
                      <a:pt x="129477" y="178300"/>
                      <a:pt x="126473" y="178856"/>
                    </a:cubicBezTo>
                    <a:cubicBezTo>
                      <a:pt x="124582" y="179189"/>
                      <a:pt x="123248" y="180744"/>
                      <a:pt x="123248" y="182633"/>
                    </a:cubicBezTo>
                    <a:lnTo>
                      <a:pt x="123248" y="192075"/>
                    </a:lnTo>
                    <a:cubicBezTo>
                      <a:pt x="122691" y="192298"/>
                      <a:pt x="122246" y="192631"/>
                      <a:pt x="121801" y="193075"/>
                    </a:cubicBezTo>
                    <a:cubicBezTo>
                      <a:pt x="121134" y="193964"/>
                      <a:pt x="120689" y="194964"/>
                      <a:pt x="120912" y="196075"/>
                    </a:cubicBezTo>
                    <a:lnTo>
                      <a:pt x="122914" y="216404"/>
                    </a:lnTo>
                    <a:cubicBezTo>
                      <a:pt x="123136" y="217960"/>
                      <a:pt x="124249" y="219293"/>
                      <a:pt x="125695" y="219737"/>
                    </a:cubicBezTo>
                    <a:cubicBezTo>
                      <a:pt x="126028" y="219737"/>
                      <a:pt x="126473" y="219848"/>
                      <a:pt x="126807" y="219848"/>
                    </a:cubicBezTo>
                    <a:cubicBezTo>
                      <a:pt x="127919" y="219848"/>
                      <a:pt x="129032" y="219293"/>
                      <a:pt x="129810" y="218293"/>
                    </a:cubicBezTo>
                    <a:lnTo>
                      <a:pt x="140600" y="204073"/>
                    </a:lnTo>
                    <a:cubicBezTo>
                      <a:pt x="141045" y="203407"/>
                      <a:pt x="141379" y="202629"/>
                      <a:pt x="141379" y="201740"/>
                    </a:cubicBezTo>
                    <a:lnTo>
                      <a:pt x="141379" y="178856"/>
                    </a:lnTo>
                    <a:cubicBezTo>
                      <a:pt x="141379" y="177523"/>
                      <a:pt x="140600" y="176301"/>
                      <a:pt x="139488" y="175634"/>
                    </a:cubicBezTo>
                    <a:cubicBezTo>
                      <a:pt x="138375" y="174968"/>
                      <a:pt x="136929" y="174856"/>
                      <a:pt x="135706" y="175523"/>
                    </a:cubicBezTo>
                    <a:close/>
                    <a:moveTo>
                      <a:pt x="87208" y="175523"/>
                    </a:moveTo>
                    <a:cubicBezTo>
                      <a:pt x="86095" y="174856"/>
                      <a:pt x="84649" y="174968"/>
                      <a:pt x="83537" y="175634"/>
                    </a:cubicBezTo>
                    <a:cubicBezTo>
                      <a:pt x="82313" y="176301"/>
                      <a:pt x="81646" y="177523"/>
                      <a:pt x="81646" y="178856"/>
                    </a:cubicBezTo>
                    <a:lnTo>
                      <a:pt x="81646" y="201740"/>
                    </a:lnTo>
                    <a:cubicBezTo>
                      <a:pt x="81646" y="202629"/>
                      <a:pt x="81868" y="203407"/>
                      <a:pt x="82425" y="204073"/>
                    </a:cubicBezTo>
                    <a:lnTo>
                      <a:pt x="93103" y="218293"/>
                    </a:lnTo>
                    <a:cubicBezTo>
                      <a:pt x="93882" y="219293"/>
                      <a:pt x="94994" y="219848"/>
                      <a:pt x="96218" y="219848"/>
                    </a:cubicBezTo>
                    <a:cubicBezTo>
                      <a:pt x="96551" y="219848"/>
                      <a:pt x="96885" y="219848"/>
                      <a:pt x="97219" y="219737"/>
                    </a:cubicBezTo>
                    <a:cubicBezTo>
                      <a:pt x="98776" y="219293"/>
                      <a:pt x="99888" y="217960"/>
                      <a:pt x="100000" y="216404"/>
                    </a:cubicBezTo>
                    <a:lnTo>
                      <a:pt x="102113" y="196075"/>
                    </a:lnTo>
                    <a:cubicBezTo>
                      <a:pt x="102224" y="194964"/>
                      <a:pt x="101891" y="193964"/>
                      <a:pt x="101112" y="193075"/>
                    </a:cubicBezTo>
                    <a:cubicBezTo>
                      <a:pt x="100778" y="192631"/>
                      <a:pt x="100222" y="192298"/>
                      <a:pt x="99666" y="192075"/>
                    </a:cubicBezTo>
                    <a:lnTo>
                      <a:pt x="99666" y="182633"/>
                    </a:lnTo>
                    <a:cubicBezTo>
                      <a:pt x="99666" y="180744"/>
                      <a:pt x="98331" y="179189"/>
                      <a:pt x="96551" y="178856"/>
                    </a:cubicBezTo>
                    <a:cubicBezTo>
                      <a:pt x="93548" y="178300"/>
                      <a:pt x="90433" y="177189"/>
                      <a:pt x="87208" y="175523"/>
                    </a:cubicBezTo>
                    <a:close/>
                    <a:moveTo>
                      <a:pt x="93214" y="72653"/>
                    </a:moveTo>
                    <a:cubicBezTo>
                      <a:pt x="82313" y="72653"/>
                      <a:pt x="71857" y="77097"/>
                      <a:pt x="66629" y="79652"/>
                    </a:cubicBezTo>
                    <a:cubicBezTo>
                      <a:pt x="65294" y="80319"/>
                      <a:pt x="64516" y="81652"/>
                      <a:pt x="64516" y="83096"/>
                    </a:cubicBezTo>
                    <a:lnTo>
                      <a:pt x="64516" y="89872"/>
                    </a:lnTo>
                    <a:lnTo>
                      <a:pt x="62959" y="89872"/>
                    </a:lnTo>
                    <a:cubicBezTo>
                      <a:pt x="60845" y="89872"/>
                      <a:pt x="59065" y="91650"/>
                      <a:pt x="59065" y="93761"/>
                    </a:cubicBezTo>
                    <a:lnTo>
                      <a:pt x="59065" y="99982"/>
                    </a:lnTo>
                    <a:cubicBezTo>
                      <a:pt x="59065" y="101315"/>
                      <a:pt x="59733" y="102537"/>
                      <a:pt x="60845" y="103203"/>
                    </a:cubicBezTo>
                    <a:lnTo>
                      <a:pt x="64516" y="105647"/>
                    </a:lnTo>
                    <a:lnTo>
                      <a:pt x="64738" y="107202"/>
                    </a:lnTo>
                    <a:cubicBezTo>
                      <a:pt x="65962" y="116423"/>
                      <a:pt x="71079" y="128199"/>
                      <a:pt x="78531" y="138974"/>
                    </a:cubicBezTo>
                    <a:cubicBezTo>
                      <a:pt x="87875" y="152527"/>
                      <a:pt x="96663" y="158526"/>
                      <a:pt x="101223" y="158526"/>
                    </a:cubicBezTo>
                    <a:lnTo>
                      <a:pt x="121801" y="158526"/>
                    </a:lnTo>
                    <a:cubicBezTo>
                      <a:pt x="126362" y="158526"/>
                      <a:pt x="135150" y="152527"/>
                      <a:pt x="144493" y="138974"/>
                    </a:cubicBezTo>
                    <a:cubicBezTo>
                      <a:pt x="151835" y="128199"/>
                      <a:pt x="156951" y="116423"/>
                      <a:pt x="158175" y="107202"/>
                    </a:cubicBezTo>
                    <a:lnTo>
                      <a:pt x="158398" y="105647"/>
                    </a:lnTo>
                    <a:lnTo>
                      <a:pt x="162179" y="103203"/>
                    </a:lnTo>
                    <a:cubicBezTo>
                      <a:pt x="163181" y="102537"/>
                      <a:pt x="163848" y="101315"/>
                      <a:pt x="163848" y="100093"/>
                    </a:cubicBezTo>
                    <a:lnTo>
                      <a:pt x="163848" y="93761"/>
                    </a:lnTo>
                    <a:cubicBezTo>
                      <a:pt x="163848" y="91650"/>
                      <a:pt x="162179" y="89872"/>
                      <a:pt x="160066" y="89872"/>
                    </a:cubicBezTo>
                    <a:lnTo>
                      <a:pt x="157953" y="89872"/>
                    </a:lnTo>
                    <a:cubicBezTo>
                      <a:pt x="157619" y="89428"/>
                      <a:pt x="157285" y="88984"/>
                      <a:pt x="156729" y="88650"/>
                    </a:cubicBezTo>
                    <a:cubicBezTo>
                      <a:pt x="155617" y="87984"/>
                      <a:pt x="154282" y="87873"/>
                      <a:pt x="153058" y="88317"/>
                    </a:cubicBezTo>
                    <a:cubicBezTo>
                      <a:pt x="147942" y="90650"/>
                      <a:pt x="142825" y="91761"/>
                      <a:pt x="137930" y="91761"/>
                    </a:cubicBezTo>
                    <a:cubicBezTo>
                      <a:pt x="129254" y="91761"/>
                      <a:pt x="121357" y="88206"/>
                      <a:pt x="114460" y="81207"/>
                    </a:cubicBezTo>
                    <a:cubicBezTo>
                      <a:pt x="109010" y="75542"/>
                      <a:pt x="101779" y="72653"/>
                      <a:pt x="93214" y="72653"/>
                    </a:cubicBezTo>
                    <a:close/>
                    <a:moveTo>
                      <a:pt x="337631" y="69193"/>
                    </a:moveTo>
                    <a:cubicBezTo>
                      <a:pt x="342860" y="78302"/>
                      <a:pt x="347866" y="88300"/>
                      <a:pt x="352427" y="99187"/>
                    </a:cubicBezTo>
                    <a:cubicBezTo>
                      <a:pt x="361995" y="121739"/>
                      <a:pt x="369782" y="147290"/>
                      <a:pt x="375678" y="174952"/>
                    </a:cubicBezTo>
                    <a:cubicBezTo>
                      <a:pt x="403269" y="180728"/>
                      <a:pt x="428967" y="188505"/>
                      <a:pt x="451551" y="198059"/>
                    </a:cubicBezTo>
                    <a:cubicBezTo>
                      <a:pt x="462454" y="202724"/>
                      <a:pt x="472466" y="207612"/>
                      <a:pt x="481589" y="212945"/>
                    </a:cubicBezTo>
                    <a:cubicBezTo>
                      <a:pt x="456112" y="147068"/>
                      <a:pt x="403602" y="94633"/>
                      <a:pt x="337631" y="69193"/>
                    </a:cubicBezTo>
                    <a:close/>
                    <a:moveTo>
                      <a:pt x="247963" y="4093"/>
                    </a:moveTo>
                    <a:cubicBezTo>
                      <a:pt x="412725" y="4093"/>
                      <a:pt x="546670" y="137958"/>
                      <a:pt x="546670" y="302373"/>
                    </a:cubicBezTo>
                    <a:cubicBezTo>
                      <a:pt x="546670" y="466899"/>
                      <a:pt x="412725" y="600653"/>
                      <a:pt x="247963" y="600653"/>
                    </a:cubicBezTo>
                    <a:cubicBezTo>
                      <a:pt x="246295" y="600653"/>
                      <a:pt x="244626" y="600653"/>
                      <a:pt x="242957" y="600653"/>
                    </a:cubicBezTo>
                    <a:lnTo>
                      <a:pt x="242957" y="551662"/>
                    </a:lnTo>
                    <a:cubicBezTo>
                      <a:pt x="244626" y="551995"/>
                      <a:pt x="246295" y="552217"/>
                      <a:pt x="247963" y="552217"/>
                    </a:cubicBezTo>
                    <a:cubicBezTo>
                      <a:pt x="268100" y="552217"/>
                      <a:pt x="290350" y="527666"/>
                      <a:pt x="307705" y="486674"/>
                    </a:cubicBezTo>
                    <a:cubicBezTo>
                      <a:pt x="314046" y="472010"/>
                      <a:pt x="319386" y="455679"/>
                      <a:pt x="323836" y="438238"/>
                    </a:cubicBezTo>
                    <a:cubicBezTo>
                      <a:pt x="299472" y="441126"/>
                      <a:pt x="273996" y="442570"/>
                      <a:pt x="247963" y="442570"/>
                    </a:cubicBezTo>
                    <a:cubicBezTo>
                      <a:pt x="246295" y="442570"/>
                      <a:pt x="244626" y="442570"/>
                      <a:pt x="242957" y="442570"/>
                    </a:cubicBezTo>
                    <a:lnTo>
                      <a:pt x="242957" y="394024"/>
                    </a:lnTo>
                    <a:cubicBezTo>
                      <a:pt x="244626" y="394024"/>
                      <a:pt x="246295" y="394135"/>
                      <a:pt x="247963" y="394135"/>
                    </a:cubicBezTo>
                    <a:cubicBezTo>
                      <a:pt x="277778" y="394135"/>
                      <a:pt x="306703" y="392024"/>
                      <a:pt x="333848" y="388136"/>
                    </a:cubicBezTo>
                    <a:cubicBezTo>
                      <a:pt x="337742" y="361029"/>
                      <a:pt x="339856" y="332146"/>
                      <a:pt x="339856" y="302373"/>
                    </a:cubicBezTo>
                    <a:cubicBezTo>
                      <a:pt x="339856" y="272712"/>
                      <a:pt x="337742" y="243828"/>
                      <a:pt x="333848" y="216722"/>
                    </a:cubicBezTo>
                    <a:cubicBezTo>
                      <a:pt x="306703" y="212723"/>
                      <a:pt x="277778" y="210723"/>
                      <a:pt x="247963" y="210723"/>
                    </a:cubicBezTo>
                    <a:cubicBezTo>
                      <a:pt x="246295" y="210723"/>
                      <a:pt x="244626" y="210723"/>
                      <a:pt x="242957" y="210723"/>
                    </a:cubicBezTo>
                    <a:lnTo>
                      <a:pt x="242957" y="162287"/>
                    </a:lnTo>
                    <a:cubicBezTo>
                      <a:pt x="244626" y="162287"/>
                      <a:pt x="246295" y="162176"/>
                      <a:pt x="247963" y="162176"/>
                    </a:cubicBezTo>
                    <a:cubicBezTo>
                      <a:pt x="273996" y="162176"/>
                      <a:pt x="299472" y="163731"/>
                      <a:pt x="323836" y="166509"/>
                    </a:cubicBezTo>
                    <a:cubicBezTo>
                      <a:pt x="319386" y="149067"/>
                      <a:pt x="314046" y="132848"/>
                      <a:pt x="307705" y="118073"/>
                    </a:cubicBezTo>
                    <a:cubicBezTo>
                      <a:pt x="290350" y="77080"/>
                      <a:pt x="268100" y="52640"/>
                      <a:pt x="247963" y="52640"/>
                    </a:cubicBezTo>
                    <a:cubicBezTo>
                      <a:pt x="246295" y="52640"/>
                      <a:pt x="244626" y="52862"/>
                      <a:pt x="242957" y="53196"/>
                    </a:cubicBezTo>
                    <a:lnTo>
                      <a:pt x="242957" y="4204"/>
                    </a:lnTo>
                    <a:cubicBezTo>
                      <a:pt x="244626" y="4204"/>
                      <a:pt x="246295" y="4093"/>
                      <a:pt x="247963" y="4093"/>
                    </a:cubicBezTo>
                    <a:close/>
                    <a:moveTo>
                      <a:pt x="101779" y="0"/>
                    </a:moveTo>
                    <a:lnTo>
                      <a:pt x="121134" y="0"/>
                    </a:lnTo>
                    <a:cubicBezTo>
                      <a:pt x="154171" y="0"/>
                      <a:pt x="180978" y="26773"/>
                      <a:pt x="180978" y="59656"/>
                    </a:cubicBezTo>
                    <a:lnTo>
                      <a:pt x="180978" y="78430"/>
                    </a:lnTo>
                    <a:cubicBezTo>
                      <a:pt x="183203" y="81541"/>
                      <a:pt x="184315" y="85318"/>
                      <a:pt x="184315" y="89095"/>
                    </a:cubicBezTo>
                    <a:lnTo>
                      <a:pt x="184315" y="102426"/>
                    </a:lnTo>
                    <a:cubicBezTo>
                      <a:pt x="184315" y="107869"/>
                      <a:pt x="181868" y="113090"/>
                      <a:pt x="177752" y="116534"/>
                    </a:cubicBezTo>
                    <a:cubicBezTo>
                      <a:pt x="176751" y="119867"/>
                      <a:pt x="175416" y="123311"/>
                      <a:pt x="173859" y="126643"/>
                    </a:cubicBezTo>
                    <a:cubicBezTo>
                      <a:pt x="170856" y="134753"/>
                      <a:pt x="166406" y="143085"/>
                      <a:pt x="161067" y="150861"/>
                    </a:cubicBezTo>
                    <a:cubicBezTo>
                      <a:pt x="158842" y="154083"/>
                      <a:pt x="155839" y="157860"/>
                      <a:pt x="152502" y="161748"/>
                    </a:cubicBezTo>
                    <a:cubicBezTo>
                      <a:pt x="155505" y="163192"/>
                      <a:pt x="158175" y="165192"/>
                      <a:pt x="160400" y="167747"/>
                    </a:cubicBezTo>
                    <a:lnTo>
                      <a:pt x="204115" y="176412"/>
                    </a:lnTo>
                    <a:cubicBezTo>
                      <a:pt x="215461" y="178745"/>
                      <a:pt x="223692" y="188743"/>
                      <a:pt x="223692" y="200407"/>
                    </a:cubicBezTo>
                    <a:lnTo>
                      <a:pt x="223692" y="358044"/>
                    </a:lnTo>
                    <a:cubicBezTo>
                      <a:pt x="223692" y="361710"/>
                      <a:pt x="222913" y="365154"/>
                      <a:pt x="221467" y="368265"/>
                    </a:cubicBezTo>
                    <a:lnTo>
                      <a:pt x="221467" y="385484"/>
                    </a:lnTo>
                    <a:cubicBezTo>
                      <a:pt x="221467" y="397259"/>
                      <a:pt x="211901" y="406813"/>
                      <a:pt x="200110" y="406813"/>
                    </a:cubicBezTo>
                    <a:cubicBezTo>
                      <a:pt x="195772" y="406813"/>
                      <a:pt x="191879" y="405591"/>
                      <a:pt x="188431" y="403369"/>
                    </a:cubicBezTo>
                    <a:lnTo>
                      <a:pt x="188431" y="566561"/>
                    </a:lnTo>
                    <a:cubicBezTo>
                      <a:pt x="188431" y="587668"/>
                      <a:pt x="171301" y="604887"/>
                      <a:pt x="150166" y="604887"/>
                    </a:cubicBezTo>
                    <a:cubicBezTo>
                      <a:pt x="129032" y="604887"/>
                      <a:pt x="111902" y="587668"/>
                      <a:pt x="111902" y="566561"/>
                    </a:cubicBezTo>
                    <a:cubicBezTo>
                      <a:pt x="111902" y="587668"/>
                      <a:pt x="94772" y="604887"/>
                      <a:pt x="73526" y="604887"/>
                    </a:cubicBezTo>
                    <a:cubicBezTo>
                      <a:pt x="52391" y="604887"/>
                      <a:pt x="35261" y="587668"/>
                      <a:pt x="35261" y="566561"/>
                    </a:cubicBezTo>
                    <a:lnTo>
                      <a:pt x="35261" y="403369"/>
                    </a:lnTo>
                    <a:cubicBezTo>
                      <a:pt x="31924" y="405591"/>
                      <a:pt x="27920" y="406813"/>
                      <a:pt x="23582" y="406813"/>
                    </a:cubicBezTo>
                    <a:cubicBezTo>
                      <a:pt x="11791" y="406813"/>
                      <a:pt x="2225" y="397259"/>
                      <a:pt x="2225" y="385484"/>
                    </a:cubicBezTo>
                    <a:lnTo>
                      <a:pt x="2225" y="368265"/>
                    </a:lnTo>
                    <a:cubicBezTo>
                      <a:pt x="779" y="365154"/>
                      <a:pt x="0" y="361710"/>
                      <a:pt x="0" y="358044"/>
                    </a:cubicBezTo>
                    <a:lnTo>
                      <a:pt x="0" y="200296"/>
                    </a:lnTo>
                    <a:cubicBezTo>
                      <a:pt x="0" y="188743"/>
                      <a:pt x="8231" y="178745"/>
                      <a:pt x="19577" y="176412"/>
                    </a:cubicBezTo>
                    <a:lnTo>
                      <a:pt x="62625" y="167747"/>
                    </a:lnTo>
                    <a:cubicBezTo>
                      <a:pt x="64850" y="165192"/>
                      <a:pt x="67519" y="163192"/>
                      <a:pt x="70522" y="161748"/>
                    </a:cubicBezTo>
                    <a:cubicBezTo>
                      <a:pt x="67074" y="157971"/>
                      <a:pt x="64182" y="154083"/>
                      <a:pt x="61957" y="150861"/>
                    </a:cubicBezTo>
                    <a:cubicBezTo>
                      <a:pt x="56618" y="143085"/>
                      <a:pt x="52169" y="134753"/>
                      <a:pt x="49054" y="126643"/>
                    </a:cubicBezTo>
                    <a:cubicBezTo>
                      <a:pt x="47497" y="123311"/>
                      <a:pt x="46273" y="119867"/>
                      <a:pt x="45161" y="116534"/>
                    </a:cubicBezTo>
                    <a:cubicBezTo>
                      <a:pt x="41045" y="113090"/>
                      <a:pt x="38598" y="107869"/>
                      <a:pt x="38598" y="102426"/>
                    </a:cubicBezTo>
                    <a:lnTo>
                      <a:pt x="38598" y="89095"/>
                    </a:lnTo>
                    <a:cubicBezTo>
                      <a:pt x="38598" y="85318"/>
                      <a:pt x="39822" y="81541"/>
                      <a:pt x="42047" y="78430"/>
                    </a:cubicBezTo>
                    <a:lnTo>
                      <a:pt x="42047" y="59656"/>
                    </a:lnTo>
                    <a:cubicBezTo>
                      <a:pt x="42047" y="26773"/>
                      <a:pt x="68854" y="0"/>
                      <a:pt x="10177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</p:grpSp>
        <p:cxnSp>
          <p:nvCxnSpPr>
            <p:cNvPr id="13" name="直接箭头连接符 12"/>
            <p:cNvCxnSpPr/>
            <p:nvPr/>
          </p:nvCxnSpPr>
          <p:spPr>
            <a:xfrm>
              <a:off x="7477653" y="3575843"/>
              <a:ext cx="0" cy="846550"/>
            </a:xfrm>
            <a:prstGeom prst="straightConnector1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ïŝľïḍè"/>
            <p:cNvSpPr/>
            <p:nvPr/>
          </p:nvSpPr>
          <p:spPr>
            <a:xfrm>
              <a:off x="10024560" y="2904565"/>
              <a:ext cx="432804" cy="439270"/>
            </a:xfrm>
            <a:custGeom>
              <a:avLst/>
              <a:gdLst>
                <a:gd name="connsiteX0" fmla="*/ 322492 w 599806"/>
                <a:gd name="connsiteY0" fmla="*/ 361615 h 608768"/>
                <a:gd name="connsiteX1" fmla="*/ 258086 w 599806"/>
                <a:gd name="connsiteY1" fmla="*/ 442798 h 608768"/>
                <a:gd name="connsiteX2" fmla="*/ 339393 w 599806"/>
                <a:gd name="connsiteY2" fmla="*/ 378490 h 608768"/>
                <a:gd name="connsiteX3" fmla="*/ 329572 w 599806"/>
                <a:gd name="connsiteY3" fmla="*/ 371421 h 608768"/>
                <a:gd name="connsiteX4" fmla="*/ 322492 w 599806"/>
                <a:gd name="connsiteY4" fmla="*/ 361615 h 608768"/>
                <a:gd name="connsiteX5" fmla="*/ 349099 w 599806"/>
                <a:gd name="connsiteY5" fmla="*/ 337784 h 608768"/>
                <a:gd name="connsiteX6" fmla="*/ 349099 w 599806"/>
                <a:gd name="connsiteY6" fmla="*/ 351923 h 608768"/>
                <a:gd name="connsiteX7" fmla="*/ 363259 w 599806"/>
                <a:gd name="connsiteY7" fmla="*/ 351923 h 608768"/>
                <a:gd name="connsiteX8" fmla="*/ 457227 w 599806"/>
                <a:gd name="connsiteY8" fmla="*/ 229763 h 608768"/>
                <a:gd name="connsiteX9" fmla="*/ 467062 w 599806"/>
                <a:gd name="connsiteY9" fmla="*/ 234138 h 608768"/>
                <a:gd name="connsiteX10" fmla="*/ 468204 w 599806"/>
                <a:gd name="connsiteY10" fmla="*/ 254206 h 608768"/>
                <a:gd name="connsiteX11" fmla="*/ 393635 w 599806"/>
                <a:gd name="connsiteY11" fmla="*/ 348274 h 608768"/>
                <a:gd name="connsiteX12" fmla="*/ 382787 w 599806"/>
                <a:gd name="connsiteY12" fmla="*/ 371421 h 608768"/>
                <a:gd name="connsiteX13" fmla="*/ 359491 w 599806"/>
                <a:gd name="connsiteY13" fmla="*/ 382253 h 608768"/>
                <a:gd name="connsiteX14" fmla="*/ 265395 w 599806"/>
                <a:gd name="connsiteY14" fmla="*/ 456709 h 608768"/>
                <a:gd name="connsiteX15" fmla="*/ 245296 w 599806"/>
                <a:gd name="connsiteY15" fmla="*/ 455569 h 608768"/>
                <a:gd name="connsiteX16" fmla="*/ 244154 w 599806"/>
                <a:gd name="connsiteY16" fmla="*/ 435501 h 608768"/>
                <a:gd name="connsiteX17" fmla="*/ 318723 w 599806"/>
                <a:gd name="connsiteY17" fmla="*/ 341547 h 608768"/>
                <a:gd name="connsiteX18" fmla="*/ 329572 w 599806"/>
                <a:gd name="connsiteY18" fmla="*/ 318286 h 608768"/>
                <a:gd name="connsiteX19" fmla="*/ 352753 w 599806"/>
                <a:gd name="connsiteY19" fmla="*/ 307454 h 608768"/>
                <a:gd name="connsiteX20" fmla="*/ 446964 w 599806"/>
                <a:gd name="connsiteY20" fmla="*/ 232998 h 608768"/>
                <a:gd name="connsiteX21" fmla="*/ 457227 w 599806"/>
                <a:gd name="connsiteY21" fmla="*/ 229763 h 608768"/>
                <a:gd name="connsiteX22" fmla="*/ 136593 w 599806"/>
                <a:gd name="connsiteY22" fmla="*/ 176654 h 608768"/>
                <a:gd name="connsiteX23" fmla="*/ 127228 w 599806"/>
                <a:gd name="connsiteY23" fmla="*/ 179962 h 608768"/>
                <a:gd name="connsiteX24" fmla="*/ 124030 w 599806"/>
                <a:gd name="connsiteY24" fmla="*/ 183725 h 608768"/>
                <a:gd name="connsiteX25" fmla="*/ 124030 w 599806"/>
                <a:gd name="connsiteY25" fmla="*/ 193419 h 608768"/>
                <a:gd name="connsiteX26" fmla="*/ 122545 w 599806"/>
                <a:gd name="connsiteY26" fmla="*/ 194331 h 608768"/>
                <a:gd name="connsiteX27" fmla="*/ 121632 w 599806"/>
                <a:gd name="connsiteY27" fmla="*/ 197296 h 608768"/>
                <a:gd name="connsiteX28" fmla="*/ 123688 w 599806"/>
                <a:gd name="connsiteY28" fmla="*/ 217824 h 608768"/>
                <a:gd name="connsiteX29" fmla="*/ 126543 w 599806"/>
                <a:gd name="connsiteY29" fmla="*/ 221132 h 608768"/>
                <a:gd name="connsiteX30" fmla="*/ 127571 w 599806"/>
                <a:gd name="connsiteY30" fmla="*/ 221246 h 608768"/>
                <a:gd name="connsiteX31" fmla="*/ 130654 w 599806"/>
                <a:gd name="connsiteY31" fmla="*/ 219763 h 608768"/>
                <a:gd name="connsiteX32" fmla="*/ 141504 w 599806"/>
                <a:gd name="connsiteY32" fmla="*/ 205394 h 608768"/>
                <a:gd name="connsiteX33" fmla="*/ 142189 w 599806"/>
                <a:gd name="connsiteY33" fmla="*/ 203113 h 608768"/>
                <a:gd name="connsiteX34" fmla="*/ 142189 w 599806"/>
                <a:gd name="connsiteY34" fmla="*/ 180076 h 608768"/>
                <a:gd name="connsiteX35" fmla="*/ 140362 w 599806"/>
                <a:gd name="connsiteY35" fmla="*/ 176769 h 608768"/>
                <a:gd name="connsiteX36" fmla="*/ 136593 w 599806"/>
                <a:gd name="connsiteY36" fmla="*/ 176654 h 608768"/>
                <a:gd name="connsiteX37" fmla="*/ 87826 w 599806"/>
                <a:gd name="connsiteY37" fmla="*/ 176654 h 608768"/>
                <a:gd name="connsiteX38" fmla="*/ 83943 w 599806"/>
                <a:gd name="connsiteY38" fmla="*/ 176769 h 608768"/>
                <a:gd name="connsiteX39" fmla="*/ 82116 w 599806"/>
                <a:gd name="connsiteY39" fmla="*/ 180076 h 608768"/>
                <a:gd name="connsiteX40" fmla="*/ 82116 w 599806"/>
                <a:gd name="connsiteY40" fmla="*/ 203113 h 608768"/>
                <a:gd name="connsiteX41" fmla="*/ 82915 w 599806"/>
                <a:gd name="connsiteY41" fmla="*/ 205394 h 608768"/>
                <a:gd name="connsiteX42" fmla="*/ 93765 w 599806"/>
                <a:gd name="connsiteY42" fmla="*/ 219763 h 608768"/>
                <a:gd name="connsiteX43" fmla="*/ 96849 w 599806"/>
                <a:gd name="connsiteY43" fmla="*/ 221246 h 608768"/>
                <a:gd name="connsiteX44" fmla="*/ 97877 w 599806"/>
                <a:gd name="connsiteY44" fmla="*/ 221132 h 608768"/>
                <a:gd name="connsiteX45" fmla="*/ 100618 w 599806"/>
                <a:gd name="connsiteY45" fmla="*/ 217824 h 608768"/>
                <a:gd name="connsiteX46" fmla="*/ 102787 w 599806"/>
                <a:gd name="connsiteY46" fmla="*/ 197296 h 608768"/>
                <a:gd name="connsiteX47" fmla="*/ 101760 w 599806"/>
                <a:gd name="connsiteY47" fmla="*/ 194331 h 608768"/>
                <a:gd name="connsiteX48" fmla="*/ 100275 w 599806"/>
                <a:gd name="connsiteY48" fmla="*/ 193419 h 608768"/>
                <a:gd name="connsiteX49" fmla="*/ 100275 w 599806"/>
                <a:gd name="connsiteY49" fmla="*/ 183725 h 608768"/>
                <a:gd name="connsiteX50" fmla="*/ 97191 w 599806"/>
                <a:gd name="connsiteY50" fmla="*/ 179962 h 608768"/>
                <a:gd name="connsiteX51" fmla="*/ 87826 w 599806"/>
                <a:gd name="connsiteY51" fmla="*/ 176654 h 608768"/>
                <a:gd name="connsiteX52" fmla="*/ 356190 w 599806"/>
                <a:gd name="connsiteY52" fmla="*/ 149170 h 608768"/>
                <a:gd name="connsiteX53" fmla="*/ 342598 w 599806"/>
                <a:gd name="connsiteY53" fmla="*/ 149626 h 608768"/>
                <a:gd name="connsiteX54" fmla="*/ 356190 w 599806"/>
                <a:gd name="connsiteY54" fmla="*/ 168671 h 608768"/>
                <a:gd name="connsiteX55" fmla="*/ 369781 w 599806"/>
                <a:gd name="connsiteY55" fmla="*/ 149626 h 608768"/>
                <a:gd name="connsiteX56" fmla="*/ 356190 w 599806"/>
                <a:gd name="connsiteY56" fmla="*/ 149170 h 608768"/>
                <a:gd name="connsiteX57" fmla="*/ 356190 w 599806"/>
                <a:gd name="connsiteY57" fmla="*/ 101614 h 608768"/>
                <a:gd name="connsiteX58" fmla="*/ 599806 w 599806"/>
                <a:gd name="connsiteY58" fmla="*/ 344866 h 608768"/>
                <a:gd name="connsiteX59" fmla="*/ 356190 w 599806"/>
                <a:gd name="connsiteY59" fmla="*/ 588233 h 608768"/>
                <a:gd name="connsiteX60" fmla="*/ 220047 w 599806"/>
                <a:gd name="connsiteY60" fmla="*/ 546608 h 608768"/>
                <a:gd name="connsiteX61" fmla="*/ 220047 w 599806"/>
                <a:gd name="connsiteY61" fmla="*/ 485595 h 608768"/>
                <a:gd name="connsiteX62" fmla="*/ 321012 w 599806"/>
                <a:gd name="connsiteY62" fmla="*/ 537484 h 608768"/>
                <a:gd name="connsiteX63" fmla="*/ 348423 w 599806"/>
                <a:gd name="connsiteY63" fmla="*/ 499280 h 608768"/>
                <a:gd name="connsiteX64" fmla="*/ 356190 w 599806"/>
                <a:gd name="connsiteY64" fmla="*/ 495288 h 608768"/>
                <a:gd name="connsiteX65" fmla="*/ 363956 w 599806"/>
                <a:gd name="connsiteY65" fmla="*/ 499280 h 608768"/>
                <a:gd name="connsiteX66" fmla="*/ 391367 w 599806"/>
                <a:gd name="connsiteY66" fmla="*/ 537484 h 608768"/>
                <a:gd name="connsiteX67" fmla="*/ 548981 w 599806"/>
                <a:gd name="connsiteY67" fmla="*/ 379992 h 608768"/>
                <a:gd name="connsiteX68" fmla="*/ 510834 w 599806"/>
                <a:gd name="connsiteY68" fmla="*/ 352621 h 608768"/>
                <a:gd name="connsiteX69" fmla="*/ 506837 w 599806"/>
                <a:gd name="connsiteY69" fmla="*/ 344866 h 608768"/>
                <a:gd name="connsiteX70" fmla="*/ 510834 w 599806"/>
                <a:gd name="connsiteY70" fmla="*/ 337112 h 608768"/>
                <a:gd name="connsiteX71" fmla="*/ 548981 w 599806"/>
                <a:gd name="connsiteY71" fmla="*/ 309855 h 608768"/>
                <a:gd name="connsiteX72" fmla="*/ 391367 w 599806"/>
                <a:gd name="connsiteY72" fmla="*/ 152363 h 608768"/>
                <a:gd name="connsiteX73" fmla="*/ 363956 w 599806"/>
                <a:gd name="connsiteY73" fmla="*/ 190453 h 608768"/>
                <a:gd name="connsiteX74" fmla="*/ 356190 w 599806"/>
                <a:gd name="connsiteY74" fmla="*/ 194445 h 608768"/>
                <a:gd name="connsiteX75" fmla="*/ 348423 w 599806"/>
                <a:gd name="connsiteY75" fmla="*/ 190453 h 608768"/>
                <a:gd name="connsiteX76" fmla="*/ 321012 w 599806"/>
                <a:gd name="connsiteY76" fmla="*/ 152363 h 608768"/>
                <a:gd name="connsiteX77" fmla="*/ 250999 w 599806"/>
                <a:gd name="connsiteY77" fmla="*/ 179847 h 608768"/>
                <a:gd name="connsiteX78" fmla="*/ 212966 w 599806"/>
                <a:gd name="connsiteY78" fmla="*/ 148143 h 608768"/>
                <a:gd name="connsiteX79" fmla="*/ 356190 w 599806"/>
                <a:gd name="connsiteY79" fmla="*/ 101614 h 608768"/>
                <a:gd name="connsiteX80" fmla="*/ 93765 w 599806"/>
                <a:gd name="connsiteY80" fmla="*/ 73102 h 608768"/>
                <a:gd name="connsiteX81" fmla="*/ 67040 w 599806"/>
                <a:gd name="connsiteY81" fmla="*/ 80173 h 608768"/>
                <a:gd name="connsiteX82" fmla="*/ 64870 w 599806"/>
                <a:gd name="connsiteY82" fmla="*/ 83594 h 608768"/>
                <a:gd name="connsiteX83" fmla="*/ 64870 w 599806"/>
                <a:gd name="connsiteY83" fmla="*/ 90551 h 608768"/>
                <a:gd name="connsiteX84" fmla="*/ 63271 w 599806"/>
                <a:gd name="connsiteY84" fmla="*/ 90551 h 608768"/>
                <a:gd name="connsiteX85" fmla="*/ 59388 w 599806"/>
                <a:gd name="connsiteY85" fmla="*/ 94315 h 608768"/>
                <a:gd name="connsiteX86" fmla="*/ 59388 w 599806"/>
                <a:gd name="connsiteY86" fmla="*/ 100701 h 608768"/>
                <a:gd name="connsiteX87" fmla="*/ 61216 w 599806"/>
                <a:gd name="connsiteY87" fmla="*/ 103894 h 608768"/>
                <a:gd name="connsiteX88" fmla="*/ 64870 w 599806"/>
                <a:gd name="connsiteY88" fmla="*/ 106289 h 608768"/>
                <a:gd name="connsiteX89" fmla="*/ 65099 w 599806"/>
                <a:gd name="connsiteY89" fmla="*/ 107886 h 608768"/>
                <a:gd name="connsiteX90" fmla="*/ 78918 w 599806"/>
                <a:gd name="connsiteY90" fmla="*/ 139818 h 608768"/>
                <a:gd name="connsiteX91" fmla="*/ 101760 w 599806"/>
                <a:gd name="connsiteY91" fmla="*/ 159662 h 608768"/>
                <a:gd name="connsiteX92" fmla="*/ 122545 w 599806"/>
                <a:gd name="connsiteY92" fmla="*/ 159662 h 608768"/>
                <a:gd name="connsiteX93" fmla="*/ 145387 w 599806"/>
                <a:gd name="connsiteY93" fmla="*/ 139818 h 608768"/>
                <a:gd name="connsiteX94" fmla="*/ 159206 w 599806"/>
                <a:gd name="connsiteY94" fmla="*/ 107886 h 608768"/>
                <a:gd name="connsiteX95" fmla="*/ 159435 w 599806"/>
                <a:gd name="connsiteY95" fmla="*/ 106289 h 608768"/>
                <a:gd name="connsiteX96" fmla="*/ 163203 w 599806"/>
                <a:gd name="connsiteY96" fmla="*/ 103894 h 608768"/>
                <a:gd name="connsiteX97" fmla="*/ 164917 w 599806"/>
                <a:gd name="connsiteY97" fmla="*/ 100701 h 608768"/>
                <a:gd name="connsiteX98" fmla="*/ 164917 w 599806"/>
                <a:gd name="connsiteY98" fmla="*/ 94315 h 608768"/>
                <a:gd name="connsiteX99" fmla="*/ 161034 w 599806"/>
                <a:gd name="connsiteY99" fmla="*/ 90551 h 608768"/>
                <a:gd name="connsiteX100" fmla="*/ 158978 w 599806"/>
                <a:gd name="connsiteY100" fmla="*/ 90551 h 608768"/>
                <a:gd name="connsiteX101" fmla="*/ 157722 w 599806"/>
                <a:gd name="connsiteY101" fmla="*/ 89183 h 608768"/>
                <a:gd name="connsiteX102" fmla="*/ 154067 w 599806"/>
                <a:gd name="connsiteY102" fmla="*/ 88954 h 608768"/>
                <a:gd name="connsiteX103" fmla="*/ 138763 w 599806"/>
                <a:gd name="connsiteY103" fmla="*/ 92376 h 608768"/>
                <a:gd name="connsiteX104" fmla="*/ 115236 w 599806"/>
                <a:gd name="connsiteY104" fmla="*/ 81656 h 608768"/>
                <a:gd name="connsiteX105" fmla="*/ 93765 w 599806"/>
                <a:gd name="connsiteY105" fmla="*/ 73102 h 608768"/>
                <a:gd name="connsiteX106" fmla="*/ 102445 w 599806"/>
                <a:gd name="connsiteY106" fmla="*/ 0 h 608768"/>
                <a:gd name="connsiteX107" fmla="*/ 121974 w 599806"/>
                <a:gd name="connsiteY107" fmla="*/ 0 h 608768"/>
                <a:gd name="connsiteX108" fmla="*/ 182048 w 599806"/>
                <a:gd name="connsiteY108" fmla="*/ 60101 h 608768"/>
                <a:gd name="connsiteX109" fmla="*/ 182048 w 599806"/>
                <a:gd name="connsiteY109" fmla="*/ 78919 h 608768"/>
                <a:gd name="connsiteX110" fmla="*/ 185474 w 599806"/>
                <a:gd name="connsiteY110" fmla="*/ 89639 h 608768"/>
                <a:gd name="connsiteX111" fmla="*/ 185474 w 599806"/>
                <a:gd name="connsiteY111" fmla="*/ 103096 h 608768"/>
                <a:gd name="connsiteX112" fmla="*/ 178850 w 599806"/>
                <a:gd name="connsiteY112" fmla="*/ 117237 h 608768"/>
                <a:gd name="connsiteX113" fmla="*/ 174967 w 599806"/>
                <a:gd name="connsiteY113" fmla="*/ 127501 h 608768"/>
                <a:gd name="connsiteX114" fmla="*/ 162061 w 599806"/>
                <a:gd name="connsiteY114" fmla="*/ 151793 h 608768"/>
                <a:gd name="connsiteX115" fmla="*/ 153382 w 599806"/>
                <a:gd name="connsiteY115" fmla="*/ 162741 h 608768"/>
                <a:gd name="connsiteX116" fmla="*/ 161376 w 599806"/>
                <a:gd name="connsiteY116" fmla="*/ 168785 h 608768"/>
                <a:gd name="connsiteX117" fmla="*/ 205460 w 599806"/>
                <a:gd name="connsiteY117" fmla="*/ 177567 h 608768"/>
                <a:gd name="connsiteX118" fmla="*/ 225104 w 599806"/>
                <a:gd name="connsiteY118" fmla="*/ 201630 h 608768"/>
                <a:gd name="connsiteX119" fmla="*/ 225104 w 599806"/>
                <a:gd name="connsiteY119" fmla="*/ 360380 h 608768"/>
                <a:gd name="connsiteX120" fmla="*/ 222820 w 599806"/>
                <a:gd name="connsiteY120" fmla="*/ 370644 h 608768"/>
                <a:gd name="connsiteX121" fmla="*/ 222820 w 599806"/>
                <a:gd name="connsiteY121" fmla="*/ 387978 h 608768"/>
                <a:gd name="connsiteX122" fmla="*/ 201349 w 599806"/>
                <a:gd name="connsiteY122" fmla="*/ 409419 h 608768"/>
                <a:gd name="connsiteX123" fmla="*/ 189700 w 599806"/>
                <a:gd name="connsiteY123" fmla="*/ 405997 h 608768"/>
                <a:gd name="connsiteX124" fmla="*/ 189700 w 599806"/>
                <a:gd name="connsiteY124" fmla="*/ 570221 h 608768"/>
                <a:gd name="connsiteX125" fmla="*/ 151097 w 599806"/>
                <a:gd name="connsiteY125" fmla="*/ 608768 h 608768"/>
                <a:gd name="connsiteX126" fmla="*/ 112609 w 599806"/>
                <a:gd name="connsiteY126" fmla="*/ 570221 h 608768"/>
                <a:gd name="connsiteX127" fmla="*/ 74007 w 599806"/>
                <a:gd name="connsiteY127" fmla="*/ 608768 h 608768"/>
                <a:gd name="connsiteX128" fmla="*/ 35405 w 599806"/>
                <a:gd name="connsiteY128" fmla="*/ 570221 h 608768"/>
                <a:gd name="connsiteX129" fmla="*/ 35405 w 599806"/>
                <a:gd name="connsiteY129" fmla="*/ 405997 h 608768"/>
                <a:gd name="connsiteX130" fmla="*/ 23756 w 599806"/>
                <a:gd name="connsiteY130" fmla="*/ 409419 h 608768"/>
                <a:gd name="connsiteX131" fmla="*/ 2284 w 599806"/>
                <a:gd name="connsiteY131" fmla="*/ 387978 h 608768"/>
                <a:gd name="connsiteX132" fmla="*/ 2284 w 599806"/>
                <a:gd name="connsiteY132" fmla="*/ 370644 h 608768"/>
                <a:gd name="connsiteX133" fmla="*/ 0 w 599806"/>
                <a:gd name="connsiteY133" fmla="*/ 360380 h 608768"/>
                <a:gd name="connsiteX134" fmla="*/ 0 w 599806"/>
                <a:gd name="connsiteY134" fmla="*/ 201630 h 608768"/>
                <a:gd name="connsiteX135" fmla="*/ 19644 w 599806"/>
                <a:gd name="connsiteY135" fmla="*/ 177567 h 608768"/>
                <a:gd name="connsiteX136" fmla="*/ 62929 w 599806"/>
                <a:gd name="connsiteY136" fmla="*/ 168785 h 608768"/>
                <a:gd name="connsiteX137" fmla="*/ 70923 w 599806"/>
                <a:gd name="connsiteY137" fmla="*/ 162855 h 608768"/>
                <a:gd name="connsiteX138" fmla="*/ 62358 w 599806"/>
                <a:gd name="connsiteY138" fmla="*/ 151793 h 608768"/>
                <a:gd name="connsiteX139" fmla="*/ 49338 w 599806"/>
                <a:gd name="connsiteY139" fmla="*/ 127501 h 608768"/>
                <a:gd name="connsiteX140" fmla="*/ 45455 w 599806"/>
                <a:gd name="connsiteY140" fmla="*/ 117237 h 608768"/>
                <a:gd name="connsiteX141" fmla="*/ 38831 w 599806"/>
                <a:gd name="connsiteY141" fmla="*/ 103096 h 608768"/>
                <a:gd name="connsiteX142" fmla="*/ 38831 w 599806"/>
                <a:gd name="connsiteY142" fmla="*/ 89639 h 608768"/>
                <a:gd name="connsiteX143" fmla="*/ 42257 w 599806"/>
                <a:gd name="connsiteY143" fmla="*/ 78919 h 608768"/>
                <a:gd name="connsiteX144" fmla="*/ 42257 w 599806"/>
                <a:gd name="connsiteY144" fmla="*/ 60101 h 608768"/>
                <a:gd name="connsiteX145" fmla="*/ 102445 w 599806"/>
                <a:gd name="connsiteY145" fmla="*/ 0 h 60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99806" h="608768">
                  <a:moveTo>
                    <a:pt x="322492" y="361615"/>
                  </a:moveTo>
                  <a:lnTo>
                    <a:pt x="258086" y="442798"/>
                  </a:lnTo>
                  <a:lnTo>
                    <a:pt x="339393" y="378490"/>
                  </a:lnTo>
                  <a:cubicBezTo>
                    <a:pt x="335853" y="376780"/>
                    <a:pt x="332541" y="374385"/>
                    <a:pt x="329572" y="371421"/>
                  </a:cubicBezTo>
                  <a:cubicBezTo>
                    <a:pt x="326603" y="368456"/>
                    <a:pt x="324205" y="365149"/>
                    <a:pt x="322492" y="361615"/>
                  </a:cubicBezTo>
                  <a:close/>
                  <a:moveTo>
                    <a:pt x="349099" y="337784"/>
                  </a:moveTo>
                  <a:cubicBezTo>
                    <a:pt x="345217" y="341775"/>
                    <a:pt x="345217" y="348046"/>
                    <a:pt x="349099" y="351923"/>
                  </a:cubicBezTo>
                  <a:cubicBezTo>
                    <a:pt x="352982" y="355800"/>
                    <a:pt x="359377" y="355800"/>
                    <a:pt x="363259" y="351923"/>
                  </a:cubicBezTo>
                  <a:close/>
                  <a:moveTo>
                    <a:pt x="457227" y="229763"/>
                  </a:moveTo>
                  <a:cubicBezTo>
                    <a:pt x="460810" y="229976"/>
                    <a:pt x="464321" y="231459"/>
                    <a:pt x="467062" y="234138"/>
                  </a:cubicBezTo>
                  <a:cubicBezTo>
                    <a:pt x="472429" y="239611"/>
                    <a:pt x="473000" y="248277"/>
                    <a:pt x="468204" y="254206"/>
                  </a:cubicBezTo>
                  <a:lnTo>
                    <a:pt x="393635" y="348274"/>
                  </a:lnTo>
                  <a:cubicBezTo>
                    <a:pt x="392836" y="356712"/>
                    <a:pt x="389296" y="365035"/>
                    <a:pt x="382787" y="371421"/>
                  </a:cubicBezTo>
                  <a:cubicBezTo>
                    <a:pt x="376277" y="377920"/>
                    <a:pt x="368055" y="381569"/>
                    <a:pt x="359491" y="382253"/>
                  </a:cubicBezTo>
                  <a:lnTo>
                    <a:pt x="265395" y="456709"/>
                  </a:lnTo>
                  <a:cubicBezTo>
                    <a:pt x="259342" y="461498"/>
                    <a:pt x="250664" y="461042"/>
                    <a:pt x="245296" y="455569"/>
                  </a:cubicBezTo>
                  <a:cubicBezTo>
                    <a:pt x="239815" y="450210"/>
                    <a:pt x="239358" y="441544"/>
                    <a:pt x="244154" y="435501"/>
                  </a:cubicBezTo>
                  <a:lnTo>
                    <a:pt x="318723" y="341547"/>
                  </a:lnTo>
                  <a:cubicBezTo>
                    <a:pt x="319523" y="332995"/>
                    <a:pt x="323063" y="324786"/>
                    <a:pt x="329572" y="318286"/>
                  </a:cubicBezTo>
                  <a:cubicBezTo>
                    <a:pt x="336081" y="311901"/>
                    <a:pt x="344303" y="308252"/>
                    <a:pt x="352753" y="307454"/>
                  </a:cubicBezTo>
                  <a:lnTo>
                    <a:pt x="446964" y="232998"/>
                  </a:lnTo>
                  <a:cubicBezTo>
                    <a:pt x="449990" y="230604"/>
                    <a:pt x="453644" y="229549"/>
                    <a:pt x="457227" y="229763"/>
                  </a:cubicBezTo>
                  <a:close/>
                  <a:moveTo>
                    <a:pt x="136593" y="176654"/>
                  </a:moveTo>
                  <a:cubicBezTo>
                    <a:pt x="133395" y="178365"/>
                    <a:pt x="130312" y="179392"/>
                    <a:pt x="127228" y="179962"/>
                  </a:cubicBezTo>
                  <a:cubicBezTo>
                    <a:pt x="125401" y="180304"/>
                    <a:pt x="124030" y="181901"/>
                    <a:pt x="124030" y="183725"/>
                  </a:cubicBezTo>
                  <a:lnTo>
                    <a:pt x="124030" y="193419"/>
                  </a:lnTo>
                  <a:cubicBezTo>
                    <a:pt x="123459" y="193533"/>
                    <a:pt x="123002" y="193875"/>
                    <a:pt x="122545" y="194331"/>
                  </a:cubicBezTo>
                  <a:cubicBezTo>
                    <a:pt x="121860" y="195130"/>
                    <a:pt x="121518" y="196270"/>
                    <a:pt x="121632" y="197296"/>
                  </a:cubicBezTo>
                  <a:lnTo>
                    <a:pt x="123688" y="217824"/>
                  </a:lnTo>
                  <a:cubicBezTo>
                    <a:pt x="123916" y="219421"/>
                    <a:pt x="124944" y="220676"/>
                    <a:pt x="126543" y="221132"/>
                  </a:cubicBezTo>
                  <a:cubicBezTo>
                    <a:pt x="126885" y="221246"/>
                    <a:pt x="127228" y="221246"/>
                    <a:pt x="127571" y="221246"/>
                  </a:cubicBezTo>
                  <a:cubicBezTo>
                    <a:pt x="128713" y="221246"/>
                    <a:pt x="129855" y="220676"/>
                    <a:pt x="130654" y="219763"/>
                  </a:cubicBezTo>
                  <a:lnTo>
                    <a:pt x="141504" y="205394"/>
                  </a:lnTo>
                  <a:cubicBezTo>
                    <a:pt x="141961" y="204709"/>
                    <a:pt x="142189" y="203911"/>
                    <a:pt x="142189" y="203113"/>
                  </a:cubicBezTo>
                  <a:lnTo>
                    <a:pt x="142189" y="180076"/>
                  </a:lnTo>
                  <a:cubicBezTo>
                    <a:pt x="142189" y="178707"/>
                    <a:pt x="141504" y="177453"/>
                    <a:pt x="140362" y="176769"/>
                  </a:cubicBezTo>
                  <a:cubicBezTo>
                    <a:pt x="139220" y="176084"/>
                    <a:pt x="137735" y="175970"/>
                    <a:pt x="136593" y="176654"/>
                  </a:cubicBezTo>
                  <a:close/>
                  <a:moveTo>
                    <a:pt x="87826" y="176654"/>
                  </a:moveTo>
                  <a:cubicBezTo>
                    <a:pt x="86570" y="175970"/>
                    <a:pt x="85085" y="176084"/>
                    <a:pt x="83943" y="176769"/>
                  </a:cubicBezTo>
                  <a:cubicBezTo>
                    <a:pt x="82801" y="177453"/>
                    <a:pt x="82116" y="178707"/>
                    <a:pt x="82116" y="180076"/>
                  </a:cubicBezTo>
                  <a:lnTo>
                    <a:pt x="82116" y="203113"/>
                  </a:lnTo>
                  <a:cubicBezTo>
                    <a:pt x="82116" y="203911"/>
                    <a:pt x="82344" y="204709"/>
                    <a:pt x="82915" y="205394"/>
                  </a:cubicBezTo>
                  <a:lnTo>
                    <a:pt x="93765" y="219763"/>
                  </a:lnTo>
                  <a:cubicBezTo>
                    <a:pt x="94450" y="220676"/>
                    <a:pt x="95592" y="221246"/>
                    <a:pt x="96849" y="221246"/>
                  </a:cubicBezTo>
                  <a:cubicBezTo>
                    <a:pt x="97191" y="221246"/>
                    <a:pt x="97534" y="221246"/>
                    <a:pt x="97877" y="221132"/>
                  </a:cubicBezTo>
                  <a:cubicBezTo>
                    <a:pt x="99361" y="220676"/>
                    <a:pt x="100503" y="219421"/>
                    <a:pt x="100618" y="217824"/>
                  </a:cubicBezTo>
                  <a:lnTo>
                    <a:pt x="102787" y="197296"/>
                  </a:lnTo>
                  <a:cubicBezTo>
                    <a:pt x="102902" y="196270"/>
                    <a:pt x="102445" y="195130"/>
                    <a:pt x="101760" y="194331"/>
                  </a:cubicBezTo>
                  <a:cubicBezTo>
                    <a:pt x="101417" y="193875"/>
                    <a:pt x="100846" y="193533"/>
                    <a:pt x="100275" y="193419"/>
                  </a:cubicBezTo>
                  <a:lnTo>
                    <a:pt x="100275" y="183725"/>
                  </a:lnTo>
                  <a:cubicBezTo>
                    <a:pt x="100275" y="181901"/>
                    <a:pt x="99019" y="180304"/>
                    <a:pt x="97191" y="179962"/>
                  </a:cubicBezTo>
                  <a:cubicBezTo>
                    <a:pt x="94108" y="179392"/>
                    <a:pt x="90910" y="178365"/>
                    <a:pt x="87826" y="176654"/>
                  </a:cubicBezTo>
                  <a:close/>
                  <a:moveTo>
                    <a:pt x="356190" y="149170"/>
                  </a:moveTo>
                  <a:cubicBezTo>
                    <a:pt x="351621" y="149170"/>
                    <a:pt x="347053" y="149398"/>
                    <a:pt x="342598" y="149626"/>
                  </a:cubicBezTo>
                  <a:lnTo>
                    <a:pt x="356190" y="168671"/>
                  </a:lnTo>
                  <a:lnTo>
                    <a:pt x="369781" y="149626"/>
                  </a:lnTo>
                  <a:cubicBezTo>
                    <a:pt x="365327" y="149398"/>
                    <a:pt x="360758" y="149170"/>
                    <a:pt x="356190" y="149170"/>
                  </a:cubicBezTo>
                  <a:close/>
                  <a:moveTo>
                    <a:pt x="356190" y="101614"/>
                  </a:moveTo>
                  <a:cubicBezTo>
                    <a:pt x="490504" y="101614"/>
                    <a:pt x="599806" y="210753"/>
                    <a:pt x="599806" y="344866"/>
                  </a:cubicBezTo>
                  <a:cubicBezTo>
                    <a:pt x="599806" y="479094"/>
                    <a:pt x="490504" y="588233"/>
                    <a:pt x="356190" y="588233"/>
                  </a:cubicBezTo>
                  <a:cubicBezTo>
                    <a:pt x="305822" y="588233"/>
                    <a:pt x="258994" y="572837"/>
                    <a:pt x="220047" y="546608"/>
                  </a:cubicBezTo>
                  <a:lnTo>
                    <a:pt x="220047" y="485595"/>
                  </a:lnTo>
                  <a:cubicBezTo>
                    <a:pt x="247344" y="511825"/>
                    <a:pt x="282179" y="530413"/>
                    <a:pt x="321012" y="537484"/>
                  </a:cubicBezTo>
                  <a:lnTo>
                    <a:pt x="348423" y="499280"/>
                  </a:lnTo>
                  <a:cubicBezTo>
                    <a:pt x="350250" y="496771"/>
                    <a:pt x="353106" y="495288"/>
                    <a:pt x="356190" y="495288"/>
                  </a:cubicBezTo>
                  <a:cubicBezTo>
                    <a:pt x="359273" y="495288"/>
                    <a:pt x="362129" y="496771"/>
                    <a:pt x="363956" y="499280"/>
                  </a:cubicBezTo>
                  <a:lnTo>
                    <a:pt x="391367" y="537484"/>
                  </a:lnTo>
                  <a:cubicBezTo>
                    <a:pt x="471316" y="522887"/>
                    <a:pt x="534476" y="459821"/>
                    <a:pt x="548981" y="379992"/>
                  </a:cubicBezTo>
                  <a:lnTo>
                    <a:pt x="510834" y="352621"/>
                  </a:lnTo>
                  <a:cubicBezTo>
                    <a:pt x="508321" y="350797"/>
                    <a:pt x="506837" y="347946"/>
                    <a:pt x="506837" y="344866"/>
                  </a:cubicBezTo>
                  <a:cubicBezTo>
                    <a:pt x="506837" y="341787"/>
                    <a:pt x="508321" y="338936"/>
                    <a:pt x="510834" y="337112"/>
                  </a:cubicBezTo>
                  <a:lnTo>
                    <a:pt x="548981" y="309855"/>
                  </a:lnTo>
                  <a:cubicBezTo>
                    <a:pt x="534476" y="229912"/>
                    <a:pt x="471316" y="166846"/>
                    <a:pt x="391367" y="152363"/>
                  </a:cubicBezTo>
                  <a:lnTo>
                    <a:pt x="363956" y="190453"/>
                  </a:lnTo>
                  <a:cubicBezTo>
                    <a:pt x="362129" y="192962"/>
                    <a:pt x="359273" y="194445"/>
                    <a:pt x="356190" y="194445"/>
                  </a:cubicBezTo>
                  <a:cubicBezTo>
                    <a:pt x="353106" y="194445"/>
                    <a:pt x="350250" y="192962"/>
                    <a:pt x="348423" y="190453"/>
                  </a:cubicBezTo>
                  <a:lnTo>
                    <a:pt x="321012" y="152363"/>
                  </a:lnTo>
                  <a:cubicBezTo>
                    <a:pt x="295657" y="156925"/>
                    <a:pt x="272014" y="166504"/>
                    <a:pt x="250999" y="179847"/>
                  </a:cubicBezTo>
                  <a:cubicBezTo>
                    <a:pt x="244146" y="164223"/>
                    <a:pt x="230327" y="152135"/>
                    <a:pt x="212966" y="148143"/>
                  </a:cubicBezTo>
                  <a:cubicBezTo>
                    <a:pt x="253283" y="118948"/>
                    <a:pt x="302738" y="101614"/>
                    <a:pt x="356190" y="101614"/>
                  </a:cubicBezTo>
                  <a:close/>
                  <a:moveTo>
                    <a:pt x="93765" y="73102"/>
                  </a:moveTo>
                  <a:cubicBezTo>
                    <a:pt x="82801" y="73102"/>
                    <a:pt x="72294" y="77550"/>
                    <a:pt x="67040" y="80173"/>
                  </a:cubicBezTo>
                  <a:cubicBezTo>
                    <a:pt x="65670" y="80857"/>
                    <a:pt x="64870" y="82112"/>
                    <a:pt x="64870" y="83594"/>
                  </a:cubicBezTo>
                  <a:lnTo>
                    <a:pt x="64870" y="90551"/>
                  </a:lnTo>
                  <a:lnTo>
                    <a:pt x="63271" y="90551"/>
                  </a:lnTo>
                  <a:cubicBezTo>
                    <a:pt x="61102" y="90551"/>
                    <a:pt x="59388" y="92262"/>
                    <a:pt x="59388" y="94315"/>
                  </a:cubicBezTo>
                  <a:lnTo>
                    <a:pt x="59388" y="100701"/>
                  </a:lnTo>
                  <a:cubicBezTo>
                    <a:pt x="59388" y="101956"/>
                    <a:pt x="60074" y="103210"/>
                    <a:pt x="61216" y="103894"/>
                  </a:cubicBezTo>
                  <a:lnTo>
                    <a:pt x="64870" y="106289"/>
                  </a:lnTo>
                  <a:lnTo>
                    <a:pt x="65099" y="107886"/>
                  </a:lnTo>
                  <a:cubicBezTo>
                    <a:pt x="66355" y="117123"/>
                    <a:pt x="71494" y="129098"/>
                    <a:pt x="78918" y="139818"/>
                  </a:cubicBezTo>
                  <a:cubicBezTo>
                    <a:pt x="88397" y="153504"/>
                    <a:pt x="97191" y="159662"/>
                    <a:pt x="101760" y="159662"/>
                  </a:cubicBezTo>
                  <a:lnTo>
                    <a:pt x="122545" y="159662"/>
                  </a:lnTo>
                  <a:cubicBezTo>
                    <a:pt x="127114" y="159662"/>
                    <a:pt x="135908" y="153504"/>
                    <a:pt x="145387" y="139818"/>
                  </a:cubicBezTo>
                  <a:cubicBezTo>
                    <a:pt x="152811" y="129098"/>
                    <a:pt x="157950" y="117123"/>
                    <a:pt x="159206" y="107886"/>
                  </a:cubicBezTo>
                  <a:lnTo>
                    <a:pt x="159435" y="106289"/>
                  </a:lnTo>
                  <a:lnTo>
                    <a:pt x="163203" y="103894"/>
                  </a:lnTo>
                  <a:cubicBezTo>
                    <a:pt x="164231" y="103210"/>
                    <a:pt x="164917" y="101956"/>
                    <a:pt x="164917" y="100701"/>
                  </a:cubicBezTo>
                  <a:lnTo>
                    <a:pt x="164917" y="94315"/>
                  </a:lnTo>
                  <a:cubicBezTo>
                    <a:pt x="164917" y="92262"/>
                    <a:pt x="163203" y="90551"/>
                    <a:pt x="161034" y="90551"/>
                  </a:cubicBezTo>
                  <a:lnTo>
                    <a:pt x="158978" y="90551"/>
                  </a:lnTo>
                  <a:cubicBezTo>
                    <a:pt x="158635" y="89981"/>
                    <a:pt x="158178" y="89525"/>
                    <a:pt x="157722" y="89183"/>
                  </a:cubicBezTo>
                  <a:cubicBezTo>
                    <a:pt x="156579" y="88498"/>
                    <a:pt x="155209" y="88384"/>
                    <a:pt x="154067" y="88954"/>
                  </a:cubicBezTo>
                  <a:cubicBezTo>
                    <a:pt x="148927" y="91235"/>
                    <a:pt x="143788" y="92376"/>
                    <a:pt x="138763" y="92376"/>
                  </a:cubicBezTo>
                  <a:cubicBezTo>
                    <a:pt x="129969" y="92376"/>
                    <a:pt x="122089" y="88840"/>
                    <a:pt x="115236" y="81656"/>
                  </a:cubicBezTo>
                  <a:cubicBezTo>
                    <a:pt x="109640" y="75953"/>
                    <a:pt x="102445" y="73102"/>
                    <a:pt x="93765" y="73102"/>
                  </a:cubicBezTo>
                  <a:close/>
                  <a:moveTo>
                    <a:pt x="102445" y="0"/>
                  </a:moveTo>
                  <a:lnTo>
                    <a:pt x="121974" y="0"/>
                  </a:lnTo>
                  <a:cubicBezTo>
                    <a:pt x="155095" y="0"/>
                    <a:pt x="182048" y="26914"/>
                    <a:pt x="182048" y="60101"/>
                  </a:cubicBezTo>
                  <a:lnTo>
                    <a:pt x="182048" y="78919"/>
                  </a:lnTo>
                  <a:cubicBezTo>
                    <a:pt x="184332" y="82112"/>
                    <a:pt x="185474" y="85875"/>
                    <a:pt x="185474" y="89639"/>
                  </a:cubicBezTo>
                  <a:lnTo>
                    <a:pt x="185474" y="103096"/>
                  </a:lnTo>
                  <a:cubicBezTo>
                    <a:pt x="185474" y="108570"/>
                    <a:pt x="183076" y="113816"/>
                    <a:pt x="178850" y="117237"/>
                  </a:cubicBezTo>
                  <a:cubicBezTo>
                    <a:pt x="177822" y="120659"/>
                    <a:pt x="176566" y="124080"/>
                    <a:pt x="174967" y="127501"/>
                  </a:cubicBezTo>
                  <a:cubicBezTo>
                    <a:pt x="171883" y="135599"/>
                    <a:pt x="167429" y="144038"/>
                    <a:pt x="162061" y="151793"/>
                  </a:cubicBezTo>
                  <a:cubicBezTo>
                    <a:pt x="159777" y="154986"/>
                    <a:pt x="156922" y="158978"/>
                    <a:pt x="153382" y="162741"/>
                  </a:cubicBezTo>
                  <a:cubicBezTo>
                    <a:pt x="156465" y="164224"/>
                    <a:pt x="159206" y="166276"/>
                    <a:pt x="161376" y="168785"/>
                  </a:cubicBezTo>
                  <a:lnTo>
                    <a:pt x="205460" y="177567"/>
                  </a:lnTo>
                  <a:cubicBezTo>
                    <a:pt x="216881" y="179848"/>
                    <a:pt x="225104" y="189998"/>
                    <a:pt x="225104" y="201630"/>
                  </a:cubicBezTo>
                  <a:lnTo>
                    <a:pt x="225104" y="360380"/>
                  </a:lnTo>
                  <a:cubicBezTo>
                    <a:pt x="225104" y="364029"/>
                    <a:pt x="224305" y="367450"/>
                    <a:pt x="222820" y="370644"/>
                  </a:cubicBezTo>
                  <a:lnTo>
                    <a:pt x="222820" y="387978"/>
                  </a:lnTo>
                  <a:cubicBezTo>
                    <a:pt x="222820" y="399839"/>
                    <a:pt x="213227" y="409419"/>
                    <a:pt x="201349" y="409419"/>
                  </a:cubicBezTo>
                  <a:cubicBezTo>
                    <a:pt x="197123" y="409419"/>
                    <a:pt x="193012" y="408164"/>
                    <a:pt x="189700" y="405997"/>
                  </a:cubicBezTo>
                  <a:lnTo>
                    <a:pt x="189700" y="570221"/>
                  </a:lnTo>
                  <a:cubicBezTo>
                    <a:pt x="189700" y="591547"/>
                    <a:pt x="172454" y="608768"/>
                    <a:pt x="151097" y="608768"/>
                  </a:cubicBezTo>
                  <a:cubicBezTo>
                    <a:pt x="129855" y="608768"/>
                    <a:pt x="112609" y="591547"/>
                    <a:pt x="112609" y="570221"/>
                  </a:cubicBezTo>
                  <a:cubicBezTo>
                    <a:pt x="112609" y="591547"/>
                    <a:pt x="95250" y="608768"/>
                    <a:pt x="74007" y="608768"/>
                  </a:cubicBezTo>
                  <a:cubicBezTo>
                    <a:pt x="52650" y="608768"/>
                    <a:pt x="35405" y="591547"/>
                    <a:pt x="35405" y="570221"/>
                  </a:cubicBezTo>
                  <a:lnTo>
                    <a:pt x="35405" y="405997"/>
                  </a:lnTo>
                  <a:cubicBezTo>
                    <a:pt x="32093" y="408164"/>
                    <a:pt x="27981" y="409419"/>
                    <a:pt x="23756" y="409419"/>
                  </a:cubicBezTo>
                  <a:cubicBezTo>
                    <a:pt x="11878" y="409419"/>
                    <a:pt x="2284" y="399839"/>
                    <a:pt x="2284" y="387978"/>
                  </a:cubicBezTo>
                  <a:lnTo>
                    <a:pt x="2284" y="370644"/>
                  </a:lnTo>
                  <a:cubicBezTo>
                    <a:pt x="800" y="367450"/>
                    <a:pt x="0" y="364029"/>
                    <a:pt x="0" y="360380"/>
                  </a:cubicBezTo>
                  <a:lnTo>
                    <a:pt x="0" y="201630"/>
                  </a:lnTo>
                  <a:cubicBezTo>
                    <a:pt x="0" y="189998"/>
                    <a:pt x="8223" y="179962"/>
                    <a:pt x="19644" y="177567"/>
                  </a:cubicBezTo>
                  <a:lnTo>
                    <a:pt x="62929" y="168785"/>
                  </a:lnTo>
                  <a:cubicBezTo>
                    <a:pt x="65213" y="166276"/>
                    <a:pt x="67954" y="164224"/>
                    <a:pt x="70923" y="162855"/>
                  </a:cubicBezTo>
                  <a:cubicBezTo>
                    <a:pt x="67497" y="158978"/>
                    <a:pt x="64528" y="154986"/>
                    <a:pt x="62358" y="151793"/>
                  </a:cubicBezTo>
                  <a:cubicBezTo>
                    <a:pt x="56876" y="144038"/>
                    <a:pt x="52422" y="135599"/>
                    <a:pt x="49338" y="127501"/>
                  </a:cubicBezTo>
                  <a:cubicBezTo>
                    <a:pt x="47853" y="124080"/>
                    <a:pt x="46483" y="120659"/>
                    <a:pt x="45455" y="117237"/>
                  </a:cubicBezTo>
                  <a:cubicBezTo>
                    <a:pt x="41229" y="113816"/>
                    <a:pt x="38831" y="108570"/>
                    <a:pt x="38831" y="103096"/>
                  </a:cubicBezTo>
                  <a:lnTo>
                    <a:pt x="38831" y="89639"/>
                  </a:lnTo>
                  <a:cubicBezTo>
                    <a:pt x="38831" y="85875"/>
                    <a:pt x="40087" y="82112"/>
                    <a:pt x="42257" y="78919"/>
                  </a:cubicBezTo>
                  <a:lnTo>
                    <a:pt x="42257" y="60101"/>
                  </a:lnTo>
                  <a:cubicBezTo>
                    <a:pt x="42257" y="26914"/>
                    <a:pt x="69210" y="0"/>
                    <a:pt x="102445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cxnSp>
          <p:nvCxnSpPr>
            <p:cNvPr id="16" name="直接箭头连接符 15"/>
            <p:cNvCxnSpPr/>
            <p:nvPr/>
          </p:nvCxnSpPr>
          <p:spPr>
            <a:xfrm>
              <a:off x="10240962" y="3575843"/>
              <a:ext cx="0" cy="846550"/>
            </a:xfrm>
            <a:prstGeom prst="straightConnector1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í$ļiḋê"/>
            <p:cNvGrpSpPr/>
            <p:nvPr/>
          </p:nvGrpSpPr>
          <p:grpSpPr>
            <a:xfrm>
              <a:off x="673101" y="1182127"/>
              <a:ext cx="10845798" cy="980803"/>
              <a:chOff x="673101" y="1130300"/>
              <a:chExt cx="10845798" cy="980803"/>
            </a:xfrm>
          </p:grpSpPr>
          <p:sp>
            <p:nvSpPr>
              <p:cNvPr id="18" name="iṧľïḍê"/>
              <p:cNvSpPr txBox="1"/>
              <p:nvPr/>
            </p:nvSpPr>
            <p:spPr>
              <a:xfrm>
                <a:off x="673101" y="1130300"/>
                <a:ext cx="10845798" cy="54120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buSzPct val="25000"/>
                </a:pPr>
                <a:r>
                  <a:rPr lang="en-US" sz="2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Unified fonts make reading more fluent.</a:t>
                </a:r>
              </a:p>
            </p:txBody>
          </p:sp>
          <p:sp>
            <p:nvSpPr>
              <p:cNvPr id="19" name="îṧ1iḍè"/>
              <p:cNvSpPr txBox="1"/>
              <p:nvPr/>
            </p:nvSpPr>
            <p:spPr>
              <a:xfrm>
                <a:off x="673101" y="1671503"/>
                <a:ext cx="10845798" cy="43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buSzPct val="25000"/>
                </a:pPr>
                <a:r>
                  <a:rPr lang="en-US" altLang="zh-CN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Theme color makes PPT more convenient to </a:t>
                </a:r>
                <a:r>
                  <a:rPr lang="en-US" altLang="zh-CN" sz="16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change.Adjust</a:t>
                </a:r>
                <a:r>
                  <a:rPr lang="en-US" altLang="zh-CN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 the spacing to adapt to Chinese typesetting, use the</a:t>
                </a:r>
              </a:p>
            </p:txBody>
          </p:sp>
        </p:grpSp>
      </p:grpSp>
      <p:sp>
        <p:nvSpPr>
          <p:cNvPr id="37" name="文本框 36"/>
          <p:cNvSpPr txBox="1"/>
          <p:nvPr/>
        </p:nvSpPr>
        <p:spPr>
          <a:xfrm>
            <a:off x="1218362" y="4574427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8" name="TextBox 7"/>
          <p:cNvSpPr txBox="1"/>
          <p:nvPr/>
        </p:nvSpPr>
        <p:spPr>
          <a:xfrm>
            <a:off x="1154608" y="4947634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3981068" y="4574427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0" name="TextBox 7"/>
          <p:cNvSpPr txBox="1"/>
          <p:nvPr/>
        </p:nvSpPr>
        <p:spPr>
          <a:xfrm>
            <a:off x="3917314" y="4947634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6757648" y="4574427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" name="TextBox 7"/>
          <p:cNvSpPr txBox="1"/>
          <p:nvPr/>
        </p:nvSpPr>
        <p:spPr>
          <a:xfrm>
            <a:off x="6693894" y="4947634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9534228" y="4574427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4" name="TextBox 7"/>
          <p:cNvSpPr txBox="1"/>
          <p:nvPr/>
        </p:nvSpPr>
        <p:spPr>
          <a:xfrm>
            <a:off x="9470474" y="4947634"/>
            <a:ext cx="1592858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982980" y="1859280"/>
            <a:ext cx="2606040" cy="2606040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4792980" y="1859280"/>
            <a:ext cx="2606040" cy="2606040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8602980" y="1859280"/>
            <a:ext cx="2606040" cy="2606040"/>
          </a:xfrm>
          <a:prstGeom prst="ellipse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254015" y="4637078"/>
            <a:ext cx="19719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1208783" y="5098743"/>
            <a:ext cx="2252026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5146506" y="4637078"/>
            <a:ext cx="19719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5101274" y="5098743"/>
            <a:ext cx="2252026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8978037" y="4637078"/>
            <a:ext cx="19719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8932805" y="5098743"/>
            <a:ext cx="2252026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椭圆 13"/>
          <p:cNvSpPr/>
          <p:nvPr/>
        </p:nvSpPr>
        <p:spPr>
          <a:xfrm>
            <a:off x="2889975" y="1859280"/>
            <a:ext cx="671889" cy="671889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>
                <a:cs typeface="+mn-ea"/>
                <a:sym typeface="+mn-lt"/>
              </a:rPr>
              <a:t>01</a:t>
            </a:r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6758940" y="1859280"/>
            <a:ext cx="671889" cy="671889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>
                <a:cs typeface="+mn-ea"/>
                <a:sym typeface="+mn-lt"/>
              </a:rPr>
              <a:t>02</a:t>
            </a:r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10627905" y="1859280"/>
            <a:ext cx="671889" cy="671889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>
                <a:cs typeface="+mn-ea"/>
                <a:sym typeface="+mn-lt"/>
              </a:rPr>
              <a:t>03</a:t>
            </a:r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18" name="圆: 空心 17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b="1" spc="3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spc="3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1" name="圆: 空心 20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2" name="圆: 空心 21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圆: 空心 19"/>
          <p:cNvSpPr/>
          <p:nvPr/>
        </p:nvSpPr>
        <p:spPr>
          <a:xfrm>
            <a:off x="355974" y="4470171"/>
            <a:ext cx="1892117" cy="1892117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圆: 空心 18"/>
          <p:cNvSpPr/>
          <p:nvPr/>
        </p:nvSpPr>
        <p:spPr>
          <a:xfrm>
            <a:off x="6960831" y="4887672"/>
            <a:ext cx="1474616" cy="1474616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矩形: 圆角 4"/>
          <p:cNvSpPr/>
          <p:nvPr/>
        </p:nvSpPr>
        <p:spPr>
          <a:xfrm>
            <a:off x="1589315" y="1330779"/>
            <a:ext cx="9013371" cy="4196442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689562" y="2231731"/>
            <a:ext cx="48128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 spc="600">
                <a:solidFill>
                  <a:srgbClr val="93E3D6"/>
                </a:solidFill>
                <a:latin typeface="Bauhaus 93" pitchFamily="82" charset="0"/>
                <a:ea typeface="微软雅黑"/>
              </a:defRPr>
            </a:lvl1pPr>
          </a:lstStyle>
          <a:p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THKANS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TextBox 7"/>
          <p:cNvSpPr txBox="1"/>
          <p:nvPr/>
        </p:nvSpPr>
        <p:spPr>
          <a:xfrm>
            <a:off x="3018744" y="3925893"/>
            <a:ext cx="6154511" cy="61170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</a:t>
            </a:r>
            <a:r>
              <a:rPr kumimoji="0" lang="en-US" sz="9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at some distant orb has power to raise and </a:t>
            </a: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purify our, </a:t>
            </a:r>
            <a:r>
              <a:rPr kumimoji="0" lang="en-US" sz="9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or a passage from the </a:t>
            </a:r>
            <a:r>
              <a:rPr kumimoji="0" lang="en-US" sz="900" b="0" i="0" u="none" strike="noStrike" kern="1200" cap="none" spc="300" normalizeH="0" baseline="0" noProof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grander poets</a:t>
            </a:r>
            <a:endParaRPr kumimoji="0" lang="en-US" sz="900" b="0" i="0" u="none" strike="noStrike" kern="1200" cap="none" spc="300" normalizeH="0" baseline="0" noProof="0" dirty="0">
              <a:ln>
                <a:noFill/>
              </a:ln>
              <a:solidFill>
                <a:srgbClr val="000000">
                  <a:alpha val="70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圆: 空心 15"/>
          <p:cNvSpPr/>
          <p:nvPr/>
        </p:nvSpPr>
        <p:spPr>
          <a:xfrm>
            <a:off x="-774440" y="-1362269"/>
            <a:ext cx="2864498" cy="2864498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圆: 空心 16"/>
          <p:cNvSpPr/>
          <p:nvPr/>
        </p:nvSpPr>
        <p:spPr>
          <a:xfrm>
            <a:off x="8039586" y="17636"/>
            <a:ext cx="791723" cy="791723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圆: 空心 17"/>
          <p:cNvSpPr/>
          <p:nvPr/>
        </p:nvSpPr>
        <p:spPr>
          <a:xfrm>
            <a:off x="11255638" y="-442612"/>
            <a:ext cx="1474616" cy="1474616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圆: 空心 20"/>
          <p:cNvSpPr/>
          <p:nvPr/>
        </p:nvSpPr>
        <p:spPr>
          <a:xfrm>
            <a:off x="10759751" y="4111893"/>
            <a:ext cx="2864498" cy="2864498"/>
          </a:xfrm>
          <a:prstGeom prst="donu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矩形: 圆角 12"/>
          <p:cNvSpPr/>
          <p:nvPr/>
        </p:nvSpPr>
        <p:spPr>
          <a:xfrm>
            <a:off x="5372101" y="4786604"/>
            <a:ext cx="1634012" cy="391886"/>
          </a:xfrm>
          <a:prstGeom prst="roundRect">
            <a:avLst/>
          </a:prstGeom>
          <a:solidFill>
            <a:srgbClr val="93E3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freeppt7.com</a:t>
            </a:r>
            <a:endParaRPr lang="zh-CN" altLang="en-US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6E43E27-F1B0-02E8-1946-73FF63AFFE33}"/>
              </a:ext>
            </a:extLst>
          </p:cNvPr>
          <p:cNvGrpSpPr/>
          <p:nvPr/>
        </p:nvGrpSpPr>
        <p:grpSpPr>
          <a:xfrm>
            <a:off x="1659925" y="1576395"/>
            <a:ext cx="8872151" cy="3560070"/>
            <a:chOff x="1659925" y="1622451"/>
            <a:chExt cx="8872151" cy="356007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D85D155-BED2-ACEB-3769-8DCFF91CDB3A}"/>
                </a:ext>
              </a:extLst>
            </p:cNvPr>
            <p:cNvSpPr txBox="1"/>
            <p:nvPr/>
          </p:nvSpPr>
          <p:spPr>
            <a:xfrm>
              <a:off x="1659925" y="1622451"/>
              <a:ext cx="8872151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We respect your valuable time with </a:t>
              </a: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freeppt7</a:t>
              </a: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!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If you have any questions, please reach us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5DEF97-E3F3-DD1E-C544-B2026124D939}"/>
                </a:ext>
              </a:extLst>
            </p:cNvPr>
            <p:cNvGrpSpPr/>
            <p:nvPr/>
          </p:nvGrpSpPr>
          <p:grpSpPr>
            <a:xfrm>
              <a:off x="4744357" y="2961726"/>
              <a:ext cx="2878228" cy="444237"/>
              <a:chOff x="3649099" y="2657323"/>
              <a:chExt cx="4767227" cy="735794"/>
            </a:xfrm>
          </p:grpSpPr>
          <p:pic>
            <p:nvPicPr>
              <p:cNvPr id="8" name="Picture 4" descr="Facebook icon circle Logo PNG Vector (EPS) Free Download">
                <a:hlinkClick r:id="rId2"/>
                <a:extLst>
                  <a:ext uri="{FF2B5EF4-FFF2-40B4-BE49-F238E27FC236}">
                    <a16:creationId xmlns:a16="http://schemas.microsoft.com/office/drawing/2014/main" id="{602876B6-B1F8-A41A-F81C-A10A3E7EDB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9099" y="2657323"/>
                <a:ext cx="730592" cy="73059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6" descr="Instagram Logo Icon Png #96303 - Free Icons Library">
                <a:hlinkClick r:id="rId4"/>
                <a:extLst>
                  <a:ext uri="{FF2B5EF4-FFF2-40B4-BE49-F238E27FC236}">
                    <a16:creationId xmlns:a16="http://schemas.microsoft.com/office/drawing/2014/main" id="{6041D0AE-538D-F0DF-C0B2-6B86D00F12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0569" y="2657323"/>
                <a:ext cx="730592" cy="7211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" name="Picture 8" descr="Youtube PNG images free download">
                <a:hlinkClick r:id="rId6"/>
                <a:extLst>
                  <a:ext uri="{FF2B5EF4-FFF2-40B4-BE49-F238E27FC236}">
                    <a16:creationId xmlns:a16="http://schemas.microsoft.com/office/drawing/2014/main" id="{6D36331A-0349-69CC-F35A-C6E152B11F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77912" y="2671927"/>
                <a:ext cx="1019843" cy="7211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" name="Picture 10" descr="Download Twitter Logo Png Transparent Background - Logo Twitter Png PNG  Image with No Background - PNGkey.com">
                <a:hlinkClick r:id="rId8"/>
                <a:extLst>
                  <a:ext uri="{FF2B5EF4-FFF2-40B4-BE49-F238E27FC236}">
                    <a16:creationId xmlns:a16="http://schemas.microsoft.com/office/drawing/2014/main" id="{DEFC2ED4-7A85-4B63-AA58-3742E8C4C6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47455" y="2671928"/>
                <a:ext cx="715988" cy="71598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2" name="Picture 12" descr="LinkedIn Logo – Free PNG format download (2022)">
                <a:hlinkClick r:id="rId10"/>
                <a:extLst>
                  <a:ext uri="{FF2B5EF4-FFF2-40B4-BE49-F238E27FC236}">
                    <a16:creationId xmlns:a16="http://schemas.microsoft.com/office/drawing/2014/main" id="{6305F8BE-4A1B-D495-8890-5153C8455B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22895" y="2663501"/>
                <a:ext cx="1293431" cy="72755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923B166-2FB1-3537-5651-CEDA59A06144}"/>
                </a:ext>
              </a:extLst>
            </p:cNvPr>
            <p:cNvSpPr/>
            <p:nvPr/>
          </p:nvSpPr>
          <p:spPr>
            <a:xfrm>
              <a:off x="2668859" y="4659301"/>
              <a:ext cx="68542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CREDIT: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 Freeppt7.com created this PowerPoint template.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Let this slide be kept for attribution.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CD92F99-F9BB-4F0B-8C48-7B2315895202}"/>
                </a:ext>
              </a:extLst>
            </p:cNvPr>
            <p:cNvSpPr/>
            <p:nvPr/>
          </p:nvSpPr>
          <p:spPr>
            <a:xfrm>
              <a:off x="2129246" y="4098910"/>
              <a:ext cx="8255725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Do you have a design request, please visit our </a:t>
              </a:r>
              <a:r>
                <a:rPr kumimoji="0" lang="en-US" b="1" i="0" u="sng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redesign</a:t>
              </a: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 page.</a:t>
              </a:r>
            </a:p>
          </p:txBody>
        </p:sp>
      </p:grpSp>
      <p:sp>
        <p:nvSpPr>
          <p:cNvPr id="13" name="TextBox 3">
            <a:hlinkClick r:id="rId13"/>
            <a:extLst>
              <a:ext uri="{FF2B5EF4-FFF2-40B4-BE49-F238E27FC236}">
                <a16:creationId xmlns:a16="http://schemas.microsoft.com/office/drawing/2014/main" id="{BD3C2092-DA25-3AA4-C25B-983997217607}"/>
              </a:ext>
            </a:extLst>
          </p:cNvPr>
          <p:cNvSpPr txBox="1"/>
          <p:nvPr/>
        </p:nvSpPr>
        <p:spPr>
          <a:xfrm>
            <a:off x="3672301" y="5669848"/>
            <a:ext cx="516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cs typeface="Arial" panose="020B0604020202020204" pitchFamily="34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www.freeppt7.com</a:t>
            </a:r>
            <a:endParaRPr lang="ko-KR" altLang="en-US" sz="2400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9658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1958051" y="-708949"/>
            <a:ext cx="8275899" cy="82758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672314" y="995423"/>
            <a:ext cx="2847372" cy="284737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7200">
                <a:cs typeface="+mn-ea"/>
                <a:sym typeface="+mn-lt"/>
              </a:rPr>
              <a:t>01</a:t>
            </a:r>
            <a:endParaRPr lang="zh-CN" altLang="en-US" sz="7200"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335682" y="4114867"/>
            <a:ext cx="36031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spc="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3200" b="1" spc="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53145" y="4836617"/>
            <a:ext cx="3685709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at some distant orb has power to raise and purify our, or a passage from the grander poets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直接连接符 15"/>
          <p:cNvCxnSpPr/>
          <p:nvPr/>
        </p:nvCxnSpPr>
        <p:spPr>
          <a:xfrm>
            <a:off x="1689630" y="2296664"/>
            <a:ext cx="0" cy="279180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hape 26198"/>
          <p:cNvSpPr/>
          <p:nvPr/>
        </p:nvSpPr>
        <p:spPr>
          <a:xfrm>
            <a:off x="5956253" y="3161997"/>
            <a:ext cx="2540743" cy="28135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86" h="20589" extrusionOk="0">
                <a:moveTo>
                  <a:pt x="9735" y="0"/>
                </a:moveTo>
                <a:cubicBezTo>
                  <a:pt x="7396" y="314"/>
                  <a:pt x="5143" y="1276"/>
                  <a:pt x="3343" y="2910"/>
                </a:cubicBezTo>
                <a:cubicBezTo>
                  <a:pt x="-1114" y="6955"/>
                  <a:pt x="-1114" y="13510"/>
                  <a:pt x="3343" y="17555"/>
                </a:cubicBezTo>
                <a:cubicBezTo>
                  <a:pt x="7800" y="21600"/>
                  <a:pt x="15026" y="21600"/>
                  <a:pt x="19483" y="17555"/>
                </a:cubicBezTo>
                <a:cubicBezTo>
                  <a:pt x="19851" y="17221"/>
                  <a:pt x="20179" y="16866"/>
                  <a:pt x="20486" y="16501"/>
                </a:cubicBezTo>
                <a:cubicBezTo>
                  <a:pt x="18104" y="13669"/>
                  <a:pt x="17550" y="9988"/>
                  <a:pt x="18818" y="6754"/>
                </a:cubicBezTo>
                <a:cubicBezTo>
                  <a:pt x="16474" y="6446"/>
                  <a:pt x="14214" y="5496"/>
                  <a:pt x="12410" y="3859"/>
                </a:cubicBezTo>
                <a:cubicBezTo>
                  <a:pt x="11168" y="2732"/>
                  <a:pt x="10285" y="1409"/>
                  <a:pt x="9735" y="0"/>
                </a:cubicBezTo>
                <a:close/>
              </a:path>
            </a:pathLst>
          </a:custGeom>
          <a:solidFill>
            <a:srgbClr val="92E3D5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>
              <a:cs typeface="+mn-ea"/>
              <a:sym typeface="+mn-lt"/>
            </a:endParaRPr>
          </a:p>
        </p:txBody>
      </p:sp>
      <p:sp>
        <p:nvSpPr>
          <p:cNvPr id="3" name="Shape 26201"/>
          <p:cNvSpPr/>
          <p:nvPr/>
        </p:nvSpPr>
        <p:spPr>
          <a:xfrm>
            <a:off x="7081659" y="1273227"/>
            <a:ext cx="2829278" cy="24466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09" h="21600" extrusionOk="0">
                <a:moveTo>
                  <a:pt x="10106" y="0"/>
                </a:moveTo>
                <a:cubicBezTo>
                  <a:pt x="7519" y="0"/>
                  <a:pt x="4929" y="1222"/>
                  <a:pt x="2955" y="3662"/>
                </a:cubicBezTo>
                <a:cubicBezTo>
                  <a:pt x="76" y="7221"/>
                  <a:pt x="-695" y="12387"/>
                  <a:pt x="624" y="16818"/>
                </a:cubicBezTo>
                <a:cubicBezTo>
                  <a:pt x="3670" y="16277"/>
                  <a:pt x="6878" y="17441"/>
                  <a:pt x="9222" y="20337"/>
                </a:cubicBezTo>
                <a:cubicBezTo>
                  <a:pt x="9545" y="20737"/>
                  <a:pt x="9833" y="21163"/>
                  <a:pt x="10103" y="21600"/>
                </a:cubicBezTo>
                <a:cubicBezTo>
                  <a:pt x="10374" y="21162"/>
                  <a:pt x="10663" y="20738"/>
                  <a:pt x="10987" y="20337"/>
                </a:cubicBezTo>
                <a:cubicBezTo>
                  <a:pt x="13331" y="17441"/>
                  <a:pt x="16539" y="16277"/>
                  <a:pt x="19585" y="16818"/>
                </a:cubicBezTo>
                <a:cubicBezTo>
                  <a:pt x="20905" y="12387"/>
                  <a:pt x="20133" y="7221"/>
                  <a:pt x="17254" y="3662"/>
                </a:cubicBezTo>
                <a:cubicBezTo>
                  <a:pt x="15279" y="1222"/>
                  <a:pt x="12694" y="0"/>
                  <a:pt x="10106" y="0"/>
                </a:cubicBezTo>
                <a:close/>
              </a:path>
            </a:pathLst>
          </a:custGeom>
          <a:solidFill>
            <a:srgbClr val="92E3D5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>
              <a:cs typeface="+mn-ea"/>
              <a:sym typeface="+mn-lt"/>
            </a:endParaRPr>
          </a:p>
        </p:txBody>
      </p:sp>
      <p:sp>
        <p:nvSpPr>
          <p:cNvPr id="4" name="Shape 26204"/>
          <p:cNvSpPr/>
          <p:nvPr/>
        </p:nvSpPr>
        <p:spPr>
          <a:xfrm>
            <a:off x="8496010" y="3161997"/>
            <a:ext cx="2540249" cy="28135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86" h="20589" extrusionOk="0">
                <a:moveTo>
                  <a:pt x="10749" y="0"/>
                </a:moveTo>
                <a:cubicBezTo>
                  <a:pt x="10199" y="1409"/>
                  <a:pt x="9316" y="2732"/>
                  <a:pt x="8074" y="3859"/>
                </a:cubicBezTo>
                <a:cubicBezTo>
                  <a:pt x="6272" y="5494"/>
                  <a:pt x="4017" y="6444"/>
                  <a:pt x="1677" y="6754"/>
                </a:cubicBezTo>
                <a:cubicBezTo>
                  <a:pt x="2946" y="9991"/>
                  <a:pt x="2388" y="13676"/>
                  <a:pt x="0" y="16508"/>
                </a:cubicBezTo>
                <a:cubicBezTo>
                  <a:pt x="305" y="16871"/>
                  <a:pt x="633" y="17223"/>
                  <a:pt x="999" y="17555"/>
                </a:cubicBezTo>
                <a:cubicBezTo>
                  <a:pt x="5457" y="21600"/>
                  <a:pt x="12684" y="21600"/>
                  <a:pt x="17142" y="17555"/>
                </a:cubicBezTo>
                <a:cubicBezTo>
                  <a:pt x="21600" y="13510"/>
                  <a:pt x="21600" y="6955"/>
                  <a:pt x="17142" y="2910"/>
                </a:cubicBezTo>
                <a:cubicBezTo>
                  <a:pt x="15341" y="1276"/>
                  <a:pt x="13089" y="314"/>
                  <a:pt x="10749" y="0"/>
                </a:cubicBezTo>
                <a:close/>
              </a:path>
            </a:pathLst>
          </a:custGeom>
          <a:solidFill>
            <a:srgbClr val="92E3D5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>
              <a:cs typeface="+mn-ea"/>
              <a:sym typeface="+mn-lt"/>
            </a:endParaRPr>
          </a:p>
        </p:txBody>
      </p:sp>
      <p:sp>
        <p:nvSpPr>
          <p:cNvPr id="5" name="Freeform 40"/>
          <p:cNvSpPr>
            <a:spLocks noEditPoints="1"/>
          </p:cNvSpPr>
          <p:nvPr/>
        </p:nvSpPr>
        <p:spPr bwMode="auto">
          <a:xfrm>
            <a:off x="6685781" y="4081929"/>
            <a:ext cx="1103054" cy="1105540"/>
          </a:xfrm>
          <a:custGeom>
            <a:avLst/>
            <a:gdLst>
              <a:gd name="T0" fmla="*/ 192 w 198"/>
              <a:gd name="T1" fmla="*/ 19 h 198"/>
              <a:gd name="T2" fmla="*/ 184 w 198"/>
              <a:gd name="T3" fmla="*/ 17 h 198"/>
              <a:gd name="T4" fmla="*/ 190 w 198"/>
              <a:gd name="T5" fmla="*/ 22 h 198"/>
              <a:gd name="T6" fmla="*/ 177 w 198"/>
              <a:gd name="T7" fmla="*/ 25 h 198"/>
              <a:gd name="T8" fmla="*/ 182 w 198"/>
              <a:gd name="T9" fmla="*/ 29 h 198"/>
              <a:gd name="T10" fmla="*/ 169 w 198"/>
              <a:gd name="T11" fmla="*/ 33 h 198"/>
              <a:gd name="T12" fmla="*/ 98 w 198"/>
              <a:gd name="T13" fmla="*/ 104 h 198"/>
              <a:gd name="T14" fmla="*/ 94 w 198"/>
              <a:gd name="T15" fmla="*/ 100 h 198"/>
              <a:gd name="T16" fmla="*/ 165 w 198"/>
              <a:gd name="T17" fmla="*/ 29 h 198"/>
              <a:gd name="T18" fmla="*/ 168 w 198"/>
              <a:gd name="T19" fmla="*/ 16 h 198"/>
              <a:gd name="T20" fmla="*/ 173 w 198"/>
              <a:gd name="T21" fmla="*/ 21 h 198"/>
              <a:gd name="T22" fmla="*/ 176 w 198"/>
              <a:gd name="T23" fmla="*/ 8 h 198"/>
              <a:gd name="T24" fmla="*/ 181 w 198"/>
              <a:gd name="T25" fmla="*/ 14 h 198"/>
              <a:gd name="T26" fmla="*/ 178 w 198"/>
              <a:gd name="T27" fmla="*/ 5 h 198"/>
              <a:gd name="T28" fmla="*/ 186 w 198"/>
              <a:gd name="T29" fmla="*/ 8 h 198"/>
              <a:gd name="T30" fmla="*/ 193 w 198"/>
              <a:gd name="T31" fmla="*/ 9 h 198"/>
              <a:gd name="T32" fmla="*/ 198 w 198"/>
              <a:gd name="T33" fmla="*/ 14 h 198"/>
              <a:gd name="T34" fmla="*/ 104 w 198"/>
              <a:gd name="T35" fmla="*/ 81 h 198"/>
              <a:gd name="T36" fmla="*/ 71 w 198"/>
              <a:gd name="T37" fmla="*/ 103 h 198"/>
              <a:gd name="T38" fmla="*/ 119 w 198"/>
              <a:gd name="T39" fmla="*/ 103 h 198"/>
              <a:gd name="T40" fmla="*/ 102 w 198"/>
              <a:gd name="T41" fmla="*/ 108 h 198"/>
              <a:gd name="T42" fmla="*/ 96 w 198"/>
              <a:gd name="T43" fmla="*/ 111 h 198"/>
              <a:gd name="T44" fmla="*/ 87 w 198"/>
              <a:gd name="T45" fmla="*/ 103 h 198"/>
              <a:gd name="T46" fmla="*/ 90 w 198"/>
              <a:gd name="T47" fmla="*/ 96 h 198"/>
              <a:gd name="T48" fmla="*/ 95 w 198"/>
              <a:gd name="T49" fmla="*/ 44 h 198"/>
              <a:gd name="T50" fmla="*/ 95 w 198"/>
              <a:gd name="T51" fmla="*/ 162 h 198"/>
              <a:gd name="T52" fmla="*/ 143 w 198"/>
              <a:gd name="T53" fmla="*/ 68 h 198"/>
              <a:gd name="T54" fmla="*/ 138 w 198"/>
              <a:gd name="T55" fmla="*/ 103 h 198"/>
              <a:gd name="T56" fmla="*/ 52 w 198"/>
              <a:gd name="T57" fmla="*/ 103 h 198"/>
              <a:gd name="T58" fmla="*/ 119 w 198"/>
              <a:gd name="T59" fmla="*/ 67 h 198"/>
              <a:gd name="T60" fmla="*/ 157 w 198"/>
              <a:gd name="T61" fmla="*/ 54 h 198"/>
              <a:gd name="T62" fmla="*/ 95 w 198"/>
              <a:gd name="T63" fmla="*/ 182 h 198"/>
              <a:gd name="T64" fmla="*/ 95 w 198"/>
              <a:gd name="T65" fmla="*/ 24 h 198"/>
              <a:gd name="T66" fmla="*/ 156 w 198"/>
              <a:gd name="T67" fmla="*/ 30 h 198"/>
              <a:gd name="T68" fmla="*/ 0 w 198"/>
              <a:gd name="T69" fmla="*/ 103 h 198"/>
              <a:gd name="T70" fmla="*/ 190 w 198"/>
              <a:gd name="T71" fmla="*/ 103 h 198"/>
              <a:gd name="T72" fmla="*/ 157 w 198"/>
              <a:gd name="T73" fmla="*/ 5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198">
                <a:moveTo>
                  <a:pt x="198" y="14"/>
                </a:moveTo>
                <a:cubicBezTo>
                  <a:pt x="192" y="19"/>
                  <a:pt x="192" y="19"/>
                  <a:pt x="192" y="19"/>
                </a:cubicBezTo>
                <a:cubicBezTo>
                  <a:pt x="185" y="17"/>
                  <a:pt x="185" y="17"/>
                  <a:pt x="185" y="17"/>
                </a:cubicBezTo>
                <a:cubicBezTo>
                  <a:pt x="184" y="17"/>
                  <a:pt x="184" y="17"/>
                  <a:pt x="184" y="17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84" y="27"/>
                  <a:pt x="184" y="27"/>
                  <a:pt x="184" y="27"/>
                </a:cubicBezTo>
                <a:cubicBezTo>
                  <a:pt x="177" y="25"/>
                  <a:pt x="177" y="25"/>
                  <a:pt x="177" y="25"/>
                </a:cubicBezTo>
                <a:cubicBezTo>
                  <a:pt x="175" y="27"/>
                  <a:pt x="175" y="27"/>
                  <a:pt x="175" y="27"/>
                </a:cubicBezTo>
                <a:cubicBezTo>
                  <a:pt x="182" y="29"/>
                  <a:pt x="182" y="29"/>
                  <a:pt x="182" y="29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7" y="105"/>
                  <a:pt x="95" y="105"/>
                  <a:pt x="94" y="104"/>
                </a:cubicBezTo>
                <a:cubicBezTo>
                  <a:pt x="93" y="103"/>
                  <a:pt x="93" y="101"/>
                  <a:pt x="94" y="100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65" y="29"/>
                  <a:pt x="165" y="29"/>
                  <a:pt x="165" y="29"/>
                </a:cubicBezTo>
                <a:cubicBezTo>
                  <a:pt x="163" y="21"/>
                  <a:pt x="163" y="21"/>
                  <a:pt x="163" y="21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3" y="21"/>
                  <a:pt x="173" y="21"/>
                  <a:pt x="173" y="21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6" y="8"/>
                  <a:pt x="176" y="8"/>
                  <a:pt x="176" y="8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81" y="13"/>
                  <a:pt x="181" y="13"/>
                  <a:pt x="181" y="13"/>
                </a:cubicBezTo>
                <a:cubicBezTo>
                  <a:pt x="178" y="5"/>
                  <a:pt x="178" y="5"/>
                  <a:pt x="178" y="5"/>
                </a:cubicBezTo>
                <a:cubicBezTo>
                  <a:pt x="184" y="0"/>
                  <a:pt x="184" y="0"/>
                  <a:pt x="184" y="0"/>
                </a:cubicBezTo>
                <a:cubicBezTo>
                  <a:pt x="186" y="8"/>
                  <a:pt x="186" y="8"/>
                  <a:pt x="186" y="8"/>
                </a:cubicBezTo>
                <a:cubicBezTo>
                  <a:pt x="189" y="5"/>
                  <a:pt x="189" y="5"/>
                  <a:pt x="189" y="5"/>
                </a:cubicBezTo>
                <a:cubicBezTo>
                  <a:pt x="193" y="9"/>
                  <a:pt x="193" y="9"/>
                  <a:pt x="193" y="9"/>
                </a:cubicBezTo>
                <a:cubicBezTo>
                  <a:pt x="190" y="11"/>
                  <a:pt x="190" y="11"/>
                  <a:pt x="190" y="11"/>
                </a:cubicBezTo>
                <a:lnTo>
                  <a:pt x="198" y="14"/>
                </a:lnTo>
                <a:close/>
                <a:moveTo>
                  <a:pt x="90" y="96"/>
                </a:moveTo>
                <a:cubicBezTo>
                  <a:pt x="104" y="81"/>
                  <a:pt x="104" y="81"/>
                  <a:pt x="104" y="81"/>
                </a:cubicBezTo>
                <a:cubicBezTo>
                  <a:pt x="102" y="80"/>
                  <a:pt x="98" y="79"/>
                  <a:pt x="95" y="79"/>
                </a:cubicBezTo>
                <a:cubicBezTo>
                  <a:pt x="82" y="79"/>
                  <a:pt x="71" y="90"/>
                  <a:pt x="71" y="103"/>
                </a:cubicBezTo>
                <a:cubicBezTo>
                  <a:pt x="71" y="116"/>
                  <a:pt x="82" y="127"/>
                  <a:pt x="95" y="127"/>
                </a:cubicBezTo>
                <a:cubicBezTo>
                  <a:pt x="108" y="127"/>
                  <a:pt x="119" y="116"/>
                  <a:pt x="119" y="103"/>
                </a:cubicBezTo>
                <a:cubicBezTo>
                  <a:pt x="119" y="100"/>
                  <a:pt x="118" y="96"/>
                  <a:pt x="117" y="94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10"/>
                  <a:pt x="98" y="111"/>
                  <a:pt x="96" y="111"/>
                </a:cubicBezTo>
                <a:cubicBezTo>
                  <a:pt x="96" y="111"/>
                  <a:pt x="96" y="111"/>
                  <a:pt x="96" y="111"/>
                </a:cubicBezTo>
                <a:cubicBezTo>
                  <a:pt x="96" y="111"/>
                  <a:pt x="95" y="111"/>
                  <a:pt x="95" y="111"/>
                </a:cubicBezTo>
                <a:cubicBezTo>
                  <a:pt x="91" y="111"/>
                  <a:pt x="87" y="107"/>
                  <a:pt x="87" y="103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7" y="100"/>
                  <a:pt x="88" y="98"/>
                  <a:pt x="90" y="96"/>
                </a:cubicBezTo>
                <a:close/>
                <a:moveTo>
                  <a:pt x="130" y="55"/>
                </a:moveTo>
                <a:cubicBezTo>
                  <a:pt x="120" y="48"/>
                  <a:pt x="108" y="44"/>
                  <a:pt x="95" y="44"/>
                </a:cubicBezTo>
                <a:cubicBezTo>
                  <a:pt x="62" y="44"/>
                  <a:pt x="36" y="70"/>
                  <a:pt x="36" y="103"/>
                </a:cubicBezTo>
                <a:cubicBezTo>
                  <a:pt x="36" y="136"/>
                  <a:pt x="62" y="162"/>
                  <a:pt x="95" y="162"/>
                </a:cubicBezTo>
                <a:cubicBezTo>
                  <a:pt x="128" y="162"/>
                  <a:pt x="154" y="136"/>
                  <a:pt x="154" y="103"/>
                </a:cubicBezTo>
                <a:cubicBezTo>
                  <a:pt x="154" y="90"/>
                  <a:pt x="150" y="78"/>
                  <a:pt x="143" y="68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6" y="86"/>
                  <a:pt x="138" y="94"/>
                  <a:pt x="138" y="103"/>
                </a:cubicBezTo>
                <a:cubicBezTo>
                  <a:pt x="138" y="127"/>
                  <a:pt x="119" y="146"/>
                  <a:pt x="95" y="146"/>
                </a:cubicBezTo>
                <a:cubicBezTo>
                  <a:pt x="71" y="146"/>
                  <a:pt x="52" y="127"/>
                  <a:pt x="52" y="103"/>
                </a:cubicBezTo>
                <a:cubicBezTo>
                  <a:pt x="52" y="79"/>
                  <a:pt x="71" y="60"/>
                  <a:pt x="95" y="60"/>
                </a:cubicBezTo>
                <a:cubicBezTo>
                  <a:pt x="104" y="60"/>
                  <a:pt x="112" y="62"/>
                  <a:pt x="119" y="67"/>
                </a:cubicBezTo>
                <a:lnTo>
                  <a:pt x="130" y="55"/>
                </a:lnTo>
                <a:close/>
                <a:moveTo>
                  <a:pt x="157" y="54"/>
                </a:moveTo>
                <a:cubicBezTo>
                  <a:pt x="167" y="67"/>
                  <a:pt x="174" y="84"/>
                  <a:pt x="174" y="103"/>
                </a:cubicBezTo>
                <a:cubicBezTo>
                  <a:pt x="174" y="147"/>
                  <a:pt x="139" y="182"/>
                  <a:pt x="95" y="182"/>
                </a:cubicBezTo>
                <a:cubicBezTo>
                  <a:pt x="52" y="182"/>
                  <a:pt x="16" y="147"/>
                  <a:pt x="16" y="103"/>
                </a:cubicBezTo>
                <a:cubicBezTo>
                  <a:pt x="16" y="59"/>
                  <a:pt x="52" y="24"/>
                  <a:pt x="95" y="24"/>
                </a:cubicBezTo>
                <a:cubicBezTo>
                  <a:pt x="114" y="24"/>
                  <a:pt x="131" y="31"/>
                  <a:pt x="144" y="41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39" y="16"/>
                  <a:pt x="118" y="8"/>
                  <a:pt x="95" y="8"/>
                </a:cubicBezTo>
                <a:cubicBezTo>
                  <a:pt x="43" y="8"/>
                  <a:pt x="0" y="51"/>
                  <a:pt x="0" y="103"/>
                </a:cubicBezTo>
                <a:cubicBezTo>
                  <a:pt x="0" y="155"/>
                  <a:pt x="43" y="198"/>
                  <a:pt x="95" y="198"/>
                </a:cubicBezTo>
                <a:cubicBezTo>
                  <a:pt x="147" y="198"/>
                  <a:pt x="190" y="155"/>
                  <a:pt x="190" y="103"/>
                </a:cubicBezTo>
                <a:cubicBezTo>
                  <a:pt x="190" y="80"/>
                  <a:pt x="182" y="59"/>
                  <a:pt x="168" y="42"/>
                </a:cubicBezTo>
                <a:lnTo>
                  <a:pt x="157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6" name="Freeform 55"/>
          <p:cNvSpPr>
            <a:spLocks noEditPoints="1"/>
          </p:cNvSpPr>
          <p:nvPr/>
        </p:nvSpPr>
        <p:spPr bwMode="auto">
          <a:xfrm>
            <a:off x="8058348" y="1928774"/>
            <a:ext cx="875323" cy="1013592"/>
          </a:xfrm>
          <a:custGeom>
            <a:avLst/>
            <a:gdLst>
              <a:gd name="T0" fmla="*/ 153 w 192"/>
              <a:gd name="T1" fmla="*/ 6 h 176"/>
              <a:gd name="T2" fmla="*/ 151 w 192"/>
              <a:gd name="T3" fmla="*/ 3 h 176"/>
              <a:gd name="T4" fmla="*/ 147 w 192"/>
              <a:gd name="T5" fmla="*/ 0 h 176"/>
              <a:gd name="T6" fmla="*/ 44 w 192"/>
              <a:gd name="T7" fmla="*/ 0 h 176"/>
              <a:gd name="T8" fmla="*/ 41 w 192"/>
              <a:gd name="T9" fmla="*/ 6 h 176"/>
              <a:gd name="T10" fmla="*/ 39 w 192"/>
              <a:gd name="T11" fmla="*/ 12 h 176"/>
              <a:gd name="T12" fmla="*/ 0 w 192"/>
              <a:gd name="T13" fmla="*/ 53 h 176"/>
              <a:gd name="T14" fmla="*/ 66 w 192"/>
              <a:gd name="T15" fmla="*/ 100 h 176"/>
              <a:gd name="T16" fmla="*/ 89 w 192"/>
              <a:gd name="T17" fmla="*/ 118 h 176"/>
              <a:gd name="T18" fmla="*/ 86 w 192"/>
              <a:gd name="T19" fmla="*/ 129 h 176"/>
              <a:gd name="T20" fmla="*/ 89 w 192"/>
              <a:gd name="T21" fmla="*/ 132 h 176"/>
              <a:gd name="T22" fmla="*/ 70 w 192"/>
              <a:gd name="T23" fmla="*/ 166 h 176"/>
              <a:gd name="T24" fmla="*/ 58 w 192"/>
              <a:gd name="T25" fmla="*/ 167 h 176"/>
              <a:gd name="T26" fmla="*/ 55 w 192"/>
              <a:gd name="T27" fmla="*/ 168 h 176"/>
              <a:gd name="T28" fmla="*/ 53 w 192"/>
              <a:gd name="T29" fmla="*/ 175 h 176"/>
              <a:gd name="T30" fmla="*/ 137 w 192"/>
              <a:gd name="T31" fmla="*/ 176 h 176"/>
              <a:gd name="T32" fmla="*/ 138 w 192"/>
              <a:gd name="T33" fmla="*/ 170 h 176"/>
              <a:gd name="T34" fmla="*/ 134 w 192"/>
              <a:gd name="T35" fmla="*/ 168 h 176"/>
              <a:gd name="T36" fmla="*/ 132 w 192"/>
              <a:gd name="T37" fmla="*/ 166 h 176"/>
              <a:gd name="T38" fmla="*/ 103 w 192"/>
              <a:gd name="T39" fmla="*/ 145 h 176"/>
              <a:gd name="T40" fmla="*/ 103 w 192"/>
              <a:gd name="T41" fmla="*/ 132 h 176"/>
              <a:gd name="T42" fmla="*/ 106 w 192"/>
              <a:gd name="T43" fmla="*/ 121 h 176"/>
              <a:gd name="T44" fmla="*/ 103 w 192"/>
              <a:gd name="T45" fmla="*/ 118 h 176"/>
              <a:gd name="T46" fmla="*/ 147 w 192"/>
              <a:gd name="T47" fmla="*/ 96 h 176"/>
              <a:gd name="T48" fmla="*/ 192 w 192"/>
              <a:gd name="T49" fmla="*/ 12 h 176"/>
              <a:gd name="T50" fmla="*/ 48 w 192"/>
              <a:gd name="T51" fmla="*/ 85 h 176"/>
              <a:gd name="T52" fmla="*/ 11 w 192"/>
              <a:gd name="T53" fmla="*/ 53 h 176"/>
              <a:gd name="T54" fmla="*/ 41 w 192"/>
              <a:gd name="T55" fmla="*/ 23 h 176"/>
              <a:gd name="T56" fmla="*/ 52 w 192"/>
              <a:gd name="T57" fmla="*/ 87 h 176"/>
              <a:gd name="T58" fmla="*/ 181 w 192"/>
              <a:gd name="T59" fmla="*/ 53 h 176"/>
              <a:gd name="T60" fmla="*/ 144 w 192"/>
              <a:gd name="T61" fmla="*/ 85 h 176"/>
              <a:gd name="T62" fmla="*/ 151 w 192"/>
              <a:gd name="T63" fmla="*/ 58 h 176"/>
              <a:gd name="T64" fmla="*/ 181 w 192"/>
              <a:gd name="T65" fmla="*/ 2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2" h="176">
                <a:moveTo>
                  <a:pt x="153" y="12"/>
                </a:moveTo>
                <a:cubicBezTo>
                  <a:pt x="153" y="6"/>
                  <a:pt x="153" y="6"/>
                  <a:pt x="153" y="6"/>
                </a:cubicBezTo>
                <a:cubicBezTo>
                  <a:pt x="151" y="6"/>
                  <a:pt x="151" y="6"/>
                  <a:pt x="151" y="6"/>
                </a:cubicBezTo>
                <a:cubicBezTo>
                  <a:pt x="151" y="3"/>
                  <a:pt x="151" y="3"/>
                  <a:pt x="151" y="3"/>
                </a:cubicBezTo>
                <a:cubicBezTo>
                  <a:pt x="151" y="1"/>
                  <a:pt x="150" y="0"/>
                  <a:pt x="14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1" y="1"/>
                  <a:pt x="41" y="3"/>
                </a:cubicBezTo>
                <a:cubicBezTo>
                  <a:pt x="41" y="6"/>
                  <a:pt x="41" y="6"/>
                  <a:pt x="41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12"/>
                  <a:pt x="39" y="12"/>
                  <a:pt x="39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43"/>
                  <a:pt x="0" y="53"/>
                </a:cubicBezTo>
                <a:cubicBezTo>
                  <a:pt x="0" y="73"/>
                  <a:pt x="26" y="91"/>
                  <a:pt x="45" y="96"/>
                </a:cubicBezTo>
                <a:cubicBezTo>
                  <a:pt x="53" y="98"/>
                  <a:pt x="60" y="99"/>
                  <a:pt x="66" y="100"/>
                </a:cubicBezTo>
                <a:cubicBezTo>
                  <a:pt x="77" y="108"/>
                  <a:pt x="87" y="114"/>
                  <a:pt x="89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7" y="118"/>
                  <a:pt x="86" y="120"/>
                  <a:pt x="86" y="121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30"/>
                  <a:pt x="87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7"/>
                  <a:pt x="89" y="142"/>
                  <a:pt x="89" y="145"/>
                </a:cubicBezTo>
                <a:cubicBezTo>
                  <a:pt x="89" y="157"/>
                  <a:pt x="79" y="166"/>
                  <a:pt x="70" y="166"/>
                </a:cubicBezTo>
                <a:cubicBezTo>
                  <a:pt x="67" y="166"/>
                  <a:pt x="62" y="166"/>
                  <a:pt x="60" y="166"/>
                </a:cubicBezTo>
                <a:cubicBezTo>
                  <a:pt x="58" y="166"/>
                  <a:pt x="58" y="166"/>
                  <a:pt x="58" y="167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5" y="168"/>
                  <a:pt x="55" y="168"/>
                  <a:pt x="55" y="168"/>
                </a:cubicBezTo>
                <a:cubicBezTo>
                  <a:pt x="54" y="168"/>
                  <a:pt x="53" y="169"/>
                  <a:pt x="53" y="170"/>
                </a:cubicBezTo>
                <a:cubicBezTo>
                  <a:pt x="53" y="171"/>
                  <a:pt x="53" y="175"/>
                  <a:pt x="53" y="175"/>
                </a:cubicBezTo>
                <a:cubicBezTo>
                  <a:pt x="53" y="175"/>
                  <a:pt x="54" y="176"/>
                  <a:pt x="55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6"/>
                  <a:pt x="138" y="175"/>
                  <a:pt x="138" y="175"/>
                </a:cubicBezTo>
                <a:cubicBezTo>
                  <a:pt x="138" y="174"/>
                  <a:pt x="138" y="170"/>
                  <a:pt x="138" y="170"/>
                </a:cubicBezTo>
                <a:cubicBezTo>
                  <a:pt x="138" y="169"/>
                  <a:pt x="138" y="168"/>
                  <a:pt x="137" y="168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34" y="168"/>
                  <a:pt x="134" y="168"/>
                  <a:pt x="134" y="167"/>
                </a:cubicBezTo>
                <a:cubicBezTo>
                  <a:pt x="134" y="166"/>
                  <a:pt x="134" y="166"/>
                  <a:pt x="132" y="166"/>
                </a:cubicBezTo>
                <a:cubicBezTo>
                  <a:pt x="130" y="166"/>
                  <a:pt x="125" y="166"/>
                  <a:pt x="122" y="166"/>
                </a:cubicBezTo>
                <a:cubicBezTo>
                  <a:pt x="113" y="166"/>
                  <a:pt x="103" y="157"/>
                  <a:pt x="103" y="145"/>
                </a:cubicBezTo>
                <a:cubicBezTo>
                  <a:pt x="103" y="142"/>
                  <a:pt x="103" y="137"/>
                  <a:pt x="103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5" y="132"/>
                  <a:pt x="106" y="130"/>
                  <a:pt x="106" y="129"/>
                </a:cubicBezTo>
                <a:cubicBezTo>
                  <a:pt x="106" y="121"/>
                  <a:pt x="106" y="121"/>
                  <a:pt x="106" y="121"/>
                </a:cubicBezTo>
                <a:cubicBezTo>
                  <a:pt x="106" y="120"/>
                  <a:pt x="105" y="118"/>
                  <a:pt x="103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5" y="114"/>
                  <a:pt x="115" y="108"/>
                  <a:pt x="126" y="100"/>
                </a:cubicBezTo>
                <a:cubicBezTo>
                  <a:pt x="132" y="99"/>
                  <a:pt x="139" y="98"/>
                  <a:pt x="147" y="96"/>
                </a:cubicBezTo>
                <a:cubicBezTo>
                  <a:pt x="166" y="91"/>
                  <a:pt x="192" y="73"/>
                  <a:pt x="192" y="53"/>
                </a:cubicBezTo>
                <a:cubicBezTo>
                  <a:pt x="192" y="43"/>
                  <a:pt x="192" y="12"/>
                  <a:pt x="192" y="12"/>
                </a:cubicBezTo>
                <a:lnTo>
                  <a:pt x="153" y="12"/>
                </a:lnTo>
                <a:close/>
                <a:moveTo>
                  <a:pt x="48" y="85"/>
                </a:moveTo>
                <a:cubicBezTo>
                  <a:pt x="40" y="83"/>
                  <a:pt x="30" y="78"/>
                  <a:pt x="22" y="72"/>
                </a:cubicBezTo>
                <a:cubicBezTo>
                  <a:pt x="15" y="66"/>
                  <a:pt x="11" y="59"/>
                  <a:pt x="11" y="53"/>
                </a:cubicBezTo>
                <a:cubicBezTo>
                  <a:pt x="11" y="23"/>
                  <a:pt x="11" y="23"/>
                  <a:pt x="11" y="23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32"/>
                  <a:pt x="41" y="47"/>
                  <a:pt x="41" y="58"/>
                </a:cubicBezTo>
                <a:cubicBezTo>
                  <a:pt x="41" y="69"/>
                  <a:pt x="46" y="79"/>
                  <a:pt x="52" y="87"/>
                </a:cubicBezTo>
                <a:cubicBezTo>
                  <a:pt x="51" y="86"/>
                  <a:pt x="50" y="86"/>
                  <a:pt x="48" y="85"/>
                </a:cubicBezTo>
                <a:close/>
                <a:moveTo>
                  <a:pt x="181" y="53"/>
                </a:moveTo>
                <a:cubicBezTo>
                  <a:pt x="181" y="59"/>
                  <a:pt x="177" y="66"/>
                  <a:pt x="169" y="72"/>
                </a:cubicBezTo>
                <a:cubicBezTo>
                  <a:pt x="162" y="78"/>
                  <a:pt x="152" y="83"/>
                  <a:pt x="144" y="85"/>
                </a:cubicBezTo>
                <a:cubicBezTo>
                  <a:pt x="142" y="86"/>
                  <a:pt x="141" y="86"/>
                  <a:pt x="139" y="87"/>
                </a:cubicBezTo>
                <a:cubicBezTo>
                  <a:pt x="146" y="79"/>
                  <a:pt x="151" y="69"/>
                  <a:pt x="151" y="58"/>
                </a:cubicBezTo>
                <a:cubicBezTo>
                  <a:pt x="151" y="47"/>
                  <a:pt x="151" y="32"/>
                  <a:pt x="151" y="23"/>
                </a:cubicBezTo>
                <a:cubicBezTo>
                  <a:pt x="181" y="23"/>
                  <a:pt x="181" y="23"/>
                  <a:pt x="181" y="23"/>
                </a:cubicBezTo>
                <a:lnTo>
                  <a:pt x="18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7" name="Freeform 69"/>
          <p:cNvSpPr>
            <a:spLocks noEditPoints="1"/>
          </p:cNvSpPr>
          <p:nvPr/>
        </p:nvSpPr>
        <p:spPr bwMode="auto">
          <a:xfrm>
            <a:off x="9410449" y="4022434"/>
            <a:ext cx="1000975" cy="1105540"/>
          </a:xfrm>
          <a:custGeom>
            <a:avLst/>
            <a:gdLst>
              <a:gd name="T0" fmla="*/ 101 w 167"/>
              <a:gd name="T1" fmla="*/ 151 h 176"/>
              <a:gd name="T2" fmla="*/ 64 w 167"/>
              <a:gd name="T3" fmla="*/ 148 h 176"/>
              <a:gd name="T4" fmla="*/ 103 w 167"/>
              <a:gd name="T5" fmla="*/ 148 h 176"/>
              <a:gd name="T6" fmla="*/ 64 w 167"/>
              <a:gd name="T7" fmla="*/ 166 h 176"/>
              <a:gd name="T8" fmla="*/ 70 w 167"/>
              <a:gd name="T9" fmla="*/ 171 h 176"/>
              <a:gd name="T10" fmla="*/ 94 w 167"/>
              <a:gd name="T11" fmla="*/ 176 h 176"/>
              <a:gd name="T12" fmla="*/ 101 w 167"/>
              <a:gd name="T13" fmla="*/ 171 h 176"/>
              <a:gd name="T14" fmla="*/ 101 w 167"/>
              <a:gd name="T15" fmla="*/ 163 h 176"/>
              <a:gd name="T16" fmla="*/ 64 w 167"/>
              <a:gd name="T17" fmla="*/ 157 h 176"/>
              <a:gd name="T18" fmla="*/ 101 w 167"/>
              <a:gd name="T19" fmla="*/ 161 h 176"/>
              <a:gd name="T20" fmla="*/ 101 w 167"/>
              <a:gd name="T21" fmla="*/ 153 h 176"/>
              <a:gd name="T22" fmla="*/ 102 w 167"/>
              <a:gd name="T23" fmla="*/ 141 h 176"/>
              <a:gd name="T24" fmla="*/ 40 w 167"/>
              <a:gd name="T25" fmla="*/ 84 h 176"/>
              <a:gd name="T26" fmla="*/ 100 w 167"/>
              <a:gd name="T27" fmla="*/ 96 h 176"/>
              <a:gd name="T28" fmla="*/ 85 w 167"/>
              <a:gd name="T29" fmla="*/ 72 h 176"/>
              <a:gd name="T30" fmla="*/ 99 w 167"/>
              <a:gd name="T31" fmla="*/ 67 h 176"/>
              <a:gd name="T32" fmla="*/ 90 w 167"/>
              <a:gd name="T33" fmla="*/ 56 h 176"/>
              <a:gd name="T34" fmla="*/ 69 w 167"/>
              <a:gd name="T35" fmla="*/ 77 h 176"/>
              <a:gd name="T36" fmla="*/ 83 w 167"/>
              <a:gd name="T37" fmla="*/ 101 h 176"/>
              <a:gd name="T38" fmla="*/ 68 w 167"/>
              <a:gd name="T39" fmla="*/ 106 h 176"/>
              <a:gd name="T40" fmla="*/ 79 w 167"/>
              <a:gd name="T41" fmla="*/ 118 h 176"/>
              <a:gd name="T42" fmla="*/ 100 w 167"/>
              <a:gd name="T43" fmla="*/ 96 h 176"/>
              <a:gd name="T44" fmla="*/ 121 w 167"/>
              <a:gd name="T45" fmla="*/ 27 h 176"/>
              <a:gd name="T46" fmla="*/ 121 w 167"/>
              <a:gd name="T47" fmla="*/ 12 h 176"/>
              <a:gd name="T48" fmla="*/ 24 w 167"/>
              <a:gd name="T49" fmla="*/ 113 h 176"/>
              <a:gd name="T50" fmla="*/ 15 w 167"/>
              <a:gd name="T51" fmla="*/ 126 h 176"/>
              <a:gd name="T52" fmla="*/ 29 w 167"/>
              <a:gd name="T53" fmla="*/ 114 h 176"/>
              <a:gd name="T54" fmla="*/ 143 w 167"/>
              <a:gd name="T55" fmla="*/ 52 h 176"/>
              <a:gd name="T56" fmla="*/ 152 w 167"/>
              <a:gd name="T57" fmla="*/ 40 h 176"/>
              <a:gd name="T58" fmla="*/ 142 w 167"/>
              <a:gd name="T59" fmla="*/ 53 h 176"/>
              <a:gd name="T60" fmla="*/ 4 w 167"/>
              <a:gd name="T61" fmla="*/ 79 h 176"/>
              <a:gd name="T62" fmla="*/ 17 w 167"/>
              <a:gd name="T63" fmla="*/ 86 h 176"/>
              <a:gd name="T64" fmla="*/ 151 w 167"/>
              <a:gd name="T65" fmla="*/ 79 h 176"/>
              <a:gd name="T66" fmla="*/ 163 w 167"/>
              <a:gd name="T67" fmla="*/ 86 h 176"/>
              <a:gd name="T68" fmla="*/ 28 w 167"/>
              <a:gd name="T69" fmla="*/ 46 h 176"/>
              <a:gd name="T70" fmla="*/ 13 w 167"/>
              <a:gd name="T71" fmla="*/ 46 h 176"/>
              <a:gd name="T72" fmla="*/ 29 w 167"/>
              <a:gd name="T73" fmla="*/ 52 h 176"/>
              <a:gd name="T74" fmla="*/ 143 w 167"/>
              <a:gd name="T75" fmla="*/ 113 h 176"/>
              <a:gd name="T76" fmla="*/ 152 w 167"/>
              <a:gd name="T77" fmla="*/ 126 h 176"/>
              <a:gd name="T78" fmla="*/ 155 w 167"/>
              <a:gd name="T79" fmla="*/ 120 h 176"/>
              <a:gd name="T80" fmla="*/ 52 w 167"/>
              <a:gd name="T81" fmla="*/ 28 h 176"/>
              <a:gd name="T82" fmla="*/ 42 w 167"/>
              <a:gd name="T83" fmla="*/ 11 h 176"/>
              <a:gd name="T84" fmla="*/ 47 w 167"/>
              <a:gd name="T85" fmla="*/ 27 h 176"/>
              <a:gd name="T86" fmla="*/ 88 w 167"/>
              <a:gd name="T87" fmla="*/ 3 h 176"/>
              <a:gd name="T88" fmla="*/ 81 w 167"/>
              <a:gd name="T89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7" h="176">
                <a:moveTo>
                  <a:pt x="103" y="148"/>
                </a:moveTo>
                <a:cubicBezTo>
                  <a:pt x="103" y="148"/>
                  <a:pt x="103" y="148"/>
                  <a:pt x="103" y="148"/>
                </a:cubicBezTo>
                <a:cubicBezTo>
                  <a:pt x="103" y="150"/>
                  <a:pt x="102" y="151"/>
                  <a:pt x="101" y="151"/>
                </a:cubicBezTo>
                <a:cubicBezTo>
                  <a:pt x="68" y="151"/>
                  <a:pt x="68" y="151"/>
                  <a:pt x="68" y="151"/>
                </a:cubicBezTo>
                <a:cubicBezTo>
                  <a:pt x="66" y="151"/>
                  <a:pt x="64" y="150"/>
                  <a:pt x="64" y="148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4" y="146"/>
                  <a:pt x="66" y="144"/>
                  <a:pt x="68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2" y="144"/>
                  <a:pt x="103" y="146"/>
                  <a:pt x="103" y="148"/>
                </a:cubicBezTo>
                <a:close/>
                <a:moveTo>
                  <a:pt x="101" y="163"/>
                </a:moveTo>
                <a:cubicBezTo>
                  <a:pt x="68" y="163"/>
                  <a:pt x="68" y="163"/>
                  <a:pt x="68" y="163"/>
                </a:cubicBezTo>
                <a:cubicBezTo>
                  <a:pt x="66" y="163"/>
                  <a:pt x="64" y="164"/>
                  <a:pt x="64" y="166"/>
                </a:cubicBezTo>
                <a:cubicBezTo>
                  <a:pt x="64" y="168"/>
                  <a:pt x="64" y="168"/>
                  <a:pt x="64" y="168"/>
                </a:cubicBezTo>
                <a:cubicBezTo>
                  <a:pt x="64" y="170"/>
                  <a:pt x="66" y="171"/>
                  <a:pt x="68" y="171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70" y="172"/>
                  <a:pt x="70" y="172"/>
                  <a:pt x="70" y="172"/>
                </a:cubicBezTo>
                <a:cubicBezTo>
                  <a:pt x="70" y="174"/>
                  <a:pt x="72" y="176"/>
                  <a:pt x="74" y="176"/>
                </a:cubicBezTo>
                <a:cubicBezTo>
                  <a:pt x="94" y="176"/>
                  <a:pt x="94" y="176"/>
                  <a:pt x="94" y="176"/>
                </a:cubicBezTo>
                <a:cubicBezTo>
                  <a:pt x="96" y="176"/>
                  <a:pt x="97" y="174"/>
                  <a:pt x="97" y="17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101" y="171"/>
                  <a:pt x="101" y="171"/>
                  <a:pt x="101" y="171"/>
                </a:cubicBezTo>
                <a:cubicBezTo>
                  <a:pt x="102" y="171"/>
                  <a:pt x="103" y="170"/>
                  <a:pt x="103" y="168"/>
                </a:cubicBezTo>
                <a:cubicBezTo>
                  <a:pt x="103" y="166"/>
                  <a:pt x="103" y="166"/>
                  <a:pt x="103" y="166"/>
                </a:cubicBezTo>
                <a:cubicBezTo>
                  <a:pt x="103" y="164"/>
                  <a:pt x="102" y="163"/>
                  <a:pt x="101" y="163"/>
                </a:cubicBezTo>
                <a:close/>
                <a:moveTo>
                  <a:pt x="101" y="153"/>
                </a:moveTo>
                <a:cubicBezTo>
                  <a:pt x="68" y="153"/>
                  <a:pt x="68" y="153"/>
                  <a:pt x="68" y="153"/>
                </a:cubicBezTo>
                <a:cubicBezTo>
                  <a:pt x="66" y="153"/>
                  <a:pt x="64" y="155"/>
                  <a:pt x="64" y="157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4" y="159"/>
                  <a:pt x="66" y="161"/>
                  <a:pt x="68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2" y="161"/>
                  <a:pt x="103" y="159"/>
                  <a:pt x="103" y="157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3" y="155"/>
                  <a:pt x="102" y="153"/>
                  <a:pt x="101" y="153"/>
                </a:cubicBezTo>
                <a:close/>
                <a:moveTo>
                  <a:pt x="128" y="84"/>
                </a:moveTo>
                <a:cubicBezTo>
                  <a:pt x="128" y="96"/>
                  <a:pt x="123" y="106"/>
                  <a:pt x="116" y="114"/>
                </a:cubicBezTo>
                <a:cubicBezTo>
                  <a:pt x="101" y="131"/>
                  <a:pt x="110" y="141"/>
                  <a:pt x="102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58" y="141"/>
                  <a:pt x="66" y="131"/>
                  <a:pt x="52" y="114"/>
                </a:cubicBezTo>
                <a:cubicBezTo>
                  <a:pt x="45" y="106"/>
                  <a:pt x="40" y="96"/>
                  <a:pt x="40" y="84"/>
                </a:cubicBezTo>
                <a:cubicBezTo>
                  <a:pt x="40" y="61"/>
                  <a:pt x="60" y="41"/>
                  <a:pt x="84" y="41"/>
                </a:cubicBezTo>
                <a:cubicBezTo>
                  <a:pt x="108" y="41"/>
                  <a:pt x="128" y="61"/>
                  <a:pt x="128" y="84"/>
                </a:cubicBezTo>
                <a:close/>
                <a:moveTo>
                  <a:pt x="100" y="96"/>
                </a:moveTo>
                <a:cubicBezTo>
                  <a:pt x="100" y="87"/>
                  <a:pt x="93" y="83"/>
                  <a:pt x="88" y="81"/>
                </a:cubicBezTo>
                <a:cubicBezTo>
                  <a:pt x="81" y="79"/>
                  <a:pt x="81" y="77"/>
                  <a:pt x="81" y="76"/>
                </a:cubicBezTo>
                <a:cubicBezTo>
                  <a:pt x="81" y="74"/>
                  <a:pt x="82" y="72"/>
                  <a:pt x="85" y="72"/>
                </a:cubicBezTo>
                <a:cubicBezTo>
                  <a:pt x="89" y="72"/>
                  <a:pt x="91" y="74"/>
                  <a:pt x="92" y="75"/>
                </a:cubicBezTo>
                <a:cubicBezTo>
                  <a:pt x="95" y="76"/>
                  <a:pt x="95" y="76"/>
                  <a:pt x="95" y="76"/>
                </a:cubicBezTo>
                <a:cubicBezTo>
                  <a:pt x="99" y="67"/>
                  <a:pt x="99" y="67"/>
                  <a:pt x="99" y="67"/>
                </a:cubicBezTo>
                <a:cubicBezTo>
                  <a:pt x="97" y="65"/>
                  <a:pt x="97" y="65"/>
                  <a:pt x="97" y="65"/>
                </a:cubicBezTo>
                <a:cubicBezTo>
                  <a:pt x="95" y="64"/>
                  <a:pt x="92" y="63"/>
                  <a:pt x="90" y="62"/>
                </a:cubicBezTo>
                <a:cubicBezTo>
                  <a:pt x="90" y="56"/>
                  <a:pt x="90" y="56"/>
                  <a:pt x="90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63"/>
                  <a:pt x="80" y="63"/>
                  <a:pt x="80" y="63"/>
                </a:cubicBezTo>
                <a:cubicBezTo>
                  <a:pt x="73" y="65"/>
                  <a:pt x="69" y="71"/>
                  <a:pt x="69" y="77"/>
                </a:cubicBezTo>
                <a:cubicBezTo>
                  <a:pt x="69" y="85"/>
                  <a:pt x="76" y="89"/>
                  <a:pt x="82" y="91"/>
                </a:cubicBezTo>
                <a:cubicBezTo>
                  <a:pt x="88" y="93"/>
                  <a:pt x="88" y="95"/>
                  <a:pt x="88" y="97"/>
                </a:cubicBezTo>
                <a:cubicBezTo>
                  <a:pt x="88" y="99"/>
                  <a:pt x="86" y="101"/>
                  <a:pt x="83" y="101"/>
                </a:cubicBezTo>
                <a:cubicBezTo>
                  <a:pt x="80" y="101"/>
                  <a:pt x="77" y="100"/>
                  <a:pt x="74" y="98"/>
                </a:cubicBezTo>
                <a:cubicBezTo>
                  <a:pt x="71" y="96"/>
                  <a:pt x="71" y="96"/>
                  <a:pt x="71" y="9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72" y="109"/>
                  <a:pt x="75" y="111"/>
                  <a:pt x="79" y="111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11"/>
                  <a:pt x="89" y="111"/>
                  <a:pt x="89" y="111"/>
                </a:cubicBezTo>
                <a:cubicBezTo>
                  <a:pt x="96" y="108"/>
                  <a:pt x="100" y="103"/>
                  <a:pt x="100" y="96"/>
                </a:cubicBezTo>
                <a:close/>
                <a:moveTo>
                  <a:pt x="116" y="28"/>
                </a:moveTo>
                <a:cubicBezTo>
                  <a:pt x="116" y="28"/>
                  <a:pt x="117" y="29"/>
                  <a:pt x="118" y="29"/>
                </a:cubicBezTo>
                <a:cubicBezTo>
                  <a:pt x="119" y="29"/>
                  <a:pt x="120" y="28"/>
                  <a:pt x="121" y="27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8" y="13"/>
                  <a:pt x="127" y="12"/>
                  <a:pt x="126" y="11"/>
                </a:cubicBezTo>
                <a:cubicBezTo>
                  <a:pt x="124" y="10"/>
                  <a:pt x="121" y="10"/>
                  <a:pt x="121" y="12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3" y="24"/>
                  <a:pt x="114" y="27"/>
                  <a:pt x="116" y="28"/>
                </a:cubicBezTo>
                <a:close/>
                <a:moveTo>
                  <a:pt x="24" y="113"/>
                </a:moveTo>
                <a:cubicBezTo>
                  <a:pt x="13" y="120"/>
                  <a:pt x="13" y="120"/>
                  <a:pt x="13" y="120"/>
                </a:cubicBezTo>
                <a:cubicBezTo>
                  <a:pt x="11" y="121"/>
                  <a:pt x="10" y="122"/>
                  <a:pt x="11" y="124"/>
                </a:cubicBezTo>
                <a:cubicBezTo>
                  <a:pt x="12" y="125"/>
                  <a:pt x="13" y="126"/>
                  <a:pt x="15" y="126"/>
                </a:cubicBezTo>
                <a:cubicBezTo>
                  <a:pt x="15" y="126"/>
                  <a:pt x="16" y="126"/>
                  <a:pt x="17" y="126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30" y="119"/>
                  <a:pt x="30" y="116"/>
                  <a:pt x="29" y="114"/>
                </a:cubicBezTo>
                <a:cubicBezTo>
                  <a:pt x="28" y="112"/>
                  <a:pt x="26" y="112"/>
                  <a:pt x="24" y="113"/>
                </a:cubicBezTo>
                <a:close/>
                <a:moveTo>
                  <a:pt x="142" y="53"/>
                </a:moveTo>
                <a:cubicBezTo>
                  <a:pt x="142" y="53"/>
                  <a:pt x="143" y="52"/>
                  <a:pt x="143" y="52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7" y="45"/>
                  <a:pt x="157" y="42"/>
                  <a:pt x="156" y="41"/>
                </a:cubicBezTo>
                <a:cubicBezTo>
                  <a:pt x="155" y="40"/>
                  <a:pt x="153" y="39"/>
                  <a:pt x="152" y="40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39" y="47"/>
                  <a:pt x="138" y="50"/>
                  <a:pt x="139" y="52"/>
                </a:cubicBezTo>
                <a:cubicBezTo>
                  <a:pt x="140" y="52"/>
                  <a:pt x="141" y="53"/>
                  <a:pt x="142" y="53"/>
                </a:cubicBezTo>
                <a:close/>
                <a:moveTo>
                  <a:pt x="20" y="82"/>
                </a:moveTo>
                <a:cubicBezTo>
                  <a:pt x="20" y="81"/>
                  <a:pt x="19" y="79"/>
                  <a:pt x="17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2" y="79"/>
                  <a:pt x="0" y="81"/>
                  <a:pt x="0" y="82"/>
                </a:cubicBezTo>
                <a:cubicBezTo>
                  <a:pt x="0" y="85"/>
                  <a:pt x="2" y="86"/>
                  <a:pt x="4" y="86"/>
                </a:cubicBezTo>
                <a:cubicBezTo>
                  <a:pt x="17" y="86"/>
                  <a:pt x="17" y="86"/>
                  <a:pt x="17" y="86"/>
                </a:cubicBezTo>
                <a:cubicBezTo>
                  <a:pt x="19" y="86"/>
                  <a:pt x="20" y="85"/>
                  <a:pt x="20" y="82"/>
                </a:cubicBezTo>
                <a:close/>
                <a:moveTo>
                  <a:pt x="163" y="79"/>
                </a:moveTo>
                <a:cubicBezTo>
                  <a:pt x="151" y="79"/>
                  <a:pt x="151" y="79"/>
                  <a:pt x="151" y="79"/>
                </a:cubicBezTo>
                <a:cubicBezTo>
                  <a:pt x="149" y="79"/>
                  <a:pt x="147" y="81"/>
                  <a:pt x="147" y="82"/>
                </a:cubicBezTo>
                <a:cubicBezTo>
                  <a:pt x="147" y="85"/>
                  <a:pt x="149" y="86"/>
                  <a:pt x="151" y="86"/>
                </a:cubicBezTo>
                <a:cubicBezTo>
                  <a:pt x="163" y="86"/>
                  <a:pt x="163" y="86"/>
                  <a:pt x="163" y="86"/>
                </a:cubicBezTo>
                <a:cubicBezTo>
                  <a:pt x="166" y="86"/>
                  <a:pt x="167" y="85"/>
                  <a:pt x="167" y="82"/>
                </a:cubicBezTo>
                <a:cubicBezTo>
                  <a:pt x="167" y="81"/>
                  <a:pt x="166" y="79"/>
                  <a:pt x="163" y="79"/>
                </a:cubicBezTo>
                <a:close/>
                <a:moveTo>
                  <a:pt x="28" y="46"/>
                </a:moveTo>
                <a:cubicBezTo>
                  <a:pt x="17" y="40"/>
                  <a:pt x="17" y="40"/>
                  <a:pt x="17" y="40"/>
                </a:cubicBezTo>
                <a:cubicBezTo>
                  <a:pt x="15" y="39"/>
                  <a:pt x="12" y="40"/>
                  <a:pt x="11" y="41"/>
                </a:cubicBezTo>
                <a:cubicBezTo>
                  <a:pt x="10" y="42"/>
                  <a:pt x="11" y="45"/>
                  <a:pt x="13" y="46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2"/>
                  <a:pt x="25" y="53"/>
                  <a:pt x="26" y="53"/>
                </a:cubicBezTo>
                <a:cubicBezTo>
                  <a:pt x="27" y="53"/>
                  <a:pt x="29" y="52"/>
                  <a:pt x="29" y="52"/>
                </a:cubicBezTo>
                <a:cubicBezTo>
                  <a:pt x="30" y="50"/>
                  <a:pt x="30" y="47"/>
                  <a:pt x="28" y="46"/>
                </a:cubicBezTo>
                <a:close/>
                <a:moveTo>
                  <a:pt x="155" y="120"/>
                </a:moveTo>
                <a:cubicBezTo>
                  <a:pt x="143" y="113"/>
                  <a:pt x="143" y="113"/>
                  <a:pt x="143" y="113"/>
                </a:cubicBezTo>
                <a:cubicBezTo>
                  <a:pt x="142" y="112"/>
                  <a:pt x="140" y="112"/>
                  <a:pt x="139" y="114"/>
                </a:cubicBezTo>
                <a:cubicBezTo>
                  <a:pt x="138" y="116"/>
                  <a:pt x="139" y="119"/>
                  <a:pt x="140" y="120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2" y="126"/>
                  <a:pt x="152" y="126"/>
                  <a:pt x="153" y="126"/>
                </a:cubicBezTo>
                <a:cubicBezTo>
                  <a:pt x="154" y="126"/>
                  <a:pt x="155" y="125"/>
                  <a:pt x="156" y="124"/>
                </a:cubicBezTo>
                <a:cubicBezTo>
                  <a:pt x="157" y="122"/>
                  <a:pt x="157" y="121"/>
                  <a:pt x="155" y="120"/>
                </a:cubicBezTo>
                <a:close/>
                <a:moveTo>
                  <a:pt x="47" y="27"/>
                </a:moveTo>
                <a:cubicBezTo>
                  <a:pt x="48" y="28"/>
                  <a:pt x="50" y="29"/>
                  <a:pt x="50" y="29"/>
                </a:cubicBezTo>
                <a:cubicBezTo>
                  <a:pt x="51" y="29"/>
                  <a:pt x="51" y="28"/>
                  <a:pt x="52" y="28"/>
                </a:cubicBezTo>
                <a:cubicBezTo>
                  <a:pt x="54" y="27"/>
                  <a:pt x="54" y="24"/>
                  <a:pt x="53" y="23"/>
                </a:cubicBezTo>
                <a:cubicBezTo>
                  <a:pt x="47" y="12"/>
                  <a:pt x="47" y="12"/>
                  <a:pt x="47" y="12"/>
                </a:cubicBezTo>
                <a:cubicBezTo>
                  <a:pt x="46" y="10"/>
                  <a:pt x="44" y="10"/>
                  <a:pt x="42" y="11"/>
                </a:cubicBezTo>
                <a:cubicBezTo>
                  <a:pt x="40" y="12"/>
                  <a:pt x="40" y="13"/>
                  <a:pt x="40" y="15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lose/>
                <a:moveTo>
                  <a:pt x="84" y="20"/>
                </a:moveTo>
                <a:cubicBezTo>
                  <a:pt x="86" y="20"/>
                  <a:pt x="88" y="18"/>
                  <a:pt x="88" y="16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6" y="0"/>
                  <a:pt x="84" y="0"/>
                </a:cubicBezTo>
                <a:cubicBezTo>
                  <a:pt x="81" y="0"/>
                  <a:pt x="81" y="1"/>
                  <a:pt x="81" y="3"/>
                </a:cubicBezTo>
                <a:cubicBezTo>
                  <a:pt x="81" y="16"/>
                  <a:pt x="81" y="16"/>
                  <a:pt x="81" y="16"/>
                </a:cubicBezTo>
                <a:cubicBezTo>
                  <a:pt x="81" y="18"/>
                  <a:pt x="81" y="20"/>
                  <a:pt x="84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1440710" y="1737864"/>
            <a:ext cx="558800" cy="558800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1440710" y="3413167"/>
            <a:ext cx="558800" cy="558800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1440710" y="5088470"/>
            <a:ext cx="558800" cy="558800"/>
          </a:xfrm>
          <a:prstGeom prst="ellipse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492323" y="1734699"/>
            <a:ext cx="2841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spc="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TextBox 7"/>
          <p:cNvSpPr txBox="1"/>
          <p:nvPr/>
        </p:nvSpPr>
        <p:spPr>
          <a:xfrm>
            <a:off x="2604404" y="2014660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489934" y="3330001"/>
            <a:ext cx="2841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spc="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TextBox 7"/>
          <p:cNvSpPr txBox="1"/>
          <p:nvPr/>
        </p:nvSpPr>
        <p:spPr>
          <a:xfrm>
            <a:off x="2602015" y="3609962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2489934" y="5037635"/>
            <a:ext cx="2841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spc="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spc="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4" name="TextBox 7"/>
          <p:cNvSpPr txBox="1"/>
          <p:nvPr/>
        </p:nvSpPr>
        <p:spPr>
          <a:xfrm>
            <a:off x="2602015" y="5317596"/>
            <a:ext cx="272940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-467992" y="17196"/>
            <a:ext cx="4137490" cy="954602"/>
            <a:chOff x="-467992" y="17196"/>
            <a:chExt cx="4137490" cy="954602"/>
          </a:xfrm>
        </p:grpSpPr>
        <p:sp>
          <p:nvSpPr>
            <p:cNvPr id="9" name="圆: 空心 8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TextBox 7"/>
            <p:cNvSpPr txBox="1"/>
            <p:nvPr/>
          </p:nvSpPr>
          <p:spPr>
            <a:xfrm>
              <a:off x="1254014" y="616764"/>
              <a:ext cx="2110684" cy="35503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5" name="圆: 空心 24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6" name="圆: 空心 25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20" grpId="0"/>
      <p:bldP spid="22" grpId="0"/>
      <p:bldP spid="2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3536949" y="1411591"/>
            <a:ext cx="2222531" cy="2209800"/>
          </a:xfrm>
          <a:prstGeom prst="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1358873" y="1634112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81614" y="2354535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TextBox 7"/>
          <p:cNvSpPr txBox="1"/>
          <p:nvPr/>
        </p:nvSpPr>
        <p:spPr>
          <a:xfrm>
            <a:off x="850899" y="2665746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5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4343373" y="1634112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766114" y="2354535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3835399" y="2665746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1358873" y="4103355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781614" y="4823778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TextBox 7"/>
          <p:cNvSpPr txBox="1"/>
          <p:nvPr/>
        </p:nvSpPr>
        <p:spPr>
          <a:xfrm>
            <a:off x="850899" y="513498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1" name="protection-symbol-of-opened-umbrella-silhouette-under-raindrops_46073"/>
          <p:cNvSpPr>
            <a:spLocks noChangeAspect="1"/>
          </p:cNvSpPr>
          <p:nvPr/>
        </p:nvSpPr>
        <p:spPr bwMode="auto">
          <a:xfrm>
            <a:off x="4343373" y="4103355"/>
            <a:ext cx="609685" cy="573285"/>
          </a:xfrm>
          <a:custGeom>
            <a:avLst/>
            <a:gdLst>
              <a:gd name="T0" fmla="*/ 8160 w 8160"/>
              <a:gd name="T1" fmla="*/ 4125 h 7684"/>
              <a:gd name="T2" fmla="*/ 7324 w 8160"/>
              <a:gd name="T3" fmla="*/ 3892 h 7684"/>
              <a:gd name="T4" fmla="*/ 6265 w 8160"/>
              <a:gd name="T5" fmla="*/ 4400 h 7684"/>
              <a:gd name="T6" fmla="*/ 6221 w 8160"/>
              <a:gd name="T7" fmla="*/ 4400 h 7684"/>
              <a:gd name="T8" fmla="*/ 5161 w 8160"/>
              <a:gd name="T9" fmla="*/ 3888 h 7684"/>
              <a:gd name="T10" fmla="*/ 4324 w 8160"/>
              <a:gd name="T11" fmla="*/ 4123 h 7684"/>
              <a:gd name="T12" fmla="*/ 4324 w 8160"/>
              <a:gd name="T13" fmla="*/ 6576 h 7684"/>
              <a:gd name="T14" fmla="*/ 3217 w 8160"/>
              <a:gd name="T15" fmla="*/ 7684 h 7684"/>
              <a:gd name="T16" fmla="*/ 2109 w 8160"/>
              <a:gd name="T17" fmla="*/ 6576 h 7684"/>
              <a:gd name="T18" fmla="*/ 2354 w 8160"/>
              <a:gd name="T19" fmla="*/ 6332 h 7684"/>
              <a:gd name="T20" fmla="*/ 2598 w 8160"/>
              <a:gd name="T21" fmla="*/ 6576 h 7684"/>
              <a:gd name="T22" fmla="*/ 3217 w 8160"/>
              <a:gd name="T23" fmla="*/ 7195 h 7684"/>
              <a:gd name="T24" fmla="*/ 3836 w 8160"/>
              <a:gd name="T25" fmla="*/ 6576 h 7684"/>
              <a:gd name="T26" fmla="*/ 3836 w 8160"/>
              <a:gd name="T27" fmla="*/ 4127 h 7684"/>
              <a:gd name="T28" fmla="*/ 2999 w 8160"/>
              <a:gd name="T29" fmla="*/ 3892 h 7684"/>
              <a:gd name="T30" fmla="*/ 1940 w 8160"/>
              <a:gd name="T31" fmla="*/ 4400 h 7684"/>
              <a:gd name="T32" fmla="*/ 1896 w 8160"/>
              <a:gd name="T33" fmla="*/ 4400 h 7684"/>
              <a:gd name="T34" fmla="*/ 836 w 8160"/>
              <a:gd name="T35" fmla="*/ 3888 h 7684"/>
              <a:gd name="T36" fmla="*/ 0 w 8160"/>
              <a:gd name="T37" fmla="*/ 4121 h 7684"/>
              <a:gd name="T38" fmla="*/ 3836 w 8160"/>
              <a:gd name="T39" fmla="*/ 896 h 7684"/>
              <a:gd name="T40" fmla="*/ 3836 w 8160"/>
              <a:gd name="T41" fmla="*/ 713 h 7684"/>
              <a:gd name="T42" fmla="*/ 4080 w 8160"/>
              <a:gd name="T43" fmla="*/ 469 h 7684"/>
              <a:gd name="T44" fmla="*/ 4324 w 8160"/>
              <a:gd name="T45" fmla="*/ 713 h 7684"/>
              <a:gd name="T46" fmla="*/ 4324 w 8160"/>
              <a:gd name="T47" fmla="*/ 896 h 7684"/>
              <a:gd name="T48" fmla="*/ 8160 w 8160"/>
              <a:gd name="T49" fmla="*/ 4125 h 7684"/>
              <a:gd name="T50" fmla="*/ 590 w 8160"/>
              <a:gd name="T51" fmla="*/ 469 h 7684"/>
              <a:gd name="T52" fmla="*/ 236 w 8160"/>
              <a:gd name="T53" fmla="*/ 1363 h 7684"/>
              <a:gd name="T54" fmla="*/ 590 w 8160"/>
              <a:gd name="T55" fmla="*/ 1717 h 7684"/>
              <a:gd name="T56" fmla="*/ 944 w 8160"/>
              <a:gd name="T57" fmla="*/ 1363 h 7684"/>
              <a:gd name="T58" fmla="*/ 590 w 8160"/>
              <a:gd name="T59" fmla="*/ 469 h 7684"/>
              <a:gd name="T60" fmla="*/ 1593 w 8160"/>
              <a:gd name="T61" fmla="*/ 0 h 7684"/>
              <a:gd name="T62" fmla="*/ 1327 w 8160"/>
              <a:gd name="T63" fmla="*/ 671 h 7684"/>
              <a:gd name="T64" fmla="*/ 1593 w 8160"/>
              <a:gd name="T65" fmla="*/ 937 h 7684"/>
              <a:gd name="T66" fmla="*/ 1858 w 8160"/>
              <a:gd name="T67" fmla="*/ 671 h 7684"/>
              <a:gd name="T68" fmla="*/ 1593 w 8160"/>
              <a:gd name="T69" fmla="*/ 0 h 7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160" h="7684">
                <a:moveTo>
                  <a:pt x="8160" y="4125"/>
                </a:moveTo>
                <a:cubicBezTo>
                  <a:pt x="7962" y="3983"/>
                  <a:pt x="7661" y="3892"/>
                  <a:pt x="7324" y="3892"/>
                </a:cubicBezTo>
                <a:cubicBezTo>
                  <a:pt x="6801" y="3892"/>
                  <a:pt x="6366" y="4110"/>
                  <a:pt x="6265" y="4400"/>
                </a:cubicBezTo>
                <a:lnTo>
                  <a:pt x="6221" y="4400"/>
                </a:lnTo>
                <a:cubicBezTo>
                  <a:pt x="6122" y="4108"/>
                  <a:pt x="5685" y="3888"/>
                  <a:pt x="5161" y="3888"/>
                </a:cubicBezTo>
                <a:cubicBezTo>
                  <a:pt x="4823" y="3888"/>
                  <a:pt x="4522" y="3980"/>
                  <a:pt x="4324" y="4123"/>
                </a:cubicBezTo>
                <a:lnTo>
                  <a:pt x="4324" y="6576"/>
                </a:lnTo>
                <a:cubicBezTo>
                  <a:pt x="4324" y="7187"/>
                  <a:pt x="3827" y="7684"/>
                  <a:pt x="3217" y="7684"/>
                </a:cubicBezTo>
                <a:cubicBezTo>
                  <a:pt x="2606" y="7684"/>
                  <a:pt x="2109" y="7187"/>
                  <a:pt x="2109" y="6576"/>
                </a:cubicBezTo>
                <a:cubicBezTo>
                  <a:pt x="2109" y="6441"/>
                  <a:pt x="2219" y="6332"/>
                  <a:pt x="2354" y="6332"/>
                </a:cubicBezTo>
                <a:cubicBezTo>
                  <a:pt x="2489" y="6332"/>
                  <a:pt x="2598" y="6441"/>
                  <a:pt x="2598" y="6576"/>
                </a:cubicBezTo>
                <a:cubicBezTo>
                  <a:pt x="2598" y="6918"/>
                  <a:pt x="2876" y="7195"/>
                  <a:pt x="3217" y="7195"/>
                </a:cubicBezTo>
                <a:cubicBezTo>
                  <a:pt x="3558" y="7195"/>
                  <a:pt x="3836" y="6918"/>
                  <a:pt x="3836" y="6576"/>
                </a:cubicBezTo>
                <a:lnTo>
                  <a:pt x="3836" y="4127"/>
                </a:lnTo>
                <a:cubicBezTo>
                  <a:pt x="3637" y="3984"/>
                  <a:pt x="3336" y="3892"/>
                  <a:pt x="2999" y="3892"/>
                </a:cubicBezTo>
                <a:cubicBezTo>
                  <a:pt x="2477" y="3892"/>
                  <a:pt x="2041" y="4110"/>
                  <a:pt x="1940" y="4400"/>
                </a:cubicBezTo>
                <a:lnTo>
                  <a:pt x="1896" y="4400"/>
                </a:lnTo>
                <a:cubicBezTo>
                  <a:pt x="1797" y="4108"/>
                  <a:pt x="1360" y="3888"/>
                  <a:pt x="836" y="3888"/>
                </a:cubicBezTo>
                <a:cubicBezTo>
                  <a:pt x="499" y="3888"/>
                  <a:pt x="198" y="3979"/>
                  <a:pt x="0" y="4121"/>
                </a:cubicBezTo>
                <a:cubicBezTo>
                  <a:pt x="159" y="2381"/>
                  <a:pt x="1796" y="998"/>
                  <a:pt x="3836" y="896"/>
                </a:cubicBezTo>
                <a:lnTo>
                  <a:pt x="3836" y="713"/>
                </a:lnTo>
                <a:cubicBezTo>
                  <a:pt x="3836" y="578"/>
                  <a:pt x="3945" y="469"/>
                  <a:pt x="4080" y="469"/>
                </a:cubicBezTo>
                <a:cubicBezTo>
                  <a:pt x="4215" y="469"/>
                  <a:pt x="4324" y="578"/>
                  <a:pt x="4324" y="713"/>
                </a:cubicBezTo>
                <a:lnTo>
                  <a:pt x="4324" y="896"/>
                </a:lnTo>
                <a:cubicBezTo>
                  <a:pt x="6365" y="999"/>
                  <a:pt x="8003" y="2384"/>
                  <a:pt x="8160" y="4125"/>
                </a:cubicBezTo>
                <a:close/>
                <a:moveTo>
                  <a:pt x="590" y="469"/>
                </a:moveTo>
                <a:cubicBezTo>
                  <a:pt x="590" y="469"/>
                  <a:pt x="236" y="1168"/>
                  <a:pt x="236" y="1363"/>
                </a:cubicBezTo>
                <a:cubicBezTo>
                  <a:pt x="236" y="1559"/>
                  <a:pt x="395" y="1717"/>
                  <a:pt x="590" y="1717"/>
                </a:cubicBezTo>
                <a:cubicBezTo>
                  <a:pt x="786" y="1717"/>
                  <a:pt x="944" y="1559"/>
                  <a:pt x="944" y="1363"/>
                </a:cubicBezTo>
                <a:cubicBezTo>
                  <a:pt x="944" y="1168"/>
                  <a:pt x="590" y="469"/>
                  <a:pt x="590" y="469"/>
                </a:cubicBezTo>
                <a:close/>
                <a:moveTo>
                  <a:pt x="1593" y="0"/>
                </a:moveTo>
                <a:cubicBezTo>
                  <a:pt x="1593" y="0"/>
                  <a:pt x="1327" y="525"/>
                  <a:pt x="1327" y="671"/>
                </a:cubicBezTo>
                <a:cubicBezTo>
                  <a:pt x="1327" y="818"/>
                  <a:pt x="1446" y="937"/>
                  <a:pt x="1593" y="937"/>
                </a:cubicBezTo>
                <a:cubicBezTo>
                  <a:pt x="1740" y="937"/>
                  <a:pt x="1858" y="818"/>
                  <a:pt x="1858" y="671"/>
                </a:cubicBezTo>
                <a:cubicBezTo>
                  <a:pt x="1858" y="525"/>
                  <a:pt x="1593" y="0"/>
                  <a:pt x="1593" y="0"/>
                </a:cubicBezTo>
                <a:close/>
              </a:path>
            </a:pathLst>
          </a:custGeom>
          <a:solidFill>
            <a:srgbClr val="92E3D5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766114" y="4823778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TextBox 7"/>
          <p:cNvSpPr txBox="1"/>
          <p:nvPr/>
        </p:nvSpPr>
        <p:spPr>
          <a:xfrm>
            <a:off x="3835399" y="513498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矩形 14"/>
          <p:cNvSpPr/>
          <p:nvPr/>
        </p:nvSpPr>
        <p:spPr>
          <a:xfrm>
            <a:off x="6388099" y="1411590"/>
            <a:ext cx="4914901" cy="5103509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17" name="圆: 空心 16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0" name="圆: 空心 19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1" name="圆: 空心 20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iṥḷíḍè"/>
          <p:cNvGrpSpPr/>
          <p:nvPr/>
        </p:nvGrpSpPr>
        <p:grpSpPr>
          <a:xfrm>
            <a:off x="2528048" y="1521486"/>
            <a:ext cx="7135909" cy="3484038"/>
            <a:chOff x="2294965" y="1489599"/>
            <a:chExt cx="7602070" cy="3711638"/>
          </a:xfrm>
        </p:grpSpPr>
        <p:sp>
          <p:nvSpPr>
            <p:cNvPr id="8" name="íśḻiḑè"/>
            <p:cNvSpPr/>
            <p:nvPr/>
          </p:nvSpPr>
          <p:spPr>
            <a:xfrm flipH="1">
              <a:off x="7816583" y="1667990"/>
              <a:ext cx="1504194" cy="163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8" h="21493" extrusionOk="0">
                  <a:moveTo>
                    <a:pt x="11568" y="6"/>
                  </a:moveTo>
                  <a:cubicBezTo>
                    <a:pt x="10467" y="43"/>
                    <a:pt x="9346" y="277"/>
                    <a:pt x="8301" y="788"/>
                  </a:cubicBezTo>
                  <a:cubicBezTo>
                    <a:pt x="4875" y="2463"/>
                    <a:pt x="3315" y="6243"/>
                    <a:pt x="3652" y="9979"/>
                  </a:cubicBezTo>
                  <a:cubicBezTo>
                    <a:pt x="3692" y="10421"/>
                    <a:pt x="3758" y="10863"/>
                    <a:pt x="3744" y="11307"/>
                  </a:cubicBezTo>
                  <a:cubicBezTo>
                    <a:pt x="3716" y="12255"/>
                    <a:pt x="3336" y="13151"/>
                    <a:pt x="2797" y="13941"/>
                  </a:cubicBezTo>
                  <a:cubicBezTo>
                    <a:pt x="2116" y="14939"/>
                    <a:pt x="1172" y="15789"/>
                    <a:pt x="0" y="16380"/>
                  </a:cubicBezTo>
                  <a:cubicBezTo>
                    <a:pt x="1733" y="16479"/>
                    <a:pt x="3416" y="16991"/>
                    <a:pt x="4893" y="17861"/>
                  </a:cubicBezTo>
                  <a:cubicBezTo>
                    <a:pt x="6369" y="18731"/>
                    <a:pt x="7640" y="19959"/>
                    <a:pt x="8551" y="21493"/>
                  </a:cubicBezTo>
                  <a:cubicBezTo>
                    <a:pt x="8701" y="20438"/>
                    <a:pt x="9092" y="19426"/>
                    <a:pt x="9696" y="18535"/>
                  </a:cubicBezTo>
                  <a:cubicBezTo>
                    <a:pt x="10107" y="17927"/>
                    <a:pt x="10617" y="17377"/>
                    <a:pt x="11235" y="16940"/>
                  </a:cubicBezTo>
                  <a:cubicBezTo>
                    <a:pt x="11534" y="16729"/>
                    <a:pt x="11856" y="16547"/>
                    <a:pt x="12210" y="16439"/>
                  </a:cubicBezTo>
                  <a:cubicBezTo>
                    <a:pt x="12438" y="16370"/>
                    <a:pt x="12674" y="16333"/>
                    <a:pt x="12913" y="16329"/>
                  </a:cubicBezTo>
                  <a:cubicBezTo>
                    <a:pt x="13803" y="16250"/>
                    <a:pt x="14690" y="16015"/>
                    <a:pt x="15546" y="15627"/>
                  </a:cubicBezTo>
                  <a:cubicBezTo>
                    <a:pt x="19790" y="13704"/>
                    <a:pt x="21600" y="8798"/>
                    <a:pt x="19584" y="4699"/>
                  </a:cubicBezTo>
                  <a:cubicBezTo>
                    <a:pt x="18078" y="1636"/>
                    <a:pt x="14866" y="-107"/>
                    <a:pt x="11568" y="6"/>
                  </a:cubicBezTo>
                  <a:close/>
                </a:path>
              </a:pathLst>
            </a:custGeom>
            <a:solidFill>
              <a:srgbClr val="92E3D5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" name="i$ľíḍê"/>
            <p:cNvSpPr/>
            <p:nvPr/>
          </p:nvSpPr>
          <p:spPr>
            <a:xfrm flipH="1">
              <a:off x="7993095" y="1843746"/>
              <a:ext cx="897615" cy="89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50" h="18950" extrusionOk="0">
                  <a:moveTo>
                    <a:pt x="18038" y="5425"/>
                  </a:moveTo>
                  <a:cubicBezTo>
                    <a:pt x="15801" y="695"/>
                    <a:pt x="10154" y="-1325"/>
                    <a:pt x="5425" y="912"/>
                  </a:cubicBezTo>
                  <a:cubicBezTo>
                    <a:pt x="696" y="3149"/>
                    <a:pt x="-1325" y="8796"/>
                    <a:pt x="912" y="13525"/>
                  </a:cubicBezTo>
                  <a:cubicBezTo>
                    <a:pt x="3148" y="18254"/>
                    <a:pt x="8796" y="20275"/>
                    <a:pt x="13525" y="18038"/>
                  </a:cubicBezTo>
                  <a:cubicBezTo>
                    <a:pt x="18254" y="15801"/>
                    <a:pt x="20275" y="10154"/>
                    <a:pt x="18038" y="542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" name="ísḷiďè"/>
            <p:cNvSpPr/>
            <p:nvPr/>
          </p:nvSpPr>
          <p:spPr>
            <a:xfrm flipH="1">
              <a:off x="8237622" y="2902827"/>
              <a:ext cx="1659413" cy="154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2" h="21587" extrusionOk="0">
                  <a:moveTo>
                    <a:pt x="7907" y="0"/>
                  </a:moveTo>
                  <a:cubicBezTo>
                    <a:pt x="6906" y="-13"/>
                    <a:pt x="5883" y="190"/>
                    <a:pt x="4894" y="634"/>
                  </a:cubicBezTo>
                  <a:cubicBezTo>
                    <a:pt x="884" y="2433"/>
                    <a:pt x="-1098" y="7565"/>
                    <a:pt x="622" y="11990"/>
                  </a:cubicBezTo>
                  <a:cubicBezTo>
                    <a:pt x="2075" y="15732"/>
                    <a:pt x="5652" y="17579"/>
                    <a:pt x="9206" y="17297"/>
                  </a:cubicBezTo>
                  <a:cubicBezTo>
                    <a:pt x="9486" y="17275"/>
                    <a:pt x="9766" y="17240"/>
                    <a:pt x="10047" y="17244"/>
                  </a:cubicBezTo>
                  <a:cubicBezTo>
                    <a:pt x="11079" y="17256"/>
                    <a:pt x="12042" y="17765"/>
                    <a:pt x="12862" y="18471"/>
                  </a:cubicBezTo>
                  <a:cubicBezTo>
                    <a:pt x="13781" y="19263"/>
                    <a:pt x="14547" y="20314"/>
                    <a:pt x="15062" y="21587"/>
                  </a:cubicBezTo>
                  <a:cubicBezTo>
                    <a:pt x="15247" y="19757"/>
                    <a:pt x="15835" y="18008"/>
                    <a:pt x="16763" y="16504"/>
                  </a:cubicBezTo>
                  <a:cubicBezTo>
                    <a:pt x="17692" y="14999"/>
                    <a:pt x="18960" y="13742"/>
                    <a:pt x="20502" y="12898"/>
                  </a:cubicBezTo>
                  <a:cubicBezTo>
                    <a:pt x="18373" y="12545"/>
                    <a:pt x="16507" y="10921"/>
                    <a:pt x="15719" y="8526"/>
                  </a:cubicBezTo>
                  <a:cubicBezTo>
                    <a:pt x="15568" y="8069"/>
                    <a:pt x="15465" y="7599"/>
                    <a:pt x="15359" y="7125"/>
                  </a:cubicBezTo>
                  <a:cubicBezTo>
                    <a:pt x="15237" y="6576"/>
                    <a:pt x="15111" y="6019"/>
                    <a:pt x="14931" y="5471"/>
                  </a:cubicBezTo>
                  <a:cubicBezTo>
                    <a:pt x="13811" y="2075"/>
                    <a:pt x="10934" y="41"/>
                    <a:pt x="790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1" name="îṣḻíḓè"/>
            <p:cNvSpPr/>
            <p:nvPr/>
          </p:nvSpPr>
          <p:spPr>
            <a:xfrm flipH="1">
              <a:off x="8819353" y="3079162"/>
              <a:ext cx="896388" cy="896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4" h="19054" extrusionOk="0">
                  <a:moveTo>
                    <a:pt x="5969" y="692"/>
                  </a:moveTo>
                  <a:cubicBezTo>
                    <a:pt x="1089" y="2657"/>
                    <a:pt x="-1273" y="8206"/>
                    <a:pt x="692" y="13085"/>
                  </a:cubicBezTo>
                  <a:cubicBezTo>
                    <a:pt x="2657" y="17965"/>
                    <a:pt x="8206" y="20327"/>
                    <a:pt x="13085" y="18362"/>
                  </a:cubicBezTo>
                  <a:cubicBezTo>
                    <a:pt x="17965" y="16397"/>
                    <a:pt x="20327" y="10848"/>
                    <a:pt x="18362" y="5969"/>
                  </a:cubicBezTo>
                  <a:cubicBezTo>
                    <a:pt x="16397" y="1089"/>
                    <a:pt x="10848" y="-1273"/>
                    <a:pt x="5969" y="69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2" name="íŝľîḋé"/>
            <p:cNvSpPr/>
            <p:nvPr/>
          </p:nvSpPr>
          <p:spPr>
            <a:xfrm flipH="1">
              <a:off x="6793882" y="3536202"/>
              <a:ext cx="1894422" cy="1665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564" extrusionOk="0">
                  <a:moveTo>
                    <a:pt x="16395" y="0"/>
                  </a:moveTo>
                  <a:cubicBezTo>
                    <a:pt x="15338" y="2211"/>
                    <a:pt x="13230" y="3601"/>
                    <a:pt x="10921" y="3416"/>
                  </a:cubicBezTo>
                  <a:cubicBezTo>
                    <a:pt x="10449" y="3379"/>
                    <a:pt x="9990" y="3266"/>
                    <a:pt x="9526" y="3183"/>
                  </a:cubicBezTo>
                  <a:cubicBezTo>
                    <a:pt x="9089" y="3104"/>
                    <a:pt x="8648" y="3048"/>
                    <a:pt x="8202" y="3040"/>
                  </a:cubicBezTo>
                  <a:cubicBezTo>
                    <a:pt x="3697" y="2950"/>
                    <a:pt x="20" y="7100"/>
                    <a:pt x="0" y="12235"/>
                  </a:cubicBezTo>
                  <a:cubicBezTo>
                    <a:pt x="-20" y="17348"/>
                    <a:pt x="3594" y="21524"/>
                    <a:pt x="8088" y="21564"/>
                  </a:cubicBezTo>
                  <a:cubicBezTo>
                    <a:pt x="12191" y="21600"/>
                    <a:pt x="15602" y="18173"/>
                    <a:pt x="16197" y="13688"/>
                  </a:cubicBezTo>
                  <a:cubicBezTo>
                    <a:pt x="16208" y="13603"/>
                    <a:pt x="16218" y="13517"/>
                    <a:pt x="16227" y="13431"/>
                  </a:cubicBezTo>
                  <a:cubicBezTo>
                    <a:pt x="16236" y="13350"/>
                    <a:pt x="16244" y="13269"/>
                    <a:pt x="16251" y="13188"/>
                  </a:cubicBezTo>
                  <a:cubicBezTo>
                    <a:pt x="16271" y="12959"/>
                    <a:pt x="16287" y="12727"/>
                    <a:pt x="16341" y="12506"/>
                  </a:cubicBezTo>
                  <a:cubicBezTo>
                    <a:pt x="16382" y="12335"/>
                    <a:pt x="16444" y="12172"/>
                    <a:pt x="16533" y="12023"/>
                  </a:cubicBezTo>
                  <a:cubicBezTo>
                    <a:pt x="16572" y="11958"/>
                    <a:pt x="16616" y="11896"/>
                    <a:pt x="16664" y="11839"/>
                  </a:cubicBezTo>
                  <a:cubicBezTo>
                    <a:pt x="16708" y="11779"/>
                    <a:pt x="16753" y="11719"/>
                    <a:pt x="16800" y="11660"/>
                  </a:cubicBezTo>
                  <a:cubicBezTo>
                    <a:pt x="17294" y="11030"/>
                    <a:pt x="17884" y="10497"/>
                    <a:pt x="18542" y="10093"/>
                  </a:cubicBezTo>
                  <a:cubicBezTo>
                    <a:pt x="19446" y="9538"/>
                    <a:pt x="20481" y="9223"/>
                    <a:pt x="21580" y="9224"/>
                  </a:cubicBezTo>
                  <a:cubicBezTo>
                    <a:pt x="20127" y="8304"/>
                    <a:pt x="18894" y="6990"/>
                    <a:pt x="17993" y="5410"/>
                  </a:cubicBezTo>
                  <a:cubicBezTo>
                    <a:pt x="17092" y="3830"/>
                    <a:pt x="16523" y="1984"/>
                    <a:pt x="1639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" name="iśľíďé"/>
            <p:cNvSpPr/>
            <p:nvPr/>
          </p:nvSpPr>
          <p:spPr>
            <a:xfrm flipH="1">
              <a:off x="7436172" y="3948983"/>
              <a:ext cx="1074205" cy="1074199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4" name="íSlïḋê"/>
            <p:cNvSpPr/>
            <p:nvPr/>
          </p:nvSpPr>
          <p:spPr>
            <a:xfrm flipH="1">
              <a:off x="5355178" y="2874601"/>
              <a:ext cx="1897712" cy="1673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8" h="21590" extrusionOk="0">
                  <a:moveTo>
                    <a:pt x="7777" y="0"/>
                  </a:moveTo>
                  <a:cubicBezTo>
                    <a:pt x="6532" y="-10"/>
                    <a:pt x="5267" y="340"/>
                    <a:pt x="4091" y="1090"/>
                  </a:cubicBezTo>
                  <a:cubicBezTo>
                    <a:pt x="323" y="3491"/>
                    <a:pt x="-1102" y="9086"/>
                    <a:pt x="918" y="13576"/>
                  </a:cubicBezTo>
                  <a:cubicBezTo>
                    <a:pt x="2580" y="17270"/>
                    <a:pt x="6049" y="19049"/>
                    <a:pt x="9330" y="18255"/>
                  </a:cubicBezTo>
                  <a:cubicBezTo>
                    <a:pt x="9527" y="18207"/>
                    <a:pt x="9724" y="18150"/>
                    <a:pt x="9918" y="18077"/>
                  </a:cubicBezTo>
                  <a:cubicBezTo>
                    <a:pt x="10028" y="18035"/>
                    <a:pt x="10138" y="17987"/>
                    <a:pt x="10249" y="17950"/>
                  </a:cubicBezTo>
                  <a:cubicBezTo>
                    <a:pt x="10660" y="17810"/>
                    <a:pt x="11090" y="17799"/>
                    <a:pt x="11514" y="17859"/>
                  </a:cubicBezTo>
                  <a:cubicBezTo>
                    <a:pt x="11682" y="17882"/>
                    <a:pt x="11849" y="17917"/>
                    <a:pt x="12014" y="17960"/>
                  </a:cubicBezTo>
                  <a:cubicBezTo>
                    <a:pt x="12618" y="18116"/>
                    <a:pt x="13203" y="18376"/>
                    <a:pt x="13742" y="18738"/>
                  </a:cubicBezTo>
                  <a:cubicBezTo>
                    <a:pt x="14703" y="19383"/>
                    <a:pt x="15527" y="20347"/>
                    <a:pt x="16089" y="21590"/>
                  </a:cubicBezTo>
                  <a:cubicBezTo>
                    <a:pt x="16106" y="19706"/>
                    <a:pt x="16510" y="17854"/>
                    <a:pt x="17259" y="16204"/>
                  </a:cubicBezTo>
                  <a:cubicBezTo>
                    <a:pt x="18008" y="14555"/>
                    <a:pt x="19102" y="13109"/>
                    <a:pt x="20498" y="12038"/>
                  </a:cubicBezTo>
                  <a:cubicBezTo>
                    <a:pt x="18595" y="11859"/>
                    <a:pt x="16800" y="10648"/>
                    <a:pt x="15712" y="8617"/>
                  </a:cubicBezTo>
                  <a:cubicBezTo>
                    <a:pt x="15642" y="8487"/>
                    <a:pt x="15575" y="8355"/>
                    <a:pt x="15518" y="8216"/>
                  </a:cubicBezTo>
                  <a:cubicBezTo>
                    <a:pt x="15374" y="7856"/>
                    <a:pt x="15316" y="7463"/>
                    <a:pt x="15238" y="7078"/>
                  </a:cubicBezTo>
                  <a:cubicBezTo>
                    <a:pt x="15085" y="6329"/>
                    <a:pt x="14858" y="5589"/>
                    <a:pt x="14542" y="4880"/>
                  </a:cubicBezTo>
                  <a:cubicBezTo>
                    <a:pt x="13166" y="1786"/>
                    <a:pt x="10518" y="21"/>
                    <a:pt x="777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5" name="íṥļïḍè"/>
            <p:cNvSpPr/>
            <p:nvPr/>
          </p:nvSpPr>
          <p:spPr>
            <a:xfrm flipH="1">
              <a:off x="5999091" y="3051674"/>
              <a:ext cx="1076336" cy="1076341"/>
            </a:xfrm>
            <a:prstGeom prst="ellipse">
              <a:avLst/>
            </a:prstGeom>
            <a:solidFill>
              <a:srgbClr val="92E3D5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6" name="isḷíḑè"/>
            <p:cNvSpPr/>
            <p:nvPr/>
          </p:nvSpPr>
          <p:spPr>
            <a:xfrm flipH="1">
              <a:off x="3837026" y="3479417"/>
              <a:ext cx="1931609" cy="1680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91" extrusionOk="0">
                  <a:moveTo>
                    <a:pt x="16325" y="0"/>
                  </a:moveTo>
                  <a:cubicBezTo>
                    <a:pt x="15247" y="1970"/>
                    <a:pt x="13395" y="3323"/>
                    <a:pt x="11258" y="3497"/>
                  </a:cubicBezTo>
                  <a:cubicBezTo>
                    <a:pt x="11121" y="3508"/>
                    <a:pt x="10984" y="3514"/>
                    <a:pt x="10847" y="3512"/>
                  </a:cubicBezTo>
                  <a:cubicBezTo>
                    <a:pt x="10356" y="3501"/>
                    <a:pt x="9884" y="3374"/>
                    <a:pt x="9402" y="3283"/>
                  </a:cubicBezTo>
                  <a:cubicBezTo>
                    <a:pt x="8952" y="3198"/>
                    <a:pt x="8493" y="3145"/>
                    <a:pt x="8027" y="3141"/>
                  </a:cubicBezTo>
                  <a:cubicBezTo>
                    <a:pt x="3589" y="3111"/>
                    <a:pt x="-9" y="7260"/>
                    <a:pt x="0" y="12368"/>
                  </a:cubicBezTo>
                  <a:cubicBezTo>
                    <a:pt x="9" y="17459"/>
                    <a:pt x="3597" y="21580"/>
                    <a:pt x="8027" y="21591"/>
                  </a:cubicBezTo>
                  <a:cubicBezTo>
                    <a:pt x="11723" y="21600"/>
                    <a:pt x="14839" y="18740"/>
                    <a:pt x="15757" y="14831"/>
                  </a:cubicBezTo>
                  <a:cubicBezTo>
                    <a:pt x="15810" y="14608"/>
                    <a:pt x="15855" y="14384"/>
                    <a:pt x="15896" y="14157"/>
                  </a:cubicBezTo>
                  <a:cubicBezTo>
                    <a:pt x="15991" y="13631"/>
                    <a:pt x="16067" y="13091"/>
                    <a:pt x="16293" y="12618"/>
                  </a:cubicBezTo>
                  <a:cubicBezTo>
                    <a:pt x="16428" y="12335"/>
                    <a:pt x="16611" y="12089"/>
                    <a:pt x="16802" y="11853"/>
                  </a:cubicBezTo>
                  <a:cubicBezTo>
                    <a:pt x="17252" y="11297"/>
                    <a:pt x="17752" y="10792"/>
                    <a:pt x="18314" y="10387"/>
                  </a:cubicBezTo>
                  <a:cubicBezTo>
                    <a:pt x="19265" y="9703"/>
                    <a:pt x="20388" y="9311"/>
                    <a:pt x="21591" y="9320"/>
                  </a:cubicBezTo>
                  <a:cubicBezTo>
                    <a:pt x="20126" y="8398"/>
                    <a:pt x="18880" y="7075"/>
                    <a:pt x="17965" y="5479"/>
                  </a:cubicBezTo>
                  <a:cubicBezTo>
                    <a:pt x="17050" y="3883"/>
                    <a:pt x="16466" y="2014"/>
                    <a:pt x="1632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" name="îşļîďê"/>
            <p:cNvSpPr/>
            <p:nvPr/>
          </p:nvSpPr>
          <p:spPr>
            <a:xfrm flipH="1">
              <a:off x="4514448" y="3904117"/>
              <a:ext cx="1073192" cy="107358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8" name="iṥḻïḋe"/>
            <p:cNvSpPr/>
            <p:nvPr/>
          </p:nvSpPr>
          <p:spPr>
            <a:xfrm flipH="1">
              <a:off x="2524765" y="2529059"/>
              <a:ext cx="1794787" cy="179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1095"/>
                    <a:pt x="12" y="11387"/>
                    <a:pt x="36" y="11676"/>
                  </a:cubicBezTo>
                  <a:cubicBezTo>
                    <a:pt x="334" y="15393"/>
                    <a:pt x="2514" y="18579"/>
                    <a:pt x="5623" y="20280"/>
                  </a:cubicBezTo>
                  <a:cubicBezTo>
                    <a:pt x="7160" y="21121"/>
                    <a:pt x="8924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close/>
                </a:path>
              </a:pathLst>
            </a:custGeom>
            <a:solidFill>
              <a:srgbClr val="92E3D5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îšliḓê"/>
            <p:cNvSpPr/>
            <p:nvPr/>
          </p:nvSpPr>
          <p:spPr>
            <a:xfrm flipH="1">
              <a:off x="2750781" y="2755067"/>
              <a:ext cx="1342754" cy="1342767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0" name="işľïde"/>
            <p:cNvSpPr/>
            <p:nvPr/>
          </p:nvSpPr>
          <p:spPr>
            <a:xfrm>
              <a:off x="2294965" y="3400934"/>
              <a:ext cx="688516" cy="1055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6" h="21600" extrusionOk="0">
                  <a:moveTo>
                    <a:pt x="248" y="0"/>
                  </a:moveTo>
                  <a:cubicBezTo>
                    <a:pt x="-394" y="3423"/>
                    <a:pt x="224" y="6830"/>
                    <a:pt x="1940" y="9968"/>
                  </a:cubicBezTo>
                  <a:cubicBezTo>
                    <a:pt x="3705" y="13196"/>
                    <a:pt x="6652" y="16173"/>
                    <a:pt x="10864" y="18394"/>
                  </a:cubicBezTo>
                  <a:cubicBezTo>
                    <a:pt x="13880" y="19984"/>
                    <a:pt x="17424" y="21083"/>
                    <a:pt x="21206" y="21600"/>
                  </a:cubicBezTo>
                </a:path>
              </a:pathLst>
            </a:custGeom>
            <a:noFill/>
            <a:ln w="63500" cap="flat">
              <a:solidFill>
                <a:schemeClr val="bg1">
                  <a:lumMod val="85000"/>
                </a:schemeClr>
              </a:solidFill>
              <a:prstDash val="solid"/>
              <a:miter lim="400000"/>
              <a:tailEnd type="triangle" w="med" len="med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ïṥlïḑe"/>
            <p:cNvSpPr/>
            <p:nvPr/>
          </p:nvSpPr>
          <p:spPr>
            <a:xfrm rot="10800000">
              <a:off x="8670849" y="1489599"/>
              <a:ext cx="574319" cy="888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4" h="21600" extrusionOk="0">
                  <a:moveTo>
                    <a:pt x="737" y="0"/>
                  </a:moveTo>
                  <a:cubicBezTo>
                    <a:pt x="-1626" y="6731"/>
                    <a:pt x="1797" y="13810"/>
                    <a:pt x="9518" y="18160"/>
                  </a:cubicBezTo>
                  <a:cubicBezTo>
                    <a:pt x="12560" y="19874"/>
                    <a:pt x="16145" y="21054"/>
                    <a:pt x="19974" y="21600"/>
                  </a:cubicBezTo>
                </a:path>
              </a:pathLst>
            </a:custGeom>
            <a:noFill/>
            <a:ln w="63500" cap="flat">
              <a:solidFill>
                <a:schemeClr val="bg1">
                  <a:lumMod val="85000"/>
                </a:schemeClr>
              </a:solidFill>
              <a:prstDash val="solid"/>
              <a:miter lim="400000"/>
              <a:tailEnd type="triangle" w="med" len="med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ïṣļïḓê"/>
            <p:cNvSpPr/>
            <p:nvPr/>
          </p:nvSpPr>
          <p:spPr>
            <a:xfrm>
              <a:off x="4730027" y="4471401"/>
              <a:ext cx="642034" cy="369332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ctr"/>
              <a:r>
                <a:rPr lang="en-US" altLang="zh-CN" sz="16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3" name="iŝliḑé"/>
            <p:cNvSpPr/>
            <p:nvPr/>
          </p:nvSpPr>
          <p:spPr>
            <a:xfrm>
              <a:off x="6216242" y="3602408"/>
              <a:ext cx="642034" cy="369332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ctr"/>
              <a:r>
                <a:rPr lang="en-US" altLang="zh-CN" sz="16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4" name="iṣlíḋé"/>
            <p:cNvSpPr/>
            <p:nvPr/>
          </p:nvSpPr>
          <p:spPr>
            <a:xfrm>
              <a:off x="7652257" y="4489681"/>
              <a:ext cx="642034" cy="369332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ctr"/>
              <a:r>
                <a:rPr lang="en-US" altLang="zh-CN" sz="16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5" name="išľïḋé"/>
            <p:cNvSpPr/>
            <p:nvPr/>
          </p:nvSpPr>
          <p:spPr>
            <a:xfrm>
              <a:off x="8995935" y="3555840"/>
              <a:ext cx="543224" cy="319566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 lnSpcReduction="10000"/>
            </a:bodyPr>
            <a:lstStyle/>
            <a:p>
              <a:pPr algn="ctr"/>
              <a:r>
                <a:rPr lang="en-US" altLang="zh-CN" sz="14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6" name="iŝḻíďè"/>
            <p:cNvSpPr/>
            <p:nvPr/>
          </p:nvSpPr>
          <p:spPr>
            <a:xfrm>
              <a:off x="8120885" y="2305108"/>
              <a:ext cx="642034" cy="369332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ctr"/>
              <a:r>
                <a:rPr lang="en-US" altLang="zh-CN" sz="16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7" name="ïsḻîďé"/>
            <p:cNvSpPr/>
            <p:nvPr/>
          </p:nvSpPr>
          <p:spPr>
            <a:xfrm>
              <a:off x="3054216" y="3442611"/>
              <a:ext cx="735885" cy="446575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rmAutofit/>
            </a:bodyPr>
            <a:lstStyle/>
            <a:p>
              <a:pPr algn="ctr"/>
              <a:r>
                <a:rPr lang="en-US" altLang="zh-CN" sz="2000" i="1" dirty="0">
                  <a:cs typeface="+mn-ea"/>
                  <a:sym typeface="+mn-lt"/>
                </a:rPr>
                <a:t>Text</a:t>
              </a:r>
            </a:p>
          </p:txBody>
        </p:sp>
        <p:sp>
          <p:nvSpPr>
            <p:cNvPr id="28" name="îŝlíḋê"/>
            <p:cNvSpPr/>
            <p:nvPr/>
          </p:nvSpPr>
          <p:spPr>
            <a:xfrm>
              <a:off x="3221702" y="2963714"/>
              <a:ext cx="400912" cy="400306"/>
            </a:xfrm>
            <a:custGeom>
              <a:avLst/>
              <a:gdLst>
                <a:gd name="connsiteX0" fmla="*/ 106370 w 607639"/>
                <a:gd name="connsiteY0" fmla="*/ 436610 h 606722"/>
                <a:gd name="connsiteX1" fmla="*/ 61329 w 607639"/>
                <a:gd name="connsiteY1" fmla="*/ 480515 h 606722"/>
                <a:gd name="connsiteX2" fmla="*/ 126397 w 607639"/>
                <a:gd name="connsiteY2" fmla="*/ 545485 h 606722"/>
                <a:gd name="connsiteX3" fmla="*/ 170369 w 607639"/>
                <a:gd name="connsiteY3" fmla="*/ 500513 h 606722"/>
                <a:gd name="connsiteX4" fmla="*/ 455714 w 607639"/>
                <a:gd name="connsiteY4" fmla="*/ 404481 h 606722"/>
                <a:gd name="connsiteX5" fmla="*/ 531614 w 607639"/>
                <a:gd name="connsiteY5" fmla="*/ 404481 h 606722"/>
                <a:gd name="connsiteX6" fmla="*/ 531703 w 607639"/>
                <a:gd name="connsiteY6" fmla="*/ 404481 h 606722"/>
                <a:gd name="connsiteX7" fmla="*/ 531792 w 607639"/>
                <a:gd name="connsiteY7" fmla="*/ 404481 h 606722"/>
                <a:gd name="connsiteX8" fmla="*/ 548075 w 607639"/>
                <a:gd name="connsiteY8" fmla="*/ 410525 h 606722"/>
                <a:gd name="connsiteX9" fmla="*/ 551456 w 607639"/>
                <a:gd name="connsiteY9" fmla="*/ 413991 h 606722"/>
                <a:gd name="connsiteX10" fmla="*/ 556973 w 607639"/>
                <a:gd name="connsiteY10" fmla="*/ 429012 h 606722"/>
                <a:gd name="connsiteX11" fmla="*/ 556973 w 607639"/>
                <a:gd name="connsiteY11" fmla="*/ 429811 h 606722"/>
                <a:gd name="connsiteX12" fmla="*/ 556973 w 607639"/>
                <a:gd name="connsiteY12" fmla="*/ 505625 h 606722"/>
                <a:gd name="connsiteX13" fmla="*/ 531614 w 607639"/>
                <a:gd name="connsiteY13" fmla="*/ 530867 h 606722"/>
                <a:gd name="connsiteX14" fmla="*/ 506343 w 607639"/>
                <a:gd name="connsiteY14" fmla="*/ 505625 h 606722"/>
                <a:gd name="connsiteX15" fmla="*/ 476001 w 607639"/>
                <a:gd name="connsiteY15" fmla="*/ 546065 h 606722"/>
                <a:gd name="connsiteX16" fmla="*/ 455714 w 607639"/>
                <a:gd name="connsiteY16" fmla="*/ 556197 h 606722"/>
                <a:gd name="connsiteX17" fmla="*/ 440498 w 607639"/>
                <a:gd name="connsiteY17" fmla="*/ 551131 h 606722"/>
                <a:gd name="connsiteX18" fmla="*/ 435515 w 607639"/>
                <a:gd name="connsiteY18" fmla="*/ 515757 h 606722"/>
                <a:gd name="connsiteX19" fmla="*/ 481073 w 607639"/>
                <a:gd name="connsiteY19" fmla="*/ 455053 h 606722"/>
                <a:gd name="connsiteX20" fmla="*/ 455714 w 607639"/>
                <a:gd name="connsiteY20" fmla="*/ 455053 h 606722"/>
                <a:gd name="connsiteX21" fmla="*/ 430443 w 607639"/>
                <a:gd name="connsiteY21" fmla="*/ 429811 h 606722"/>
                <a:gd name="connsiteX22" fmla="*/ 455714 w 607639"/>
                <a:gd name="connsiteY22" fmla="*/ 404481 h 606722"/>
                <a:gd name="connsiteX23" fmla="*/ 157786 w 607639"/>
                <a:gd name="connsiteY23" fmla="*/ 282117 h 606722"/>
                <a:gd name="connsiteX24" fmla="*/ 175710 w 607639"/>
                <a:gd name="connsiteY24" fmla="*/ 289516 h 606722"/>
                <a:gd name="connsiteX25" fmla="*/ 317685 w 607639"/>
                <a:gd name="connsiteY25" fmla="*/ 431277 h 606722"/>
                <a:gd name="connsiteX26" fmla="*/ 317685 w 607639"/>
                <a:gd name="connsiteY26" fmla="*/ 467006 h 606722"/>
                <a:gd name="connsiteX27" fmla="*/ 245229 w 607639"/>
                <a:gd name="connsiteY27" fmla="*/ 539441 h 606722"/>
                <a:gd name="connsiteX28" fmla="*/ 227248 w 607639"/>
                <a:gd name="connsiteY28" fmla="*/ 546818 h 606722"/>
                <a:gd name="connsiteX29" fmla="*/ 209357 w 607639"/>
                <a:gd name="connsiteY29" fmla="*/ 539441 h 606722"/>
                <a:gd name="connsiteX30" fmla="*/ 206241 w 607639"/>
                <a:gd name="connsiteY30" fmla="*/ 536242 h 606722"/>
                <a:gd name="connsiteX31" fmla="*/ 144734 w 607639"/>
                <a:gd name="connsiteY31" fmla="*/ 599079 h 606722"/>
                <a:gd name="connsiteX32" fmla="*/ 126753 w 607639"/>
                <a:gd name="connsiteY32" fmla="*/ 606722 h 606722"/>
                <a:gd name="connsiteX33" fmla="*/ 126575 w 607639"/>
                <a:gd name="connsiteY33" fmla="*/ 606722 h 606722"/>
                <a:gd name="connsiteX34" fmla="*/ 108684 w 607639"/>
                <a:gd name="connsiteY34" fmla="*/ 599256 h 606722"/>
                <a:gd name="connsiteX35" fmla="*/ 7388 w 607639"/>
                <a:gd name="connsiteY35" fmla="*/ 498113 h 606722"/>
                <a:gd name="connsiteX36" fmla="*/ 0 w 607639"/>
                <a:gd name="connsiteY36" fmla="*/ 480160 h 606722"/>
                <a:gd name="connsiteX37" fmla="*/ 7655 w 607639"/>
                <a:gd name="connsiteY37" fmla="*/ 462206 h 606722"/>
                <a:gd name="connsiteX38" fmla="*/ 70587 w 607639"/>
                <a:gd name="connsiteY38" fmla="*/ 400792 h 606722"/>
                <a:gd name="connsiteX39" fmla="*/ 67382 w 607639"/>
                <a:gd name="connsiteY39" fmla="*/ 397681 h 606722"/>
                <a:gd name="connsiteX40" fmla="*/ 59994 w 607639"/>
                <a:gd name="connsiteY40" fmla="*/ 379728 h 606722"/>
                <a:gd name="connsiteX41" fmla="*/ 67382 w 607639"/>
                <a:gd name="connsiteY41" fmla="*/ 361863 h 606722"/>
                <a:gd name="connsiteX42" fmla="*/ 139927 w 607639"/>
                <a:gd name="connsiteY42" fmla="*/ 289516 h 606722"/>
                <a:gd name="connsiteX43" fmla="*/ 157786 w 607639"/>
                <a:gd name="connsiteY43" fmla="*/ 282117 h 606722"/>
                <a:gd name="connsiteX44" fmla="*/ 363724 w 607639"/>
                <a:gd name="connsiteY44" fmla="*/ 101159 h 606722"/>
                <a:gd name="connsiteX45" fmla="*/ 353254 w 607639"/>
                <a:gd name="connsiteY45" fmla="*/ 105492 h 606722"/>
                <a:gd name="connsiteX46" fmla="*/ 320945 w 607639"/>
                <a:gd name="connsiteY46" fmla="*/ 137752 h 606722"/>
                <a:gd name="connsiteX47" fmla="*/ 323793 w 607639"/>
                <a:gd name="connsiteY47" fmla="*/ 139974 h 606722"/>
                <a:gd name="connsiteX48" fmla="*/ 335898 w 607639"/>
                <a:gd name="connsiteY48" fmla="*/ 148417 h 606722"/>
                <a:gd name="connsiteX49" fmla="*/ 341149 w 607639"/>
                <a:gd name="connsiteY49" fmla="*/ 151794 h 606722"/>
                <a:gd name="connsiteX50" fmla="*/ 359930 w 607639"/>
                <a:gd name="connsiteY50" fmla="*/ 162459 h 606722"/>
                <a:gd name="connsiteX51" fmla="*/ 408439 w 607639"/>
                <a:gd name="connsiteY51" fmla="*/ 198897 h 606722"/>
                <a:gd name="connsiteX52" fmla="*/ 444933 w 607639"/>
                <a:gd name="connsiteY52" fmla="*/ 247243 h 606722"/>
                <a:gd name="connsiteX53" fmla="*/ 455614 w 607639"/>
                <a:gd name="connsiteY53" fmla="*/ 266084 h 606722"/>
                <a:gd name="connsiteX54" fmla="*/ 458907 w 607639"/>
                <a:gd name="connsiteY54" fmla="*/ 271239 h 606722"/>
                <a:gd name="connsiteX55" fmla="*/ 467452 w 607639"/>
                <a:gd name="connsiteY55" fmla="*/ 283326 h 606722"/>
                <a:gd name="connsiteX56" fmla="*/ 469677 w 607639"/>
                <a:gd name="connsiteY56" fmla="*/ 286258 h 606722"/>
                <a:gd name="connsiteX57" fmla="*/ 501987 w 607639"/>
                <a:gd name="connsiteY57" fmla="*/ 253998 h 606722"/>
                <a:gd name="connsiteX58" fmla="*/ 501987 w 607639"/>
                <a:gd name="connsiteY58" fmla="*/ 233024 h 606722"/>
                <a:gd name="connsiteX59" fmla="*/ 374260 w 607639"/>
                <a:gd name="connsiteY59" fmla="*/ 105492 h 606722"/>
                <a:gd name="connsiteX60" fmla="*/ 363724 w 607639"/>
                <a:gd name="connsiteY60" fmla="*/ 101159 h 606722"/>
                <a:gd name="connsiteX61" fmla="*/ 177209 w 607639"/>
                <a:gd name="connsiteY61" fmla="*/ 50521 h 606722"/>
                <a:gd name="connsiteX62" fmla="*/ 195096 w 607639"/>
                <a:gd name="connsiteY62" fmla="*/ 57919 h 606722"/>
                <a:gd name="connsiteX63" fmla="*/ 195096 w 607639"/>
                <a:gd name="connsiteY63" fmla="*/ 93644 h 606722"/>
                <a:gd name="connsiteX64" fmla="*/ 137075 w 607639"/>
                <a:gd name="connsiteY64" fmla="*/ 151675 h 606722"/>
                <a:gd name="connsiteX65" fmla="*/ 151936 w 607639"/>
                <a:gd name="connsiteY65" fmla="*/ 151675 h 606722"/>
                <a:gd name="connsiteX66" fmla="*/ 177209 w 607639"/>
                <a:gd name="connsiteY66" fmla="*/ 176914 h 606722"/>
                <a:gd name="connsiteX67" fmla="*/ 151936 w 607639"/>
                <a:gd name="connsiteY67" fmla="*/ 202241 h 606722"/>
                <a:gd name="connsiteX68" fmla="*/ 75939 w 607639"/>
                <a:gd name="connsiteY68" fmla="*/ 202241 h 606722"/>
                <a:gd name="connsiteX69" fmla="*/ 59387 w 607639"/>
                <a:gd name="connsiteY69" fmla="*/ 196020 h 606722"/>
                <a:gd name="connsiteX70" fmla="*/ 55916 w 607639"/>
                <a:gd name="connsiteY70" fmla="*/ 192288 h 606722"/>
                <a:gd name="connsiteX71" fmla="*/ 50755 w 607639"/>
                <a:gd name="connsiteY71" fmla="*/ 178691 h 606722"/>
                <a:gd name="connsiteX72" fmla="*/ 50666 w 607639"/>
                <a:gd name="connsiteY72" fmla="*/ 176736 h 606722"/>
                <a:gd name="connsiteX73" fmla="*/ 50666 w 607639"/>
                <a:gd name="connsiteY73" fmla="*/ 101109 h 606722"/>
                <a:gd name="connsiteX74" fmla="*/ 75939 w 607639"/>
                <a:gd name="connsiteY74" fmla="*/ 75782 h 606722"/>
                <a:gd name="connsiteX75" fmla="*/ 101301 w 607639"/>
                <a:gd name="connsiteY75" fmla="*/ 101109 h 606722"/>
                <a:gd name="connsiteX76" fmla="*/ 101301 w 607639"/>
                <a:gd name="connsiteY76" fmla="*/ 115861 h 606722"/>
                <a:gd name="connsiteX77" fmla="*/ 159322 w 607639"/>
                <a:gd name="connsiteY77" fmla="*/ 57919 h 606722"/>
                <a:gd name="connsiteX78" fmla="*/ 177209 w 607639"/>
                <a:gd name="connsiteY78" fmla="*/ 50521 h 606722"/>
                <a:gd name="connsiteX79" fmla="*/ 480892 w 607639"/>
                <a:gd name="connsiteY79" fmla="*/ 0 h 606722"/>
                <a:gd name="connsiteX80" fmla="*/ 498960 w 607639"/>
                <a:gd name="connsiteY80" fmla="*/ 7376 h 606722"/>
                <a:gd name="connsiteX81" fmla="*/ 600162 w 607639"/>
                <a:gd name="connsiteY81" fmla="*/ 108513 h 606722"/>
                <a:gd name="connsiteX82" fmla="*/ 607639 w 607639"/>
                <a:gd name="connsiteY82" fmla="*/ 126554 h 606722"/>
                <a:gd name="connsiteX83" fmla="*/ 599984 w 607639"/>
                <a:gd name="connsiteY83" fmla="*/ 144507 h 606722"/>
                <a:gd name="connsiteX84" fmla="*/ 541417 w 607639"/>
                <a:gd name="connsiteY84" fmla="*/ 201741 h 606722"/>
                <a:gd name="connsiteX85" fmla="*/ 537768 w 607639"/>
                <a:gd name="connsiteY85" fmla="*/ 289724 h 606722"/>
                <a:gd name="connsiteX86" fmla="*/ 486499 w 607639"/>
                <a:gd name="connsiteY86" fmla="*/ 340915 h 606722"/>
                <a:gd name="connsiteX87" fmla="*/ 484719 w 607639"/>
                <a:gd name="connsiteY87" fmla="*/ 342159 h 606722"/>
                <a:gd name="connsiteX88" fmla="*/ 480002 w 607639"/>
                <a:gd name="connsiteY88" fmla="*/ 345270 h 606722"/>
                <a:gd name="connsiteX89" fmla="*/ 476530 w 607639"/>
                <a:gd name="connsiteY89" fmla="*/ 346869 h 606722"/>
                <a:gd name="connsiteX90" fmla="*/ 471190 w 607639"/>
                <a:gd name="connsiteY90" fmla="*/ 347847 h 606722"/>
                <a:gd name="connsiteX91" fmla="*/ 468609 w 607639"/>
                <a:gd name="connsiteY91" fmla="*/ 348380 h 606722"/>
                <a:gd name="connsiteX92" fmla="*/ 467452 w 607639"/>
                <a:gd name="connsiteY92" fmla="*/ 348114 h 606722"/>
                <a:gd name="connsiteX93" fmla="*/ 462111 w 607639"/>
                <a:gd name="connsiteY93" fmla="*/ 347047 h 606722"/>
                <a:gd name="connsiteX94" fmla="*/ 458373 w 607639"/>
                <a:gd name="connsiteY94" fmla="*/ 345981 h 606722"/>
                <a:gd name="connsiteX95" fmla="*/ 457305 w 607639"/>
                <a:gd name="connsiteY95" fmla="*/ 345714 h 606722"/>
                <a:gd name="connsiteX96" fmla="*/ 428911 w 607639"/>
                <a:gd name="connsiteY96" fmla="*/ 331494 h 606722"/>
                <a:gd name="connsiteX97" fmla="*/ 407282 w 607639"/>
                <a:gd name="connsiteY97" fmla="*/ 335049 h 606722"/>
                <a:gd name="connsiteX98" fmla="*/ 376308 w 607639"/>
                <a:gd name="connsiteY98" fmla="*/ 365888 h 606722"/>
                <a:gd name="connsiteX99" fmla="*/ 344265 w 607639"/>
                <a:gd name="connsiteY99" fmla="*/ 379219 h 606722"/>
                <a:gd name="connsiteX100" fmla="*/ 312133 w 607639"/>
                <a:gd name="connsiteY100" fmla="*/ 365888 h 606722"/>
                <a:gd name="connsiteX101" fmla="*/ 241194 w 607639"/>
                <a:gd name="connsiteY101" fmla="*/ 295057 h 606722"/>
                <a:gd name="connsiteX102" fmla="*/ 241194 w 607639"/>
                <a:gd name="connsiteY102" fmla="*/ 230891 h 606722"/>
                <a:gd name="connsiteX103" fmla="*/ 272079 w 607639"/>
                <a:gd name="connsiteY103" fmla="*/ 200052 h 606722"/>
                <a:gd name="connsiteX104" fmla="*/ 275551 w 607639"/>
                <a:gd name="connsiteY104" fmla="*/ 178456 h 606722"/>
                <a:gd name="connsiteX105" fmla="*/ 261398 w 607639"/>
                <a:gd name="connsiteY105" fmla="*/ 150106 h 606722"/>
                <a:gd name="connsiteX106" fmla="*/ 261131 w 607639"/>
                <a:gd name="connsiteY106" fmla="*/ 149039 h 606722"/>
                <a:gd name="connsiteX107" fmla="*/ 260063 w 607639"/>
                <a:gd name="connsiteY107" fmla="*/ 145307 h 606722"/>
                <a:gd name="connsiteX108" fmla="*/ 258995 w 607639"/>
                <a:gd name="connsiteY108" fmla="*/ 139974 h 606722"/>
                <a:gd name="connsiteX109" fmla="*/ 259262 w 607639"/>
                <a:gd name="connsiteY109" fmla="*/ 136242 h 606722"/>
                <a:gd name="connsiteX110" fmla="*/ 260241 w 607639"/>
                <a:gd name="connsiteY110" fmla="*/ 130909 h 606722"/>
                <a:gd name="connsiteX111" fmla="*/ 261754 w 607639"/>
                <a:gd name="connsiteY111" fmla="*/ 127443 h 606722"/>
                <a:gd name="connsiteX112" fmla="*/ 264959 w 607639"/>
                <a:gd name="connsiteY112" fmla="*/ 122733 h 606722"/>
                <a:gd name="connsiteX113" fmla="*/ 266116 w 607639"/>
                <a:gd name="connsiteY113" fmla="*/ 120955 h 606722"/>
                <a:gd name="connsiteX114" fmla="*/ 317384 w 607639"/>
                <a:gd name="connsiteY114" fmla="*/ 69676 h 606722"/>
                <a:gd name="connsiteX115" fmla="*/ 405591 w 607639"/>
                <a:gd name="connsiteY115" fmla="*/ 66121 h 606722"/>
                <a:gd name="connsiteX116" fmla="*/ 462912 w 607639"/>
                <a:gd name="connsiteY116" fmla="*/ 7554 h 606722"/>
                <a:gd name="connsiteX117" fmla="*/ 480892 w 607639"/>
                <a:gd name="connsiteY11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7639" h="606722">
                  <a:moveTo>
                    <a:pt x="106370" y="436610"/>
                  </a:moveTo>
                  <a:lnTo>
                    <a:pt x="61329" y="480515"/>
                  </a:lnTo>
                  <a:lnTo>
                    <a:pt x="126397" y="545485"/>
                  </a:lnTo>
                  <a:lnTo>
                    <a:pt x="170369" y="500513"/>
                  </a:lnTo>
                  <a:close/>
                  <a:moveTo>
                    <a:pt x="455714" y="404481"/>
                  </a:moveTo>
                  <a:lnTo>
                    <a:pt x="531614" y="404481"/>
                  </a:lnTo>
                  <a:lnTo>
                    <a:pt x="531703" y="404481"/>
                  </a:lnTo>
                  <a:lnTo>
                    <a:pt x="531792" y="404481"/>
                  </a:lnTo>
                  <a:cubicBezTo>
                    <a:pt x="538020" y="404481"/>
                    <a:pt x="543715" y="406792"/>
                    <a:pt x="548075" y="410525"/>
                  </a:cubicBezTo>
                  <a:cubicBezTo>
                    <a:pt x="549321" y="411591"/>
                    <a:pt x="550388" y="412747"/>
                    <a:pt x="551456" y="413991"/>
                  </a:cubicBezTo>
                  <a:cubicBezTo>
                    <a:pt x="554748" y="418079"/>
                    <a:pt x="556795" y="423323"/>
                    <a:pt x="556973" y="429012"/>
                  </a:cubicBezTo>
                  <a:cubicBezTo>
                    <a:pt x="556973" y="429278"/>
                    <a:pt x="556973" y="429545"/>
                    <a:pt x="556973" y="429811"/>
                  </a:cubicBezTo>
                  <a:lnTo>
                    <a:pt x="556973" y="505625"/>
                  </a:lnTo>
                  <a:cubicBezTo>
                    <a:pt x="556973" y="519579"/>
                    <a:pt x="545673" y="530867"/>
                    <a:pt x="531614" y="530867"/>
                  </a:cubicBezTo>
                  <a:cubicBezTo>
                    <a:pt x="517644" y="530867"/>
                    <a:pt x="506343" y="519579"/>
                    <a:pt x="506343" y="505625"/>
                  </a:cubicBezTo>
                  <a:lnTo>
                    <a:pt x="476001" y="546065"/>
                  </a:lnTo>
                  <a:cubicBezTo>
                    <a:pt x="471018" y="552731"/>
                    <a:pt x="463366" y="556197"/>
                    <a:pt x="455714" y="556197"/>
                  </a:cubicBezTo>
                  <a:cubicBezTo>
                    <a:pt x="450375" y="556197"/>
                    <a:pt x="445125" y="554508"/>
                    <a:pt x="440498" y="551131"/>
                  </a:cubicBezTo>
                  <a:cubicBezTo>
                    <a:pt x="429375" y="542776"/>
                    <a:pt x="427062" y="526867"/>
                    <a:pt x="435515" y="515757"/>
                  </a:cubicBezTo>
                  <a:lnTo>
                    <a:pt x="481073" y="455053"/>
                  </a:lnTo>
                  <a:lnTo>
                    <a:pt x="455714" y="455053"/>
                  </a:lnTo>
                  <a:cubicBezTo>
                    <a:pt x="441744" y="455053"/>
                    <a:pt x="430443" y="443765"/>
                    <a:pt x="430443" y="429811"/>
                  </a:cubicBezTo>
                  <a:cubicBezTo>
                    <a:pt x="430443" y="415857"/>
                    <a:pt x="441744" y="404481"/>
                    <a:pt x="455714" y="404481"/>
                  </a:cubicBezTo>
                  <a:close/>
                  <a:moveTo>
                    <a:pt x="157786" y="282117"/>
                  </a:moveTo>
                  <a:cubicBezTo>
                    <a:pt x="164272" y="282117"/>
                    <a:pt x="170770" y="284584"/>
                    <a:pt x="175710" y="289516"/>
                  </a:cubicBezTo>
                  <a:lnTo>
                    <a:pt x="317685" y="431277"/>
                  </a:lnTo>
                  <a:cubicBezTo>
                    <a:pt x="327565" y="441142"/>
                    <a:pt x="327565" y="457140"/>
                    <a:pt x="317685" y="467006"/>
                  </a:cubicBezTo>
                  <a:lnTo>
                    <a:pt x="245229" y="539441"/>
                  </a:lnTo>
                  <a:cubicBezTo>
                    <a:pt x="240422" y="544152"/>
                    <a:pt x="234013" y="546818"/>
                    <a:pt x="227248" y="546818"/>
                  </a:cubicBezTo>
                  <a:cubicBezTo>
                    <a:pt x="220572" y="546818"/>
                    <a:pt x="214163" y="544152"/>
                    <a:pt x="209357" y="539441"/>
                  </a:cubicBezTo>
                  <a:lnTo>
                    <a:pt x="206241" y="536242"/>
                  </a:lnTo>
                  <a:lnTo>
                    <a:pt x="144734" y="599079"/>
                  </a:lnTo>
                  <a:cubicBezTo>
                    <a:pt x="140016" y="603967"/>
                    <a:pt x="133518" y="606633"/>
                    <a:pt x="126753" y="606722"/>
                  </a:cubicBezTo>
                  <a:lnTo>
                    <a:pt x="126575" y="606722"/>
                  </a:lnTo>
                  <a:cubicBezTo>
                    <a:pt x="119899" y="606722"/>
                    <a:pt x="113491" y="604056"/>
                    <a:pt x="108684" y="599256"/>
                  </a:cubicBezTo>
                  <a:lnTo>
                    <a:pt x="7388" y="498113"/>
                  </a:lnTo>
                  <a:cubicBezTo>
                    <a:pt x="2670" y="493403"/>
                    <a:pt x="0" y="486914"/>
                    <a:pt x="0" y="480160"/>
                  </a:cubicBezTo>
                  <a:cubicBezTo>
                    <a:pt x="89" y="473405"/>
                    <a:pt x="2759" y="466917"/>
                    <a:pt x="7655" y="462206"/>
                  </a:cubicBezTo>
                  <a:lnTo>
                    <a:pt x="70587" y="400792"/>
                  </a:lnTo>
                  <a:lnTo>
                    <a:pt x="67382" y="397681"/>
                  </a:lnTo>
                  <a:cubicBezTo>
                    <a:pt x="62665" y="392882"/>
                    <a:pt x="59994" y="386482"/>
                    <a:pt x="59994" y="379728"/>
                  </a:cubicBezTo>
                  <a:cubicBezTo>
                    <a:pt x="59994" y="373062"/>
                    <a:pt x="62665" y="366663"/>
                    <a:pt x="67382" y="361863"/>
                  </a:cubicBezTo>
                  <a:lnTo>
                    <a:pt x="139927" y="289516"/>
                  </a:lnTo>
                  <a:cubicBezTo>
                    <a:pt x="144823" y="284584"/>
                    <a:pt x="151299" y="282117"/>
                    <a:pt x="157786" y="282117"/>
                  </a:cubicBezTo>
                  <a:close/>
                  <a:moveTo>
                    <a:pt x="363724" y="101159"/>
                  </a:moveTo>
                  <a:cubicBezTo>
                    <a:pt x="359930" y="101159"/>
                    <a:pt x="356147" y="102604"/>
                    <a:pt x="353254" y="105492"/>
                  </a:cubicBezTo>
                  <a:lnTo>
                    <a:pt x="320945" y="137752"/>
                  </a:lnTo>
                  <a:cubicBezTo>
                    <a:pt x="321835" y="138463"/>
                    <a:pt x="322814" y="139174"/>
                    <a:pt x="323793" y="139974"/>
                  </a:cubicBezTo>
                  <a:cubicBezTo>
                    <a:pt x="327709" y="142818"/>
                    <a:pt x="331715" y="145662"/>
                    <a:pt x="335898" y="148417"/>
                  </a:cubicBezTo>
                  <a:cubicBezTo>
                    <a:pt x="337678" y="149572"/>
                    <a:pt x="339369" y="150728"/>
                    <a:pt x="341149" y="151794"/>
                  </a:cubicBezTo>
                  <a:cubicBezTo>
                    <a:pt x="347113" y="155527"/>
                    <a:pt x="353254" y="159082"/>
                    <a:pt x="359930" y="162459"/>
                  </a:cubicBezTo>
                  <a:cubicBezTo>
                    <a:pt x="376040" y="170724"/>
                    <a:pt x="392863" y="183344"/>
                    <a:pt x="408439" y="198897"/>
                  </a:cubicBezTo>
                  <a:cubicBezTo>
                    <a:pt x="424016" y="214449"/>
                    <a:pt x="436655" y="231246"/>
                    <a:pt x="444933" y="247243"/>
                  </a:cubicBezTo>
                  <a:cubicBezTo>
                    <a:pt x="448315" y="253998"/>
                    <a:pt x="451875" y="260130"/>
                    <a:pt x="455614" y="266084"/>
                  </a:cubicBezTo>
                  <a:cubicBezTo>
                    <a:pt x="456682" y="267862"/>
                    <a:pt x="457839" y="269550"/>
                    <a:pt x="458907" y="271239"/>
                  </a:cubicBezTo>
                  <a:cubicBezTo>
                    <a:pt x="461666" y="275416"/>
                    <a:pt x="464514" y="279504"/>
                    <a:pt x="467452" y="283326"/>
                  </a:cubicBezTo>
                  <a:cubicBezTo>
                    <a:pt x="468164" y="284303"/>
                    <a:pt x="468876" y="285281"/>
                    <a:pt x="469677" y="286258"/>
                  </a:cubicBezTo>
                  <a:lnTo>
                    <a:pt x="501987" y="253998"/>
                  </a:lnTo>
                  <a:cubicBezTo>
                    <a:pt x="507772" y="248221"/>
                    <a:pt x="507772" y="238800"/>
                    <a:pt x="501987" y="233024"/>
                  </a:cubicBezTo>
                  <a:lnTo>
                    <a:pt x="374260" y="105492"/>
                  </a:lnTo>
                  <a:cubicBezTo>
                    <a:pt x="371323" y="102604"/>
                    <a:pt x="367518" y="101159"/>
                    <a:pt x="363724" y="101159"/>
                  </a:cubicBezTo>
                  <a:close/>
                  <a:moveTo>
                    <a:pt x="177209" y="50521"/>
                  </a:moveTo>
                  <a:cubicBezTo>
                    <a:pt x="183683" y="50521"/>
                    <a:pt x="190157" y="52987"/>
                    <a:pt x="195096" y="57919"/>
                  </a:cubicBezTo>
                  <a:cubicBezTo>
                    <a:pt x="205063" y="67784"/>
                    <a:pt x="205063" y="83869"/>
                    <a:pt x="195096" y="93644"/>
                  </a:cubicBezTo>
                  <a:lnTo>
                    <a:pt x="137075" y="151675"/>
                  </a:lnTo>
                  <a:lnTo>
                    <a:pt x="151936" y="151675"/>
                  </a:lnTo>
                  <a:cubicBezTo>
                    <a:pt x="165908" y="151675"/>
                    <a:pt x="177209" y="162961"/>
                    <a:pt x="177209" y="176914"/>
                  </a:cubicBezTo>
                  <a:cubicBezTo>
                    <a:pt x="177209" y="190866"/>
                    <a:pt x="165908" y="202241"/>
                    <a:pt x="151936" y="202241"/>
                  </a:cubicBezTo>
                  <a:lnTo>
                    <a:pt x="75939" y="202241"/>
                  </a:lnTo>
                  <a:cubicBezTo>
                    <a:pt x="69621" y="202241"/>
                    <a:pt x="63836" y="199842"/>
                    <a:pt x="59387" y="196020"/>
                  </a:cubicBezTo>
                  <a:cubicBezTo>
                    <a:pt x="58141" y="194954"/>
                    <a:pt x="56984" y="193710"/>
                    <a:pt x="55916" y="192288"/>
                  </a:cubicBezTo>
                  <a:cubicBezTo>
                    <a:pt x="52980" y="188466"/>
                    <a:pt x="51111" y="183845"/>
                    <a:pt x="50755" y="178691"/>
                  </a:cubicBezTo>
                  <a:cubicBezTo>
                    <a:pt x="50666" y="178069"/>
                    <a:pt x="50666" y="177447"/>
                    <a:pt x="50666" y="176736"/>
                  </a:cubicBezTo>
                  <a:lnTo>
                    <a:pt x="50666" y="101109"/>
                  </a:lnTo>
                  <a:cubicBezTo>
                    <a:pt x="50666" y="87157"/>
                    <a:pt x="61968" y="75782"/>
                    <a:pt x="75939" y="75782"/>
                  </a:cubicBezTo>
                  <a:cubicBezTo>
                    <a:pt x="89910" y="75782"/>
                    <a:pt x="101301" y="87157"/>
                    <a:pt x="101301" y="101109"/>
                  </a:cubicBezTo>
                  <a:lnTo>
                    <a:pt x="101301" y="115861"/>
                  </a:lnTo>
                  <a:lnTo>
                    <a:pt x="159322" y="57919"/>
                  </a:lnTo>
                  <a:cubicBezTo>
                    <a:pt x="164261" y="52987"/>
                    <a:pt x="170735" y="50521"/>
                    <a:pt x="177209" y="50521"/>
                  </a:cubicBezTo>
                  <a:close/>
                  <a:moveTo>
                    <a:pt x="480892" y="0"/>
                  </a:moveTo>
                  <a:cubicBezTo>
                    <a:pt x="487122" y="0"/>
                    <a:pt x="494154" y="2666"/>
                    <a:pt x="498960" y="7376"/>
                  </a:cubicBezTo>
                  <a:lnTo>
                    <a:pt x="600162" y="108513"/>
                  </a:lnTo>
                  <a:cubicBezTo>
                    <a:pt x="604969" y="113312"/>
                    <a:pt x="607639" y="119800"/>
                    <a:pt x="607639" y="126554"/>
                  </a:cubicBezTo>
                  <a:cubicBezTo>
                    <a:pt x="607550" y="133309"/>
                    <a:pt x="604880" y="139708"/>
                    <a:pt x="599984" y="144507"/>
                  </a:cubicBezTo>
                  <a:lnTo>
                    <a:pt x="541417" y="201741"/>
                  </a:lnTo>
                  <a:cubicBezTo>
                    <a:pt x="562957" y="227425"/>
                    <a:pt x="561978" y="265640"/>
                    <a:pt x="537768" y="289724"/>
                  </a:cubicBezTo>
                  <a:lnTo>
                    <a:pt x="486499" y="340915"/>
                  </a:lnTo>
                  <a:cubicBezTo>
                    <a:pt x="485965" y="341537"/>
                    <a:pt x="485342" y="341715"/>
                    <a:pt x="484719" y="342159"/>
                  </a:cubicBezTo>
                  <a:cubicBezTo>
                    <a:pt x="483206" y="343403"/>
                    <a:pt x="481693" y="344470"/>
                    <a:pt x="480002" y="345270"/>
                  </a:cubicBezTo>
                  <a:cubicBezTo>
                    <a:pt x="478845" y="345892"/>
                    <a:pt x="477688" y="346425"/>
                    <a:pt x="476530" y="346869"/>
                  </a:cubicBezTo>
                  <a:cubicBezTo>
                    <a:pt x="474750" y="347403"/>
                    <a:pt x="472970" y="347669"/>
                    <a:pt x="471190" y="347847"/>
                  </a:cubicBezTo>
                  <a:cubicBezTo>
                    <a:pt x="470300" y="347936"/>
                    <a:pt x="469499" y="348380"/>
                    <a:pt x="468609" y="348380"/>
                  </a:cubicBezTo>
                  <a:cubicBezTo>
                    <a:pt x="468253" y="348380"/>
                    <a:pt x="467808" y="348114"/>
                    <a:pt x="467452" y="348114"/>
                  </a:cubicBezTo>
                  <a:cubicBezTo>
                    <a:pt x="465582" y="348025"/>
                    <a:pt x="463891" y="347580"/>
                    <a:pt x="462111" y="347047"/>
                  </a:cubicBezTo>
                  <a:cubicBezTo>
                    <a:pt x="460776" y="346692"/>
                    <a:pt x="459530" y="346514"/>
                    <a:pt x="458373" y="345981"/>
                  </a:cubicBezTo>
                  <a:cubicBezTo>
                    <a:pt x="458017" y="345892"/>
                    <a:pt x="457661" y="345892"/>
                    <a:pt x="457305" y="345714"/>
                  </a:cubicBezTo>
                  <a:lnTo>
                    <a:pt x="428911" y="331494"/>
                  </a:lnTo>
                  <a:cubicBezTo>
                    <a:pt x="421702" y="327940"/>
                    <a:pt x="412979" y="329273"/>
                    <a:pt x="407282" y="335049"/>
                  </a:cubicBezTo>
                  <a:lnTo>
                    <a:pt x="376308" y="365888"/>
                  </a:lnTo>
                  <a:cubicBezTo>
                    <a:pt x="367763" y="374509"/>
                    <a:pt x="356370" y="379219"/>
                    <a:pt x="344265" y="379219"/>
                  </a:cubicBezTo>
                  <a:cubicBezTo>
                    <a:pt x="332160" y="379219"/>
                    <a:pt x="320678" y="374509"/>
                    <a:pt x="312133" y="365888"/>
                  </a:cubicBezTo>
                  <a:lnTo>
                    <a:pt x="241194" y="295057"/>
                  </a:lnTo>
                  <a:cubicBezTo>
                    <a:pt x="223481" y="277371"/>
                    <a:pt x="223481" y="248576"/>
                    <a:pt x="241194" y="230891"/>
                  </a:cubicBezTo>
                  <a:lnTo>
                    <a:pt x="272079" y="200052"/>
                  </a:lnTo>
                  <a:cubicBezTo>
                    <a:pt x="277776" y="194364"/>
                    <a:pt x="279200" y="185655"/>
                    <a:pt x="275551" y="178456"/>
                  </a:cubicBezTo>
                  <a:lnTo>
                    <a:pt x="261398" y="150106"/>
                  </a:lnTo>
                  <a:cubicBezTo>
                    <a:pt x="261220" y="149750"/>
                    <a:pt x="261220" y="149395"/>
                    <a:pt x="261131" y="149039"/>
                  </a:cubicBezTo>
                  <a:cubicBezTo>
                    <a:pt x="260508" y="147884"/>
                    <a:pt x="260330" y="146640"/>
                    <a:pt x="260063" y="145307"/>
                  </a:cubicBezTo>
                  <a:cubicBezTo>
                    <a:pt x="259529" y="143529"/>
                    <a:pt x="259084" y="141841"/>
                    <a:pt x="258995" y="139974"/>
                  </a:cubicBezTo>
                  <a:cubicBezTo>
                    <a:pt x="258906" y="138730"/>
                    <a:pt x="259084" y="137486"/>
                    <a:pt x="259262" y="136242"/>
                  </a:cubicBezTo>
                  <a:cubicBezTo>
                    <a:pt x="259440" y="134375"/>
                    <a:pt x="259707" y="132687"/>
                    <a:pt x="260241" y="130909"/>
                  </a:cubicBezTo>
                  <a:cubicBezTo>
                    <a:pt x="260686" y="129754"/>
                    <a:pt x="261220" y="128599"/>
                    <a:pt x="261754" y="127443"/>
                  </a:cubicBezTo>
                  <a:cubicBezTo>
                    <a:pt x="262644" y="125755"/>
                    <a:pt x="263713" y="124155"/>
                    <a:pt x="264959" y="122733"/>
                  </a:cubicBezTo>
                  <a:cubicBezTo>
                    <a:pt x="265404" y="122111"/>
                    <a:pt x="265582" y="121400"/>
                    <a:pt x="266116" y="120955"/>
                  </a:cubicBezTo>
                  <a:lnTo>
                    <a:pt x="317384" y="69676"/>
                  </a:lnTo>
                  <a:cubicBezTo>
                    <a:pt x="341505" y="45592"/>
                    <a:pt x="379868" y="44525"/>
                    <a:pt x="405591" y="66121"/>
                  </a:cubicBezTo>
                  <a:lnTo>
                    <a:pt x="462912" y="7554"/>
                  </a:lnTo>
                  <a:cubicBezTo>
                    <a:pt x="467719" y="2755"/>
                    <a:pt x="474127" y="89"/>
                    <a:pt x="480892" y="0"/>
                  </a:cubicBezTo>
                  <a:close/>
                </a:path>
              </a:pathLst>
            </a:custGeom>
            <a:solidFill>
              <a:srgbClr val="92E3D5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9" name="îşlïďè"/>
            <p:cNvSpPr/>
            <p:nvPr/>
          </p:nvSpPr>
          <p:spPr>
            <a:xfrm>
              <a:off x="4888711" y="4050375"/>
              <a:ext cx="324667" cy="350760"/>
            </a:xfrm>
            <a:custGeom>
              <a:avLst/>
              <a:gdLst>
                <a:gd name="T0" fmla="*/ 371 w 437"/>
                <a:gd name="T1" fmla="*/ 239 h 473"/>
                <a:gd name="T2" fmla="*/ 354 w 437"/>
                <a:gd name="T3" fmla="*/ 222 h 473"/>
                <a:gd name="T4" fmla="*/ 354 w 437"/>
                <a:gd name="T5" fmla="*/ 17 h 473"/>
                <a:gd name="T6" fmla="*/ 371 w 437"/>
                <a:gd name="T7" fmla="*/ 0 h 473"/>
                <a:gd name="T8" fmla="*/ 371 w 437"/>
                <a:gd name="T9" fmla="*/ 239 h 473"/>
                <a:gd name="T10" fmla="*/ 324 w 437"/>
                <a:gd name="T11" fmla="*/ 192 h 473"/>
                <a:gd name="T12" fmla="*/ 341 w 437"/>
                <a:gd name="T13" fmla="*/ 209 h 473"/>
                <a:gd name="T14" fmla="*/ 341 w 437"/>
                <a:gd name="T15" fmla="*/ 30 h 473"/>
                <a:gd name="T16" fmla="*/ 324 w 437"/>
                <a:gd name="T17" fmla="*/ 47 h 473"/>
                <a:gd name="T18" fmla="*/ 324 w 437"/>
                <a:gd name="T19" fmla="*/ 192 h 473"/>
                <a:gd name="T20" fmla="*/ 310 w 437"/>
                <a:gd name="T21" fmla="*/ 178 h 473"/>
                <a:gd name="T22" fmla="*/ 310 w 437"/>
                <a:gd name="T23" fmla="*/ 61 h 473"/>
                <a:gd name="T24" fmla="*/ 293 w 437"/>
                <a:gd name="T25" fmla="*/ 78 h 473"/>
                <a:gd name="T26" fmla="*/ 293 w 437"/>
                <a:gd name="T27" fmla="*/ 161 h 473"/>
                <a:gd name="T28" fmla="*/ 310 w 437"/>
                <a:gd name="T29" fmla="*/ 178 h 473"/>
                <a:gd name="T30" fmla="*/ 83 w 437"/>
                <a:gd name="T31" fmla="*/ 17 h 473"/>
                <a:gd name="T32" fmla="*/ 66 w 437"/>
                <a:gd name="T33" fmla="*/ 0 h 473"/>
                <a:gd name="T34" fmla="*/ 66 w 437"/>
                <a:gd name="T35" fmla="*/ 239 h 473"/>
                <a:gd name="T36" fmla="*/ 83 w 437"/>
                <a:gd name="T37" fmla="*/ 222 h 473"/>
                <a:gd name="T38" fmla="*/ 83 w 437"/>
                <a:gd name="T39" fmla="*/ 17 h 473"/>
                <a:gd name="T40" fmla="*/ 96 w 437"/>
                <a:gd name="T41" fmla="*/ 209 h 473"/>
                <a:gd name="T42" fmla="*/ 113 w 437"/>
                <a:gd name="T43" fmla="*/ 192 h 473"/>
                <a:gd name="T44" fmla="*/ 113 w 437"/>
                <a:gd name="T45" fmla="*/ 47 h 473"/>
                <a:gd name="T46" fmla="*/ 96 w 437"/>
                <a:gd name="T47" fmla="*/ 30 h 473"/>
                <a:gd name="T48" fmla="*/ 96 w 437"/>
                <a:gd name="T49" fmla="*/ 209 h 473"/>
                <a:gd name="T50" fmla="*/ 127 w 437"/>
                <a:gd name="T51" fmla="*/ 178 h 473"/>
                <a:gd name="T52" fmla="*/ 144 w 437"/>
                <a:gd name="T53" fmla="*/ 161 h 473"/>
                <a:gd name="T54" fmla="*/ 144 w 437"/>
                <a:gd name="T55" fmla="*/ 78 h 473"/>
                <a:gd name="T56" fmla="*/ 127 w 437"/>
                <a:gd name="T57" fmla="*/ 61 h 473"/>
                <a:gd name="T58" fmla="*/ 127 w 437"/>
                <a:gd name="T59" fmla="*/ 178 h 473"/>
                <a:gd name="T60" fmla="*/ 318 w 437"/>
                <a:gd name="T61" fmla="*/ 422 h 473"/>
                <a:gd name="T62" fmla="*/ 258 w 437"/>
                <a:gd name="T63" fmla="*/ 422 h 473"/>
                <a:gd name="T64" fmla="*/ 223 w 437"/>
                <a:gd name="T65" fmla="*/ 165 h 473"/>
                <a:gd name="T66" fmla="*/ 252 w 437"/>
                <a:gd name="T67" fmla="*/ 132 h 473"/>
                <a:gd name="T68" fmla="*/ 218 w 437"/>
                <a:gd name="T69" fmla="*/ 98 h 473"/>
                <a:gd name="T70" fmla="*/ 185 w 437"/>
                <a:gd name="T71" fmla="*/ 132 h 473"/>
                <a:gd name="T72" fmla="*/ 214 w 437"/>
                <a:gd name="T73" fmla="*/ 165 h 473"/>
                <a:gd name="T74" fmla="*/ 179 w 437"/>
                <a:gd name="T75" fmla="*/ 422 h 473"/>
                <a:gd name="T76" fmla="*/ 119 w 437"/>
                <a:gd name="T77" fmla="*/ 422 h 473"/>
                <a:gd name="T78" fmla="*/ 94 w 437"/>
                <a:gd name="T79" fmla="*/ 447 h 473"/>
                <a:gd name="T80" fmla="*/ 119 w 437"/>
                <a:gd name="T81" fmla="*/ 473 h 473"/>
                <a:gd name="T82" fmla="*/ 318 w 437"/>
                <a:gd name="T83" fmla="*/ 473 h 473"/>
                <a:gd name="T84" fmla="*/ 343 w 437"/>
                <a:gd name="T85" fmla="*/ 447 h 473"/>
                <a:gd name="T86" fmla="*/ 318 w 437"/>
                <a:gd name="T87" fmla="*/ 42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473">
                  <a:moveTo>
                    <a:pt x="371" y="239"/>
                  </a:moveTo>
                  <a:lnTo>
                    <a:pt x="354" y="222"/>
                  </a:lnTo>
                  <a:cubicBezTo>
                    <a:pt x="410" y="165"/>
                    <a:pt x="410" y="74"/>
                    <a:pt x="354" y="17"/>
                  </a:cubicBezTo>
                  <a:lnTo>
                    <a:pt x="371" y="0"/>
                  </a:lnTo>
                  <a:cubicBezTo>
                    <a:pt x="437" y="66"/>
                    <a:pt x="437" y="173"/>
                    <a:pt x="371" y="239"/>
                  </a:cubicBezTo>
                  <a:close/>
                  <a:moveTo>
                    <a:pt x="324" y="192"/>
                  </a:moveTo>
                  <a:lnTo>
                    <a:pt x="341" y="209"/>
                  </a:lnTo>
                  <a:cubicBezTo>
                    <a:pt x="390" y="160"/>
                    <a:pt x="390" y="79"/>
                    <a:pt x="341" y="30"/>
                  </a:cubicBezTo>
                  <a:lnTo>
                    <a:pt x="324" y="47"/>
                  </a:lnTo>
                  <a:cubicBezTo>
                    <a:pt x="364" y="87"/>
                    <a:pt x="364" y="152"/>
                    <a:pt x="324" y="192"/>
                  </a:cubicBezTo>
                  <a:close/>
                  <a:moveTo>
                    <a:pt x="310" y="178"/>
                  </a:moveTo>
                  <a:cubicBezTo>
                    <a:pt x="343" y="146"/>
                    <a:pt x="343" y="93"/>
                    <a:pt x="310" y="61"/>
                  </a:cubicBezTo>
                  <a:lnTo>
                    <a:pt x="293" y="78"/>
                  </a:lnTo>
                  <a:cubicBezTo>
                    <a:pt x="316" y="101"/>
                    <a:pt x="316" y="138"/>
                    <a:pt x="293" y="161"/>
                  </a:cubicBezTo>
                  <a:lnTo>
                    <a:pt x="310" y="178"/>
                  </a:lnTo>
                  <a:close/>
                  <a:moveTo>
                    <a:pt x="83" y="17"/>
                  </a:moveTo>
                  <a:lnTo>
                    <a:pt x="66" y="0"/>
                  </a:lnTo>
                  <a:cubicBezTo>
                    <a:pt x="0" y="66"/>
                    <a:pt x="0" y="173"/>
                    <a:pt x="66" y="239"/>
                  </a:cubicBezTo>
                  <a:lnTo>
                    <a:pt x="83" y="222"/>
                  </a:lnTo>
                  <a:cubicBezTo>
                    <a:pt x="27" y="165"/>
                    <a:pt x="27" y="74"/>
                    <a:pt x="83" y="17"/>
                  </a:cubicBezTo>
                  <a:close/>
                  <a:moveTo>
                    <a:pt x="96" y="209"/>
                  </a:moveTo>
                  <a:lnTo>
                    <a:pt x="113" y="192"/>
                  </a:lnTo>
                  <a:cubicBezTo>
                    <a:pt x="73" y="152"/>
                    <a:pt x="73" y="87"/>
                    <a:pt x="113" y="47"/>
                  </a:cubicBezTo>
                  <a:lnTo>
                    <a:pt x="96" y="30"/>
                  </a:lnTo>
                  <a:cubicBezTo>
                    <a:pt x="46" y="79"/>
                    <a:pt x="46" y="160"/>
                    <a:pt x="96" y="209"/>
                  </a:cubicBezTo>
                  <a:close/>
                  <a:moveTo>
                    <a:pt x="127" y="178"/>
                  </a:moveTo>
                  <a:lnTo>
                    <a:pt x="144" y="161"/>
                  </a:lnTo>
                  <a:cubicBezTo>
                    <a:pt x="121" y="138"/>
                    <a:pt x="121" y="101"/>
                    <a:pt x="144" y="78"/>
                  </a:cubicBezTo>
                  <a:lnTo>
                    <a:pt x="127" y="61"/>
                  </a:lnTo>
                  <a:cubicBezTo>
                    <a:pt x="94" y="93"/>
                    <a:pt x="94" y="146"/>
                    <a:pt x="127" y="178"/>
                  </a:cubicBezTo>
                  <a:close/>
                  <a:moveTo>
                    <a:pt x="318" y="422"/>
                  </a:moveTo>
                  <a:lnTo>
                    <a:pt x="258" y="422"/>
                  </a:lnTo>
                  <a:lnTo>
                    <a:pt x="223" y="165"/>
                  </a:lnTo>
                  <a:cubicBezTo>
                    <a:pt x="239" y="163"/>
                    <a:pt x="252" y="149"/>
                    <a:pt x="252" y="132"/>
                  </a:cubicBezTo>
                  <a:cubicBezTo>
                    <a:pt x="252" y="113"/>
                    <a:pt x="237" y="98"/>
                    <a:pt x="218" y="98"/>
                  </a:cubicBezTo>
                  <a:cubicBezTo>
                    <a:pt x="200" y="98"/>
                    <a:pt x="185" y="113"/>
                    <a:pt x="185" y="132"/>
                  </a:cubicBezTo>
                  <a:cubicBezTo>
                    <a:pt x="185" y="149"/>
                    <a:pt x="198" y="163"/>
                    <a:pt x="214" y="165"/>
                  </a:cubicBezTo>
                  <a:lnTo>
                    <a:pt x="179" y="422"/>
                  </a:lnTo>
                  <a:lnTo>
                    <a:pt x="119" y="422"/>
                  </a:lnTo>
                  <a:cubicBezTo>
                    <a:pt x="105" y="422"/>
                    <a:pt x="94" y="433"/>
                    <a:pt x="94" y="447"/>
                  </a:cubicBezTo>
                  <a:cubicBezTo>
                    <a:pt x="94" y="461"/>
                    <a:pt x="105" y="473"/>
                    <a:pt x="119" y="473"/>
                  </a:cubicBezTo>
                  <a:lnTo>
                    <a:pt x="318" y="473"/>
                  </a:lnTo>
                  <a:cubicBezTo>
                    <a:pt x="332" y="473"/>
                    <a:pt x="343" y="461"/>
                    <a:pt x="343" y="447"/>
                  </a:cubicBezTo>
                  <a:cubicBezTo>
                    <a:pt x="343" y="433"/>
                    <a:pt x="332" y="422"/>
                    <a:pt x="318" y="4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0" name="iṡlîḓê"/>
            <p:cNvSpPr/>
            <p:nvPr/>
          </p:nvSpPr>
          <p:spPr>
            <a:xfrm>
              <a:off x="6394557" y="3199312"/>
              <a:ext cx="285404" cy="350760"/>
            </a:xfrm>
            <a:custGeom>
              <a:avLst/>
              <a:gdLst>
                <a:gd name="connsiteX0" fmla="*/ 337979 w 494593"/>
                <a:gd name="connsiteY0" fmla="*/ 279269 h 607851"/>
                <a:gd name="connsiteX1" fmla="*/ 221300 w 494593"/>
                <a:gd name="connsiteY1" fmla="*/ 336550 h 607851"/>
                <a:gd name="connsiteX2" fmla="*/ 229058 w 494593"/>
                <a:gd name="connsiteY2" fmla="*/ 378487 h 607851"/>
                <a:gd name="connsiteX3" fmla="*/ 270165 w 494593"/>
                <a:gd name="connsiteY3" fmla="*/ 390032 h 607851"/>
                <a:gd name="connsiteX4" fmla="*/ 337979 w 494593"/>
                <a:gd name="connsiteY4" fmla="*/ 279269 h 607851"/>
                <a:gd name="connsiteX5" fmla="*/ 247261 w 494593"/>
                <a:gd name="connsiteY5" fmla="*/ 202100 h 607851"/>
                <a:gd name="connsiteX6" fmla="*/ 406316 w 494593"/>
                <a:gd name="connsiteY6" fmla="*/ 360908 h 607851"/>
                <a:gd name="connsiteX7" fmla="*/ 247261 w 494593"/>
                <a:gd name="connsiteY7" fmla="*/ 519715 h 607851"/>
                <a:gd name="connsiteX8" fmla="*/ 88207 w 494593"/>
                <a:gd name="connsiteY8" fmla="*/ 360908 h 607851"/>
                <a:gd name="connsiteX9" fmla="*/ 247261 w 494593"/>
                <a:gd name="connsiteY9" fmla="*/ 202100 h 607851"/>
                <a:gd name="connsiteX10" fmla="*/ 247297 w 494593"/>
                <a:gd name="connsiteY10" fmla="*/ 160521 h 607851"/>
                <a:gd name="connsiteX11" fmla="*/ 46625 w 494593"/>
                <a:gd name="connsiteY11" fmla="*/ 360907 h 607851"/>
                <a:gd name="connsiteX12" fmla="*/ 247297 w 494593"/>
                <a:gd name="connsiteY12" fmla="*/ 561293 h 607851"/>
                <a:gd name="connsiteX13" fmla="*/ 447968 w 494593"/>
                <a:gd name="connsiteY13" fmla="*/ 360907 h 607851"/>
                <a:gd name="connsiteX14" fmla="*/ 247297 w 494593"/>
                <a:gd name="connsiteY14" fmla="*/ 160521 h 607851"/>
                <a:gd name="connsiteX15" fmla="*/ 247297 w 494593"/>
                <a:gd name="connsiteY15" fmla="*/ 113963 h 607851"/>
                <a:gd name="connsiteX16" fmla="*/ 494593 w 494593"/>
                <a:gd name="connsiteY16" fmla="*/ 360907 h 607851"/>
                <a:gd name="connsiteX17" fmla="*/ 247297 w 494593"/>
                <a:gd name="connsiteY17" fmla="*/ 607851 h 607851"/>
                <a:gd name="connsiteX18" fmla="*/ 0 w 494593"/>
                <a:gd name="connsiteY18" fmla="*/ 360907 h 607851"/>
                <a:gd name="connsiteX19" fmla="*/ 247297 w 494593"/>
                <a:gd name="connsiteY19" fmla="*/ 113963 h 607851"/>
                <a:gd name="connsiteX20" fmla="*/ 106836 w 494593"/>
                <a:gd name="connsiteY20" fmla="*/ 58655 h 607851"/>
                <a:gd name="connsiteX21" fmla="*/ 119283 w 494593"/>
                <a:gd name="connsiteY21" fmla="*/ 68229 h 607851"/>
                <a:gd name="connsiteX22" fmla="*/ 139719 w 494593"/>
                <a:gd name="connsiteY22" fmla="*/ 103546 h 607851"/>
                <a:gd name="connsiteX23" fmla="*/ 68863 w 494593"/>
                <a:gd name="connsiteY23" fmla="*/ 144377 h 607851"/>
                <a:gd name="connsiteX24" fmla="*/ 48427 w 494593"/>
                <a:gd name="connsiteY24" fmla="*/ 109060 h 607851"/>
                <a:gd name="connsiteX25" fmla="*/ 55960 w 494593"/>
                <a:gd name="connsiteY25" fmla="*/ 81119 h 607851"/>
                <a:gd name="connsiteX26" fmla="*/ 91313 w 494593"/>
                <a:gd name="connsiteY26" fmla="*/ 60704 h 607851"/>
                <a:gd name="connsiteX27" fmla="*/ 106836 w 494593"/>
                <a:gd name="connsiteY27" fmla="*/ 58655 h 607851"/>
                <a:gd name="connsiteX28" fmla="*/ 385319 w 494593"/>
                <a:gd name="connsiteY28" fmla="*/ 58655 h 607851"/>
                <a:gd name="connsiteX29" fmla="*/ 400805 w 494593"/>
                <a:gd name="connsiteY29" fmla="*/ 60704 h 607851"/>
                <a:gd name="connsiteX30" fmla="*/ 436233 w 494593"/>
                <a:gd name="connsiteY30" fmla="*/ 81119 h 607851"/>
                <a:gd name="connsiteX31" fmla="*/ 443692 w 494593"/>
                <a:gd name="connsiteY31" fmla="*/ 109060 h 607851"/>
                <a:gd name="connsiteX32" fmla="*/ 423255 w 494593"/>
                <a:gd name="connsiteY32" fmla="*/ 144377 h 607851"/>
                <a:gd name="connsiteX33" fmla="*/ 352474 w 494593"/>
                <a:gd name="connsiteY33" fmla="*/ 103546 h 607851"/>
                <a:gd name="connsiteX34" fmla="*/ 372910 w 494593"/>
                <a:gd name="connsiteY34" fmla="*/ 68229 h 607851"/>
                <a:gd name="connsiteX35" fmla="*/ 385319 w 494593"/>
                <a:gd name="connsiteY35" fmla="*/ 58655 h 607851"/>
                <a:gd name="connsiteX36" fmla="*/ 202278 w 494593"/>
                <a:gd name="connsiteY36" fmla="*/ 0 h 607851"/>
                <a:gd name="connsiteX37" fmla="*/ 292455 w 494593"/>
                <a:gd name="connsiteY37" fmla="*/ 0 h 607851"/>
                <a:gd name="connsiteX38" fmla="*/ 311475 w 494593"/>
                <a:gd name="connsiteY38" fmla="*/ 18996 h 607851"/>
                <a:gd name="connsiteX39" fmla="*/ 311475 w 494593"/>
                <a:gd name="connsiteY39" fmla="*/ 61756 h 607851"/>
                <a:gd name="connsiteX40" fmla="*/ 285295 w 494593"/>
                <a:gd name="connsiteY40" fmla="*/ 61905 h 607851"/>
                <a:gd name="connsiteX41" fmla="*/ 285295 w 494593"/>
                <a:gd name="connsiteY41" fmla="*/ 94981 h 607851"/>
                <a:gd name="connsiteX42" fmla="*/ 247255 w 494593"/>
                <a:gd name="connsiteY42" fmla="*/ 91927 h 607851"/>
                <a:gd name="connsiteX43" fmla="*/ 209215 w 494593"/>
                <a:gd name="connsiteY43" fmla="*/ 94981 h 607851"/>
                <a:gd name="connsiteX44" fmla="*/ 209215 w 494593"/>
                <a:gd name="connsiteY44" fmla="*/ 61905 h 607851"/>
                <a:gd name="connsiteX45" fmla="*/ 183258 w 494593"/>
                <a:gd name="connsiteY45" fmla="*/ 61756 h 607851"/>
                <a:gd name="connsiteX46" fmla="*/ 183258 w 494593"/>
                <a:gd name="connsiteY46" fmla="*/ 18996 h 607851"/>
                <a:gd name="connsiteX47" fmla="*/ 202278 w 494593"/>
                <a:gd name="connsiteY47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4593" h="607851">
                  <a:moveTo>
                    <a:pt x="337979" y="279269"/>
                  </a:moveTo>
                  <a:cubicBezTo>
                    <a:pt x="312838" y="282845"/>
                    <a:pt x="230550" y="328207"/>
                    <a:pt x="221300" y="336550"/>
                  </a:cubicBezTo>
                  <a:cubicBezTo>
                    <a:pt x="212123" y="344967"/>
                    <a:pt x="215555" y="363664"/>
                    <a:pt x="229058" y="378487"/>
                  </a:cubicBezTo>
                  <a:cubicBezTo>
                    <a:pt x="242561" y="393235"/>
                    <a:pt x="260914" y="398375"/>
                    <a:pt x="270165" y="390032"/>
                  </a:cubicBezTo>
                  <a:cubicBezTo>
                    <a:pt x="279341" y="381615"/>
                    <a:pt x="332086" y="303925"/>
                    <a:pt x="337979" y="279269"/>
                  </a:cubicBezTo>
                  <a:close/>
                  <a:moveTo>
                    <a:pt x="247261" y="202100"/>
                  </a:moveTo>
                  <a:cubicBezTo>
                    <a:pt x="335070" y="202100"/>
                    <a:pt x="406316" y="273236"/>
                    <a:pt x="406316" y="360908"/>
                  </a:cubicBezTo>
                  <a:cubicBezTo>
                    <a:pt x="406316" y="448579"/>
                    <a:pt x="335070" y="519715"/>
                    <a:pt x="247261" y="519715"/>
                  </a:cubicBezTo>
                  <a:cubicBezTo>
                    <a:pt x="159453" y="519715"/>
                    <a:pt x="88207" y="448579"/>
                    <a:pt x="88207" y="360908"/>
                  </a:cubicBezTo>
                  <a:cubicBezTo>
                    <a:pt x="88207" y="273236"/>
                    <a:pt x="159453" y="202100"/>
                    <a:pt x="247261" y="202100"/>
                  </a:cubicBezTo>
                  <a:close/>
                  <a:moveTo>
                    <a:pt x="247297" y="160521"/>
                  </a:moveTo>
                  <a:cubicBezTo>
                    <a:pt x="136517" y="160521"/>
                    <a:pt x="46625" y="250211"/>
                    <a:pt x="46625" y="360907"/>
                  </a:cubicBezTo>
                  <a:cubicBezTo>
                    <a:pt x="46625" y="471603"/>
                    <a:pt x="136442" y="561293"/>
                    <a:pt x="247297" y="561293"/>
                  </a:cubicBezTo>
                  <a:cubicBezTo>
                    <a:pt x="358151" y="561293"/>
                    <a:pt x="447968" y="471603"/>
                    <a:pt x="447968" y="360907"/>
                  </a:cubicBezTo>
                  <a:cubicBezTo>
                    <a:pt x="447968" y="250285"/>
                    <a:pt x="358151" y="160521"/>
                    <a:pt x="247297" y="160521"/>
                  </a:cubicBezTo>
                  <a:close/>
                  <a:moveTo>
                    <a:pt x="247297" y="113963"/>
                  </a:moveTo>
                  <a:cubicBezTo>
                    <a:pt x="383888" y="113963"/>
                    <a:pt x="494593" y="224510"/>
                    <a:pt x="494593" y="360907"/>
                  </a:cubicBezTo>
                  <a:cubicBezTo>
                    <a:pt x="494593" y="497304"/>
                    <a:pt x="383888" y="607851"/>
                    <a:pt x="247297" y="607851"/>
                  </a:cubicBezTo>
                  <a:cubicBezTo>
                    <a:pt x="110705" y="607851"/>
                    <a:pt x="0" y="497304"/>
                    <a:pt x="0" y="360907"/>
                  </a:cubicBezTo>
                  <a:cubicBezTo>
                    <a:pt x="0" y="224510"/>
                    <a:pt x="110705" y="113963"/>
                    <a:pt x="247297" y="113963"/>
                  </a:cubicBezTo>
                  <a:close/>
                  <a:moveTo>
                    <a:pt x="106836" y="58655"/>
                  </a:moveTo>
                  <a:cubicBezTo>
                    <a:pt x="111899" y="60015"/>
                    <a:pt x="116449" y="63312"/>
                    <a:pt x="119283" y="68229"/>
                  </a:cubicBezTo>
                  <a:lnTo>
                    <a:pt x="139719" y="103546"/>
                  </a:lnTo>
                  <a:lnTo>
                    <a:pt x="68863" y="144377"/>
                  </a:lnTo>
                  <a:lnTo>
                    <a:pt x="48427" y="109060"/>
                  </a:lnTo>
                  <a:cubicBezTo>
                    <a:pt x="42833" y="99225"/>
                    <a:pt x="46189" y="86782"/>
                    <a:pt x="55960" y="81119"/>
                  </a:cubicBezTo>
                  <a:lnTo>
                    <a:pt x="91313" y="60704"/>
                  </a:lnTo>
                  <a:cubicBezTo>
                    <a:pt x="96199" y="57873"/>
                    <a:pt x="101774" y="57295"/>
                    <a:pt x="106836" y="58655"/>
                  </a:cubicBezTo>
                  <a:close/>
                  <a:moveTo>
                    <a:pt x="385319" y="58655"/>
                  </a:moveTo>
                  <a:cubicBezTo>
                    <a:pt x="390363" y="57295"/>
                    <a:pt x="395920" y="57873"/>
                    <a:pt x="400805" y="60704"/>
                  </a:cubicBezTo>
                  <a:lnTo>
                    <a:pt x="436233" y="81119"/>
                  </a:lnTo>
                  <a:cubicBezTo>
                    <a:pt x="446004" y="86782"/>
                    <a:pt x="449360" y="99225"/>
                    <a:pt x="443692" y="109060"/>
                  </a:cubicBezTo>
                  <a:lnTo>
                    <a:pt x="423255" y="144377"/>
                  </a:lnTo>
                  <a:lnTo>
                    <a:pt x="352474" y="103546"/>
                  </a:lnTo>
                  <a:lnTo>
                    <a:pt x="372910" y="68229"/>
                  </a:lnTo>
                  <a:cubicBezTo>
                    <a:pt x="375744" y="63312"/>
                    <a:pt x="380276" y="60015"/>
                    <a:pt x="385319" y="58655"/>
                  </a:cubicBezTo>
                  <a:close/>
                  <a:moveTo>
                    <a:pt x="202278" y="0"/>
                  </a:moveTo>
                  <a:lnTo>
                    <a:pt x="292455" y="0"/>
                  </a:lnTo>
                  <a:cubicBezTo>
                    <a:pt x="302972" y="0"/>
                    <a:pt x="311475" y="8492"/>
                    <a:pt x="311475" y="18996"/>
                  </a:cubicBezTo>
                  <a:lnTo>
                    <a:pt x="311475" y="61756"/>
                  </a:lnTo>
                  <a:lnTo>
                    <a:pt x="285295" y="61905"/>
                  </a:lnTo>
                  <a:lnTo>
                    <a:pt x="285295" y="94981"/>
                  </a:lnTo>
                  <a:cubicBezTo>
                    <a:pt x="272838" y="93193"/>
                    <a:pt x="260158" y="91927"/>
                    <a:pt x="247255" y="91927"/>
                  </a:cubicBezTo>
                  <a:cubicBezTo>
                    <a:pt x="234351" y="91927"/>
                    <a:pt x="221671" y="93193"/>
                    <a:pt x="209215" y="94981"/>
                  </a:cubicBezTo>
                  <a:lnTo>
                    <a:pt x="209215" y="61905"/>
                  </a:lnTo>
                  <a:lnTo>
                    <a:pt x="183258" y="61756"/>
                  </a:lnTo>
                  <a:lnTo>
                    <a:pt x="183258" y="18996"/>
                  </a:lnTo>
                  <a:cubicBezTo>
                    <a:pt x="183258" y="8492"/>
                    <a:pt x="191761" y="0"/>
                    <a:pt x="202278" y="0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1" name="ïsľïďê"/>
            <p:cNvSpPr/>
            <p:nvPr/>
          </p:nvSpPr>
          <p:spPr>
            <a:xfrm>
              <a:off x="7797894" y="4136714"/>
              <a:ext cx="350760" cy="268432"/>
            </a:xfrm>
            <a:custGeom>
              <a:avLst/>
              <a:gdLst>
                <a:gd name="T0" fmla="*/ 491 w 501"/>
                <a:gd name="T1" fmla="*/ 81 h 384"/>
                <a:gd name="T2" fmla="*/ 301 w 501"/>
                <a:gd name="T3" fmla="*/ 7 h 384"/>
                <a:gd name="T4" fmla="*/ 298 w 501"/>
                <a:gd name="T5" fmla="*/ 6 h 384"/>
                <a:gd name="T6" fmla="*/ 260 w 501"/>
                <a:gd name="T7" fmla="*/ 0 h 384"/>
                <a:gd name="T8" fmla="*/ 253 w 501"/>
                <a:gd name="T9" fmla="*/ 1 h 384"/>
                <a:gd name="T10" fmla="*/ 249 w 501"/>
                <a:gd name="T11" fmla="*/ 2 h 384"/>
                <a:gd name="T12" fmla="*/ 51 w 501"/>
                <a:gd name="T13" fmla="*/ 78 h 384"/>
                <a:gd name="T14" fmla="*/ 44 w 501"/>
                <a:gd name="T15" fmla="*/ 84 h 384"/>
                <a:gd name="T16" fmla="*/ 4 w 501"/>
                <a:gd name="T17" fmla="*/ 133 h 384"/>
                <a:gd name="T18" fmla="*/ 1 w 501"/>
                <a:gd name="T19" fmla="*/ 145 h 384"/>
                <a:gd name="T20" fmla="*/ 9 w 501"/>
                <a:gd name="T21" fmla="*/ 154 h 384"/>
                <a:gd name="T22" fmla="*/ 43 w 501"/>
                <a:gd name="T23" fmla="*/ 168 h 384"/>
                <a:gd name="T24" fmla="*/ 43 w 501"/>
                <a:gd name="T25" fmla="*/ 295 h 384"/>
                <a:gd name="T26" fmla="*/ 51 w 501"/>
                <a:gd name="T27" fmla="*/ 307 h 384"/>
                <a:gd name="T28" fmla="*/ 249 w 501"/>
                <a:gd name="T29" fmla="*/ 382 h 384"/>
                <a:gd name="T30" fmla="*/ 249 w 501"/>
                <a:gd name="T31" fmla="*/ 383 h 384"/>
                <a:gd name="T32" fmla="*/ 249 w 501"/>
                <a:gd name="T33" fmla="*/ 383 h 384"/>
                <a:gd name="T34" fmla="*/ 254 w 501"/>
                <a:gd name="T35" fmla="*/ 384 h 384"/>
                <a:gd name="T36" fmla="*/ 254 w 501"/>
                <a:gd name="T37" fmla="*/ 384 h 384"/>
                <a:gd name="T38" fmla="*/ 254 w 501"/>
                <a:gd name="T39" fmla="*/ 384 h 384"/>
                <a:gd name="T40" fmla="*/ 254 w 501"/>
                <a:gd name="T41" fmla="*/ 384 h 384"/>
                <a:gd name="T42" fmla="*/ 259 w 501"/>
                <a:gd name="T43" fmla="*/ 383 h 384"/>
                <a:gd name="T44" fmla="*/ 456 w 501"/>
                <a:gd name="T45" fmla="*/ 307 h 384"/>
                <a:gd name="T46" fmla="*/ 465 w 501"/>
                <a:gd name="T47" fmla="*/ 295 h 384"/>
                <a:gd name="T48" fmla="*/ 465 w 501"/>
                <a:gd name="T49" fmla="*/ 105 h 384"/>
                <a:gd name="T50" fmla="*/ 485 w 501"/>
                <a:gd name="T51" fmla="*/ 107 h 384"/>
                <a:gd name="T52" fmla="*/ 487 w 501"/>
                <a:gd name="T53" fmla="*/ 107 h 384"/>
                <a:gd name="T54" fmla="*/ 487 w 501"/>
                <a:gd name="T55" fmla="*/ 107 h 384"/>
                <a:gd name="T56" fmla="*/ 501 w 501"/>
                <a:gd name="T57" fmla="*/ 94 h 384"/>
                <a:gd name="T58" fmla="*/ 491 w 501"/>
                <a:gd name="T59" fmla="*/ 81 h 384"/>
                <a:gd name="T60" fmla="*/ 254 w 501"/>
                <a:gd name="T61" fmla="*/ 29 h 384"/>
                <a:gd name="T62" fmla="*/ 405 w 501"/>
                <a:gd name="T63" fmla="*/ 87 h 384"/>
                <a:gd name="T64" fmla="*/ 414 w 501"/>
                <a:gd name="T65" fmla="*/ 90 h 384"/>
                <a:gd name="T66" fmla="*/ 254 w 501"/>
                <a:gd name="T67" fmla="*/ 152 h 384"/>
                <a:gd name="T68" fmla="*/ 103 w 501"/>
                <a:gd name="T69" fmla="*/ 94 h 384"/>
                <a:gd name="T70" fmla="*/ 93 w 501"/>
                <a:gd name="T71" fmla="*/ 90 h 384"/>
                <a:gd name="T72" fmla="*/ 254 w 501"/>
                <a:gd name="T73" fmla="*/ 29 h 384"/>
                <a:gd name="T74" fmla="*/ 61 w 501"/>
                <a:gd name="T75" fmla="*/ 106 h 384"/>
                <a:gd name="T76" fmla="*/ 92 w 501"/>
                <a:gd name="T77" fmla="*/ 118 h 384"/>
                <a:gd name="T78" fmla="*/ 225 w 501"/>
                <a:gd name="T79" fmla="*/ 170 h 384"/>
                <a:gd name="T80" fmla="*/ 201 w 501"/>
                <a:gd name="T81" fmla="*/ 205 h 384"/>
                <a:gd name="T82" fmla="*/ 62 w 501"/>
                <a:gd name="T83" fmla="*/ 147 h 384"/>
                <a:gd name="T84" fmla="*/ 60 w 501"/>
                <a:gd name="T85" fmla="*/ 147 h 384"/>
                <a:gd name="T86" fmla="*/ 36 w 501"/>
                <a:gd name="T87" fmla="*/ 136 h 384"/>
                <a:gd name="T88" fmla="*/ 61 w 501"/>
                <a:gd name="T89" fmla="*/ 106 h 384"/>
                <a:gd name="T90" fmla="*/ 69 w 501"/>
                <a:gd name="T91" fmla="*/ 179 h 384"/>
                <a:gd name="T92" fmla="*/ 201 w 501"/>
                <a:gd name="T93" fmla="*/ 234 h 384"/>
                <a:gd name="T94" fmla="*/ 206 w 501"/>
                <a:gd name="T95" fmla="*/ 235 h 384"/>
                <a:gd name="T96" fmla="*/ 217 w 501"/>
                <a:gd name="T97" fmla="*/ 229 h 384"/>
                <a:gd name="T98" fmla="*/ 240 w 501"/>
                <a:gd name="T99" fmla="*/ 195 h 384"/>
                <a:gd name="T100" fmla="*/ 240 w 501"/>
                <a:gd name="T101" fmla="*/ 351 h 384"/>
                <a:gd name="T102" fmla="*/ 69 w 501"/>
                <a:gd name="T103" fmla="*/ 285 h 384"/>
                <a:gd name="T104" fmla="*/ 69 w 501"/>
                <a:gd name="T105" fmla="*/ 17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384">
                  <a:moveTo>
                    <a:pt x="491" y="81"/>
                  </a:moveTo>
                  <a:lnTo>
                    <a:pt x="301" y="7"/>
                  </a:lnTo>
                  <a:cubicBezTo>
                    <a:pt x="300" y="7"/>
                    <a:pt x="299" y="6"/>
                    <a:pt x="298" y="6"/>
                  </a:cubicBezTo>
                  <a:lnTo>
                    <a:pt x="260" y="0"/>
                  </a:lnTo>
                  <a:cubicBezTo>
                    <a:pt x="258" y="0"/>
                    <a:pt x="255" y="1"/>
                    <a:pt x="253" y="1"/>
                  </a:cubicBezTo>
                  <a:cubicBezTo>
                    <a:pt x="252" y="1"/>
                    <a:pt x="250" y="2"/>
                    <a:pt x="249" y="2"/>
                  </a:cubicBezTo>
                  <a:lnTo>
                    <a:pt x="51" y="78"/>
                  </a:lnTo>
                  <a:cubicBezTo>
                    <a:pt x="48" y="79"/>
                    <a:pt x="46" y="81"/>
                    <a:pt x="44" y="84"/>
                  </a:cubicBezTo>
                  <a:lnTo>
                    <a:pt x="4" y="133"/>
                  </a:lnTo>
                  <a:cubicBezTo>
                    <a:pt x="1" y="137"/>
                    <a:pt x="0" y="141"/>
                    <a:pt x="1" y="145"/>
                  </a:cubicBezTo>
                  <a:cubicBezTo>
                    <a:pt x="2" y="149"/>
                    <a:pt x="5" y="153"/>
                    <a:pt x="9" y="154"/>
                  </a:cubicBezTo>
                  <a:lnTo>
                    <a:pt x="43" y="168"/>
                  </a:lnTo>
                  <a:lnTo>
                    <a:pt x="43" y="295"/>
                  </a:lnTo>
                  <a:cubicBezTo>
                    <a:pt x="43" y="300"/>
                    <a:pt x="46" y="305"/>
                    <a:pt x="51" y="307"/>
                  </a:cubicBezTo>
                  <a:lnTo>
                    <a:pt x="249" y="382"/>
                  </a:lnTo>
                  <a:cubicBezTo>
                    <a:pt x="249" y="382"/>
                    <a:pt x="249" y="382"/>
                    <a:pt x="249" y="383"/>
                  </a:cubicBezTo>
                  <a:lnTo>
                    <a:pt x="249" y="383"/>
                  </a:lnTo>
                  <a:cubicBezTo>
                    <a:pt x="251" y="383"/>
                    <a:pt x="252" y="384"/>
                    <a:pt x="254" y="384"/>
                  </a:cubicBezTo>
                  <a:cubicBezTo>
                    <a:pt x="254" y="384"/>
                    <a:pt x="254" y="384"/>
                    <a:pt x="254" y="384"/>
                  </a:cubicBezTo>
                  <a:lnTo>
                    <a:pt x="254" y="384"/>
                  </a:lnTo>
                  <a:lnTo>
                    <a:pt x="254" y="384"/>
                  </a:lnTo>
                  <a:cubicBezTo>
                    <a:pt x="255" y="384"/>
                    <a:pt x="257" y="383"/>
                    <a:pt x="259" y="383"/>
                  </a:cubicBezTo>
                  <a:lnTo>
                    <a:pt x="456" y="307"/>
                  </a:lnTo>
                  <a:cubicBezTo>
                    <a:pt x="462" y="305"/>
                    <a:pt x="465" y="300"/>
                    <a:pt x="465" y="295"/>
                  </a:cubicBezTo>
                  <a:lnTo>
                    <a:pt x="465" y="105"/>
                  </a:lnTo>
                  <a:lnTo>
                    <a:pt x="485" y="107"/>
                  </a:lnTo>
                  <a:cubicBezTo>
                    <a:pt x="486" y="107"/>
                    <a:pt x="487" y="107"/>
                    <a:pt x="487" y="107"/>
                  </a:cubicBezTo>
                  <a:lnTo>
                    <a:pt x="487" y="107"/>
                  </a:lnTo>
                  <a:cubicBezTo>
                    <a:pt x="495" y="107"/>
                    <a:pt x="501" y="101"/>
                    <a:pt x="501" y="94"/>
                  </a:cubicBezTo>
                  <a:cubicBezTo>
                    <a:pt x="501" y="88"/>
                    <a:pt x="496" y="83"/>
                    <a:pt x="491" y="81"/>
                  </a:cubicBezTo>
                  <a:close/>
                  <a:moveTo>
                    <a:pt x="254" y="29"/>
                  </a:moveTo>
                  <a:lnTo>
                    <a:pt x="405" y="87"/>
                  </a:lnTo>
                  <a:lnTo>
                    <a:pt x="414" y="90"/>
                  </a:lnTo>
                  <a:lnTo>
                    <a:pt x="254" y="152"/>
                  </a:lnTo>
                  <a:lnTo>
                    <a:pt x="103" y="94"/>
                  </a:lnTo>
                  <a:lnTo>
                    <a:pt x="93" y="90"/>
                  </a:lnTo>
                  <a:lnTo>
                    <a:pt x="254" y="29"/>
                  </a:lnTo>
                  <a:close/>
                  <a:moveTo>
                    <a:pt x="61" y="106"/>
                  </a:moveTo>
                  <a:lnTo>
                    <a:pt x="92" y="118"/>
                  </a:lnTo>
                  <a:lnTo>
                    <a:pt x="225" y="170"/>
                  </a:lnTo>
                  <a:lnTo>
                    <a:pt x="201" y="205"/>
                  </a:lnTo>
                  <a:lnTo>
                    <a:pt x="62" y="147"/>
                  </a:lnTo>
                  <a:cubicBezTo>
                    <a:pt x="61" y="147"/>
                    <a:pt x="61" y="147"/>
                    <a:pt x="60" y="147"/>
                  </a:cubicBezTo>
                  <a:lnTo>
                    <a:pt x="36" y="136"/>
                  </a:lnTo>
                  <a:lnTo>
                    <a:pt x="61" y="106"/>
                  </a:lnTo>
                  <a:close/>
                  <a:moveTo>
                    <a:pt x="69" y="179"/>
                  </a:moveTo>
                  <a:lnTo>
                    <a:pt x="201" y="234"/>
                  </a:lnTo>
                  <a:cubicBezTo>
                    <a:pt x="202" y="235"/>
                    <a:pt x="204" y="235"/>
                    <a:pt x="206" y="235"/>
                  </a:cubicBezTo>
                  <a:cubicBezTo>
                    <a:pt x="210" y="235"/>
                    <a:pt x="214" y="233"/>
                    <a:pt x="217" y="229"/>
                  </a:cubicBezTo>
                  <a:lnTo>
                    <a:pt x="240" y="195"/>
                  </a:lnTo>
                  <a:lnTo>
                    <a:pt x="240" y="351"/>
                  </a:lnTo>
                  <a:lnTo>
                    <a:pt x="69" y="285"/>
                  </a:lnTo>
                  <a:lnTo>
                    <a:pt x="69" y="17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2" name="ïṧḻïḍè"/>
            <p:cNvSpPr/>
            <p:nvPr/>
          </p:nvSpPr>
          <p:spPr>
            <a:xfrm>
              <a:off x="9132443" y="3199896"/>
              <a:ext cx="270207" cy="296340"/>
            </a:xfrm>
            <a:custGeom>
              <a:avLst/>
              <a:gdLst>
                <a:gd name="connsiteX0" fmla="*/ 337060 w 554856"/>
                <a:gd name="connsiteY0" fmla="*/ 351607 h 608518"/>
                <a:gd name="connsiteX1" fmla="*/ 316111 w 554856"/>
                <a:gd name="connsiteY1" fmla="*/ 393913 h 608518"/>
                <a:gd name="connsiteX2" fmla="*/ 362872 w 554856"/>
                <a:gd name="connsiteY2" fmla="*/ 351607 h 608518"/>
                <a:gd name="connsiteX3" fmla="*/ 287306 w 554856"/>
                <a:gd name="connsiteY3" fmla="*/ 351607 h 608518"/>
                <a:gd name="connsiteX4" fmla="*/ 287306 w 554856"/>
                <a:gd name="connsiteY4" fmla="*/ 397835 h 608518"/>
                <a:gd name="connsiteX5" fmla="*/ 316485 w 554856"/>
                <a:gd name="connsiteY5" fmla="*/ 351607 h 608518"/>
                <a:gd name="connsiteX6" fmla="*/ 238488 w 554856"/>
                <a:gd name="connsiteY6" fmla="*/ 351607 h 608518"/>
                <a:gd name="connsiteX7" fmla="*/ 267573 w 554856"/>
                <a:gd name="connsiteY7" fmla="*/ 397648 h 608518"/>
                <a:gd name="connsiteX8" fmla="*/ 267573 w 554856"/>
                <a:gd name="connsiteY8" fmla="*/ 351607 h 608518"/>
                <a:gd name="connsiteX9" fmla="*/ 191914 w 554856"/>
                <a:gd name="connsiteY9" fmla="*/ 351607 h 608518"/>
                <a:gd name="connsiteX10" fmla="*/ 238675 w 554856"/>
                <a:gd name="connsiteY10" fmla="*/ 393913 h 608518"/>
                <a:gd name="connsiteX11" fmla="*/ 217726 w 554856"/>
                <a:gd name="connsiteY11" fmla="*/ 351607 h 608518"/>
                <a:gd name="connsiteX12" fmla="*/ 341736 w 554856"/>
                <a:gd name="connsiteY12" fmla="*/ 276615 h 608518"/>
                <a:gd name="connsiteX13" fmla="*/ 343981 w 554856"/>
                <a:gd name="connsiteY13" fmla="*/ 304259 h 608518"/>
                <a:gd name="connsiteX14" fmla="*/ 341736 w 554856"/>
                <a:gd name="connsiteY14" fmla="*/ 331902 h 608518"/>
                <a:gd name="connsiteX15" fmla="*/ 371195 w 554856"/>
                <a:gd name="connsiteY15" fmla="*/ 331902 h 608518"/>
                <a:gd name="connsiteX16" fmla="*/ 375217 w 554856"/>
                <a:gd name="connsiteY16" fmla="*/ 304259 h 608518"/>
                <a:gd name="connsiteX17" fmla="*/ 371195 w 554856"/>
                <a:gd name="connsiteY17" fmla="*/ 276615 h 608518"/>
                <a:gd name="connsiteX18" fmla="*/ 287306 w 554856"/>
                <a:gd name="connsiteY18" fmla="*/ 276615 h 608518"/>
                <a:gd name="connsiteX19" fmla="*/ 287306 w 554856"/>
                <a:gd name="connsiteY19" fmla="*/ 331902 h 608518"/>
                <a:gd name="connsiteX20" fmla="*/ 321816 w 554856"/>
                <a:gd name="connsiteY20" fmla="*/ 331902 h 608518"/>
                <a:gd name="connsiteX21" fmla="*/ 324435 w 554856"/>
                <a:gd name="connsiteY21" fmla="*/ 304259 h 608518"/>
                <a:gd name="connsiteX22" fmla="*/ 321816 w 554856"/>
                <a:gd name="connsiteY22" fmla="*/ 276615 h 608518"/>
                <a:gd name="connsiteX23" fmla="*/ 233064 w 554856"/>
                <a:gd name="connsiteY23" fmla="*/ 276615 h 608518"/>
                <a:gd name="connsiteX24" fmla="*/ 230445 w 554856"/>
                <a:gd name="connsiteY24" fmla="*/ 304259 h 608518"/>
                <a:gd name="connsiteX25" fmla="*/ 233064 w 554856"/>
                <a:gd name="connsiteY25" fmla="*/ 331902 h 608518"/>
                <a:gd name="connsiteX26" fmla="*/ 267573 w 554856"/>
                <a:gd name="connsiteY26" fmla="*/ 331902 h 608518"/>
                <a:gd name="connsiteX27" fmla="*/ 267573 w 554856"/>
                <a:gd name="connsiteY27" fmla="*/ 276615 h 608518"/>
                <a:gd name="connsiteX28" fmla="*/ 183684 w 554856"/>
                <a:gd name="connsiteY28" fmla="*/ 276615 h 608518"/>
                <a:gd name="connsiteX29" fmla="*/ 179663 w 554856"/>
                <a:gd name="connsiteY29" fmla="*/ 304259 h 608518"/>
                <a:gd name="connsiteX30" fmla="*/ 183684 w 554856"/>
                <a:gd name="connsiteY30" fmla="*/ 331902 h 608518"/>
                <a:gd name="connsiteX31" fmla="*/ 213050 w 554856"/>
                <a:gd name="connsiteY31" fmla="*/ 331902 h 608518"/>
                <a:gd name="connsiteX32" fmla="*/ 210805 w 554856"/>
                <a:gd name="connsiteY32" fmla="*/ 304259 h 608518"/>
                <a:gd name="connsiteX33" fmla="*/ 213050 w 554856"/>
                <a:gd name="connsiteY33" fmla="*/ 276615 h 608518"/>
                <a:gd name="connsiteX34" fmla="*/ 316205 w 554856"/>
                <a:gd name="connsiteY34" fmla="*/ 214604 h 608518"/>
                <a:gd name="connsiteX35" fmla="*/ 337153 w 554856"/>
                <a:gd name="connsiteY35" fmla="*/ 257003 h 608518"/>
                <a:gd name="connsiteX36" fmla="*/ 362966 w 554856"/>
                <a:gd name="connsiteY36" fmla="*/ 257003 h 608518"/>
                <a:gd name="connsiteX37" fmla="*/ 316205 w 554856"/>
                <a:gd name="connsiteY37" fmla="*/ 214604 h 608518"/>
                <a:gd name="connsiteX38" fmla="*/ 238768 w 554856"/>
                <a:gd name="connsiteY38" fmla="*/ 214604 h 608518"/>
                <a:gd name="connsiteX39" fmla="*/ 192007 w 554856"/>
                <a:gd name="connsiteY39" fmla="*/ 257003 h 608518"/>
                <a:gd name="connsiteX40" fmla="*/ 217820 w 554856"/>
                <a:gd name="connsiteY40" fmla="*/ 257003 h 608518"/>
                <a:gd name="connsiteX41" fmla="*/ 238768 w 554856"/>
                <a:gd name="connsiteY41" fmla="*/ 214604 h 608518"/>
                <a:gd name="connsiteX42" fmla="*/ 287306 w 554856"/>
                <a:gd name="connsiteY42" fmla="*/ 210869 h 608518"/>
                <a:gd name="connsiteX43" fmla="*/ 287306 w 554856"/>
                <a:gd name="connsiteY43" fmla="*/ 257003 h 608518"/>
                <a:gd name="connsiteX44" fmla="*/ 316298 w 554856"/>
                <a:gd name="connsiteY44" fmla="*/ 257003 h 608518"/>
                <a:gd name="connsiteX45" fmla="*/ 287306 w 554856"/>
                <a:gd name="connsiteY45" fmla="*/ 210869 h 608518"/>
                <a:gd name="connsiteX46" fmla="*/ 267573 w 554856"/>
                <a:gd name="connsiteY46" fmla="*/ 210775 h 608518"/>
                <a:gd name="connsiteX47" fmla="*/ 238394 w 554856"/>
                <a:gd name="connsiteY47" fmla="*/ 257003 h 608518"/>
                <a:gd name="connsiteX48" fmla="*/ 267573 w 554856"/>
                <a:gd name="connsiteY48" fmla="*/ 257003 h 608518"/>
                <a:gd name="connsiteX49" fmla="*/ 261681 w 554856"/>
                <a:gd name="connsiteY49" fmla="*/ 129433 h 608518"/>
                <a:gd name="connsiteX50" fmla="*/ 293105 w 554856"/>
                <a:gd name="connsiteY50" fmla="*/ 129433 h 608518"/>
                <a:gd name="connsiteX51" fmla="*/ 304701 w 554856"/>
                <a:gd name="connsiteY51" fmla="*/ 141013 h 608518"/>
                <a:gd name="connsiteX52" fmla="*/ 304701 w 554856"/>
                <a:gd name="connsiteY52" fmla="*/ 167162 h 608518"/>
                <a:gd name="connsiteX53" fmla="*/ 355203 w 554856"/>
                <a:gd name="connsiteY53" fmla="*/ 188082 h 608518"/>
                <a:gd name="connsiteX54" fmla="*/ 373721 w 554856"/>
                <a:gd name="connsiteY54" fmla="*/ 169684 h 608518"/>
                <a:gd name="connsiteX55" fmla="*/ 389993 w 554856"/>
                <a:gd name="connsiteY55" fmla="*/ 169684 h 608518"/>
                <a:gd name="connsiteX56" fmla="*/ 412252 w 554856"/>
                <a:gd name="connsiteY56" fmla="*/ 191817 h 608518"/>
                <a:gd name="connsiteX57" fmla="*/ 412252 w 554856"/>
                <a:gd name="connsiteY57" fmla="*/ 208161 h 608518"/>
                <a:gd name="connsiteX58" fmla="*/ 393734 w 554856"/>
                <a:gd name="connsiteY58" fmla="*/ 226558 h 608518"/>
                <a:gd name="connsiteX59" fmla="*/ 414683 w 554856"/>
                <a:gd name="connsiteY59" fmla="*/ 276989 h 608518"/>
                <a:gd name="connsiteX60" fmla="*/ 440869 w 554856"/>
                <a:gd name="connsiteY60" fmla="*/ 276989 h 608518"/>
                <a:gd name="connsiteX61" fmla="*/ 452466 w 554856"/>
                <a:gd name="connsiteY61" fmla="*/ 288569 h 608518"/>
                <a:gd name="connsiteX62" fmla="*/ 452466 w 554856"/>
                <a:gd name="connsiteY62" fmla="*/ 319948 h 608518"/>
                <a:gd name="connsiteX63" fmla="*/ 440869 w 554856"/>
                <a:gd name="connsiteY63" fmla="*/ 331528 h 608518"/>
                <a:gd name="connsiteX64" fmla="*/ 414683 w 554856"/>
                <a:gd name="connsiteY64" fmla="*/ 331528 h 608518"/>
                <a:gd name="connsiteX65" fmla="*/ 393734 w 554856"/>
                <a:gd name="connsiteY65" fmla="*/ 381959 h 608518"/>
                <a:gd name="connsiteX66" fmla="*/ 412252 w 554856"/>
                <a:gd name="connsiteY66" fmla="*/ 400450 h 608518"/>
                <a:gd name="connsiteX67" fmla="*/ 412252 w 554856"/>
                <a:gd name="connsiteY67" fmla="*/ 416700 h 608518"/>
                <a:gd name="connsiteX68" fmla="*/ 389993 w 554856"/>
                <a:gd name="connsiteY68" fmla="*/ 438927 h 608518"/>
                <a:gd name="connsiteX69" fmla="*/ 373721 w 554856"/>
                <a:gd name="connsiteY69" fmla="*/ 438927 h 608518"/>
                <a:gd name="connsiteX70" fmla="*/ 355203 w 554856"/>
                <a:gd name="connsiteY70" fmla="*/ 420435 h 608518"/>
                <a:gd name="connsiteX71" fmla="*/ 304701 w 554856"/>
                <a:gd name="connsiteY71" fmla="*/ 441355 h 608518"/>
                <a:gd name="connsiteX72" fmla="*/ 304701 w 554856"/>
                <a:gd name="connsiteY72" fmla="*/ 467504 h 608518"/>
                <a:gd name="connsiteX73" fmla="*/ 293105 w 554856"/>
                <a:gd name="connsiteY73" fmla="*/ 479084 h 608518"/>
                <a:gd name="connsiteX74" fmla="*/ 261681 w 554856"/>
                <a:gd name="connsiteY74" fmla="*/ 479084 h 608518"/>
                <a:gd name="connsiteX75" fmla="*/ 250085 w 554856"/>
                <a:gd name="connsiteY75" fmla="*/ 467504 h 608518"/>
                <a:gd name="connsiteX76" fmla="*/ 250085 w 554856"/>
                <a:gd name="connsiteY76" fmla="*/ 441355 h 608518"/>
                <a:gd name="connsiteX77" fmla="*/ 199583 w 554856"/>
                <a:gd name="connsiteY77" fmla="*/ 420435 h 608518"/>
                <a:gd name="connsiteX78" fmla="*/ 181159 w 554856"/>
                <a:gd name="connsiteY78" fmla="*/ 438927 h 608518"/>
                <a:gd name="connsiteX79" fmla="*/ 164793 w 554856"/>
                <a:gd name="connsiteY79" fmla="*/ 438927 h 608518"/>
                <a:gd name="connsiteX80" fmla="*/ 142628 w 554856"/>
                <a:gd name="connsiteY80" fmla="*/ 416700 h 608518"/>
                <a:gd name="connsiteX81" fmla="*/ 142628 w 554856"/>
                <a:gd name="connsiteY81" fmla="*/ 400450 h 608518"/>
                <a:gd name="connsiteX82" fmla="*/ 161052 w 554856"/>
                <a:gd name="connsiteY82" fmla="*/ 381959 h 608518"/>
                <a:gd name="connsiteX83" fmla="*/ 140103 w 554856"/>
                <a:gd name="connsiteY83" fmla="*/ 331528 h 608518"/>
                <a:gd name="connsiteX84" fmla="*/ 113917 w 554856"/>
                <a:gd name="connsiteY84" fmla="*/ 331528 h 608518"/>
                <a:gd name="connsiteX85" fmla="*/ 102320 w 554856"/>
                <a:gd name="connsiteY85" fmla="*/ 319948 h 608518"/>
                <a:gd name="connsiteX86" fmla="*/ 102320 w 554856"/>
                <a:gd name="connsiteY86" fmla="*/ 288569 h 608518"/>
                <a:gd name="connsiteX87" fmla="*/ 113917 w 554856"/>
                <a:gd name="connsiteY87" fmla="*/ 276989 h 608518"/>
                <a:gd name="connsiteX88" fmla="*/ 140103 w 554856"/>
                <a:gd name="connsiteY88" fmla="*/ 276989 h 608518"/>
                <a:gd name="connsiteX89" fmla="*/ 161052 w 554856"/>
                <a:gd name="connsiteY89" fmla="*/ 226558 h 608518"/>
                <a:gd name="connsiteX90" fmla="*/ 142628 w 554856"/>
                <a:gd name="connsiteY90" fmla="*/ 208161 h 608518"/>
                <a:gd name="connsiteX91" fmla="*/ 142628 w 554856"/>
                <a:gd name="connsiteY91" fmla="*/ 191817 h 608518"/>
                <a:gd name="connsiteX92" fmla="*/ 164793 w 554856"/>
                <a:gd name="connsiteY92" fmla="*/ 169684 h 608518"/>
                <a:gd name="connsiteX93" fmla="*/ 181159 w 554856"/>
                <a:gd name="connsiteY93" fmla="*/ 169684 h 608518"/>
                <a:gd name="connsiteX94" fmla="*/ 199583 w 554856"/>
                <a:gd name="connsiteY94" fmla="*/ 188082 h 608518"/>
                <a:gd name="connsiteX95" fmla="*/ 250085 w 554856"/>
                <a:gd name="connsiteY95" fmla="*/ 167162 h 608518"/>
                <a:gd name="connsiteX96" fmla="*/ 250085 w 554856"/>
                <a:gd name="connsiteY96" fmla="*/ 141013 h 608518"/>
                <a:gd name="connsiteX97" fmla="*/ 261681 w 554856"/>
                <a:gd name="connsiteY97" fmla="*/ 129433 h 608518"/>
                <a:gd name="connsiteX98" fmla="*/ 440285 w 554856"/>
                <a:gd name="connsiteY98" fmla="*/ 80037 h 608518"/>
                <a:gd name="connsiteX99" fmla="*/ 554856 w 554856"/>
                <a:gd name="connsiteY99" fmla="*/ 304247 h 608518"/>
                <a:gd name="connsiteX100" fmla="*/ 277361 w 554856"/>
                <a:gd name="connsiteY100" fmla="*/ 581311 h 608518"/>
                <a:gd name="connsiteX101" fmla="*/ 277361 w 554856"/>
                <a:gd name="connsiteY101" fmla="*/ 605310 h 608518"/>
                <a:gd name="connsiteX102" fmla="*/ 272404 w 554856"/>
                <a:gd name="connsiteY102" fmla="*/ 607925 h 608518"/>
                <a:gd name="connsiteX103" fmla="*/ 207216 w 554856"/>
                <a:gd name="connsiteY103" fmla="*/ 563288 h 608518"/>
                <a:gd name="connsiteX104" fmla="*/ 207216 w 554856"/>
                <a:gd name="connsiteY104" fmla="*/ 558059 h 608518"/>
                <a:gd name="connsiteX105" fmla="*/ 272404 w 554856"/>
                <a:gd name="connsiteY105" fmla="*/ 513329 h 608518"/>
                <a:gd name="connsiteX106" fmla="*/ 277361 w 554856"/>
                <a:gd name="connsiteY106" fmla="*/ 515944 h 608518"/>
                <a:gd name="connsiteX107" fmla="*/ 277361 w 554856"/>
                <a:gd name="connsiteY107" fmla="*/ 539943 h 608518"/>
                <a:gd name="connsiteX108" fmla="*/ 513423 w 554856"/>
                <a:gd name="connsiteY108" fmla="*/ 304247 h 608518"/>
                <a:gd name="connsiteX109" fmla="*/ 415968 w 554856"/>
                <a:gd name="connsiteY109" fmla="*/ 113374 h 608518"/>
                <a:gd name="connsiteX110" fmla="*/ 282452 w 554856"/>
                <a:gd name="connsiteY110" fmla="*/ 593 h 608518"/>
                <a:gd name="connsiteX111" fmla="*/ 347640 w 554856"/>
                <a:gd name="connsiteY111" fmla="*/ 45228 h 608518"/>
                <a:gd name="connsiteX112" fmla="*/ 347640 w 554856"/>
                <a:gd name="connsiteY112" fmla="*/ 50550 h 608518"/>
                <a:gd name="connsiteX113" fmla="*/ 282452 w 554856"/>
                <a:gd name="connsiteY113" fmla="*/ 95278 h 608518"/>
                <a:gd name="connsiteX114" fmla="*/ 277402 w 554856"/>
                <a:gd name="connsiteY114" fmla="*/ 92664 h 608518"/>
                <a:gd name="connsiteX115" fmla="*/ 277402 w 554856"/>
                <a:gd name="connsiteY115" fmla="*/ 68572 h 608518"/>
                <a:gd name="connsiteX116" fmla="*/ 41339 w 554856"/>
                <a:gd name="connsiteY116" fmla="*/ 304258 h 608518"/>
                <a:gd name="connsiteX117" fmla="*/ 138888 w 554856"/>
                <a:gd name="connsiteY117" fmla="*/ 495122 h 608518"/>
                <a:gd name="connsiteX118" fmla="*/ 114571 w 554856"/>
                <a:gd name="connsiteY118" fmla="*/ 528551 h 608518"/>
                <a:gd name="connsiteX119" fmla="*/ 0 w 554856"/>
                <a:gd name="connsiteY119" fmla="*/ 304258 h 608518"/>
                <a:gd name="connsiteX120" fmla="*/ 277402 w 554856"/>
                <a:gd name="connsiteY120" fmla="*/ 27299 h 608518"/>
                <a:gd name="connsiteX121" fmla="*/ 277402 w 554856"/>
                <a:gd name="connsiteY121" fmla="*/ 3208 h 608518"/>
                <a:gd name="connsiteX122" fmla="*/ 282452 w 554856"/>
                <a:gd name="connsiteY122" fmla="*/ 593 h 60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554856" h="608518">
                  <a:moveTo>
                    <a:pt x="337060" y="351607"/>
                  </a:moveTo>
                  <a:cubicBezTo>
                    <a:pt x="331823" y="368791"/>
                    <a:pt x="324060" y="382893"/>
                    <a:pt x="316111" y="393913"/>
                  </a:cubicBezTo>
                  <a:cubicBezTo>
                    <a:pt x="336031" y="385321"/>
                    <a:pt x="352491" y="370378"/>
                    <a:pt x="362872" y="351607"/>
                  </a:cubicBezTo>
                  <a:close/>
                  <a:moveTo>
                    <a:pt x="287306" y="351607"/>
                  </a:moveTo>
                  <a:lnTo>
                    <a:pt x="287306" y="397835"/>
                  </a:lnTo>
                  <a:cubicBezTo>
                    <a:pt x="296752" y="388309"/>
                    <a:pt x="308723" y="373180"/>
                    <a:pt x="316485" y="351607"/>
                  </a:cubicBezTo>
                  <a:close/>
                  <a:moveTo>
                    <a:pt x="238488" y="351607"/>
                  </a:moveTo>
                  <a:cubicBezTo>
                    <a:pt x="246250" y="372900"/>
                    <a:pt x="258127" y="388123"/>
                    <a:pt x="267573" y="397648"/>
                  </a:cubicBezTo>
                  <a:lnTo>
                    <a:pt x="267573" y="351607"/>
                  </a:lnTo>
                  <a:close/>
                  <a:moveTo>
                    <a:pt x="191914" y="351607"/>
                  </a:moveTo>
                  <a:cubicBezTo>
                    <a:pt x="202388" y="370378"/>
                    <a:pt x="218848" y="385321"/>
                    <a:pt x="238675" y="393913"/>
                  </a:cubicBezTo>
                  <a:cubicBezTo>
                    <a:pt x="230632" y="382893"/>
                    <a:pt x="222963" y="368791"/>
                    <a:pt x="217726" y="351607"/>
                  </a:cubicBezTo>
                  <a:close/>
                  <a:moveTo>
                    <a:pt x="341736" y="276615"/>
                  </a:moveTo>
                  <a:cubicBezTo>
                    <a:pt x="343139" y="285207"/>
                    <a:pt x="343981" y="294453"/>
                    <a:pt x="343981" y="304259"/>
                  </a:cubicBezTo>
                  <a:cubicBezTo>
                    <a:pt x="343981" y="314158"/>
                    <a:pt x="343232" y="323310"/>
                    <a:pt x="341736" y="331902"/>
                  </a:cubicBezTo>
                  <a:lnTo>
                    <a:pt x="371195" y="331902"/>
                  </a:lnTo>
                  <a:cubicBezTo>
                    <a:pt x="373814" y="323217"/>
                    <a:pt x="375217" y="313878"/>
                    <a:pt x="375217" y="304259"/>
                  </a:cubicBezTo>
                  <a:cubicBezTo>
                    <a:pt x="375217" y="294733"/>
                    <a:pt x="373814" y="285394"/>
                    <a:pt x="371195" y="276615"/>
                  </a:cubicBezTo>
                  <a:close/>
                  <a:moveTo>
                    <a:pt x="287306" y="276615"/>
                  </a:moveTo>
                  <a:lnTo>
                    <a:pt x="287306" y="331902"/>
                  </a:lnTo>
                  <a:lnTo>
                    <a:pt x="321816" y="331902"/>
                  </a:lnTo>
                  <a:cubicBezTo>
                    <a:pt x="323406" y="323497"/>
                    <a:pt x="324435" y="314251"/>
                    <a:pt x="324435" y="304259"/>
                  </a:cubicBezTo>
                  <a:cubicBezTo>
                    <a:pt x="324435" y="294359"/>
                    <a:pt x="323406" y="285114"/>
                    <a:pt x="321816" y="276615"/>
                  </a:cubicBezTo>
                  <a:close/>
                  <a:moveTo>
                    <a:pt x="233064" y="276615"/>
                  </a:moveTo>
                  <a:cubicBezTo>
                    <a:pt x="231380" y="285114"/>
                    <a:pt x="230445" y="294359"/>
                    <a:pt x="230445" y="304259"/>
                  </a:cubicBezTo>
                  <a:cubicBezTo>
                    <a:pt x="230445" y="314251"/>
                    <a:pt x="231380" y="323497"/>
                    <a:pt x="233064" y="331902"/>
                  </a:cubicBezTo>
                  <a:lnTo>
                    <a:pt x="267573" y="331902"/>
                  </a:lnTo>
                  <a:lnTo>
                    <a:pt x="267573" y="276615"/>
                  </a:lnTo>
                  <a:close/>
                  <a:moveTo>
                    <a:pt x="183684" y="276615"/>
                  </a:moveTo>
                  <a:cubicBezTo>
                    <a:pt x="181065" y="285394"/>
                    <a:pt x="179663" y="294733"/>
                    <a:pt x="179663" y="304259"/>
                  </a:cubicBezTo>
                  <a:cubicBezTo>
                    <a:pt x="179663" y="313878"/>
                    <a:pt x="181065" y="323123"/>
                    <a:pt x="183684" y="331902"/>
                  </a:cubicBezTo>
                  <a:lnTo>
                    <a:pt x="213050" y="331902"/>
                  </a:lnTo>
                  <a:cubicBezTo>
                    <a:pt x="211741" y="323310"/>
                    <a:pt x="210805" y="314158"/>
                    <a:pt x="210805" y="304259"/>
                  </a:cubicBezTo>
                  <a:cubicBezTo>
                    <a:pt x="210805" y="294453"/>
                    <a:pt x="211554" y="285207"/>
                    <a:pt x="213050" y="276615"/>
                  </a:cubicBezTo>
                  <a:close/>
                  <a:moveTo>
                    <a:pt x="316205" y="214604"/>
                  </a:moveTo>
                  <a:cubicBezTo>
                    <a:pt x="324154" y="225718"/>
                    <a:pt x="331916" y="239820"/>
                    <a:pt x="337153" y="257003"/>
                  </a:cubicBezTo>
                  <a:lnTo>
                    <a:pt x="362966" y="257003"/>
                  </a:lnTo>
                  <a:cubicBezTo>
                    <a:pt x="352491" y="238139"/>
                    <a:pt x="336031" y="223196"/>
                    <a:pt x="316205" y="214604"/>
                  </a:cubicBezTo>
                  <a:close/>
                  <a:moveTo>
                    <a:pt x="238768" y="214604"/>
                  </a:moveTo>
                  <a:cubicBezTo>
                    <a:pt x="218848" y="223196"/>
                    <a:pt x="202388" y="238139"/>
                    <a:pt x="192007" y="257003"/>
                  </a:cubicBezTo>
                  <a:lnTo>
                    <a:pt x="217820" y="257003"/>
                  </a:lnTo>
                  <a:cubicBezTo>
                    <a:pt x="223057" y="239820"/>
                    <a:pt x="230819" y="225718"/>
                    <a:pt x="238768" y="214604"/>
                  </a:cubicBezTo>
                  <a:close/>
                  <a:moveTo>
                    <a:pt x="287306" y="210869"/>
                  </a:moveTo>
                  <a:lnTo>
                    <a:pt x="287306" y="257003"/>
                  </a:lnTo>
                  <a:lnTo>
                    <a:pt x="316298" y="257003"/>
                  </a:lnTo>
                  <a:cubicBezTo>
                    <a:pt x="308629" y="235711"/>
                    <a:pt x="296752" y="220488"/>
                    <a:pt x="287306" y="210869"/>
                  </a:cubicBezTo>
                  <a:close/>
                  <a:moveTo>
                    <a:pt x="267573" y="210775"/>
                  </a:moveTo>
                  <a:cubicBezTo>
                    <a:pt x="258127" y="220208"/>
                    <a:pt x="246157" y="235430"/>
                    <a:pt x="238394" y="257003"/>
                  </a:cubicBezTo>
                  <a:lnTo>
                    <a:pt x="267573" y="257003"/>
                  </a:lnTo>
                  <a:close/>
                  <a:moveTo>
                    <a:pt x="261681" y="129433"/>
                  </a:moveTo>
                  <a:lnTo>
                    <a:pt x="293105" y="129433"/>
                  </a:lnTo>
                  <a:cubicBezTo>
                    <a:pt x="299651" y="129433"/>
                    <a:pt x="304701" y="134663"/>
                    <a:pt x="304701" y="141013"/>
                  </a:cubicBezTo>
                  <a:lnTo>
                    <a:pt x="304701" y="167162"/>
                  </a:lnTo>
                  <a:cubicBezTo>
                    <a:pt x="323032" y="170805"/>
                    <a:pt x="340146" y="177996"/>
                    <a:pt x="355203" y="188082"/>
                  </a:cubicBezTo>
                  <a:lnTo>
                    <a:pt x="373721" y="169684"/>
                  </a:lnTo>
                  <a:cubicBezTo>
                    <a:pt x="378210" y="165201"/>
                    <a:pt x="385504" y="165201"/>
                    <a:pt x="389993" y="169684"/>
                  </a:cubicBezTo>
                  <a:lnTo>
                    <a:pt x="412252" y="191817"/>
                  </a:lnTo>
                  <a:cubicBezTo>
                    <a:pt x="416741" y="196300"/>
                    <a:pt x="416741" y="203678"/>
                    <a:pt x="412252" y="208161"/>
                  </a:cubicBezTo>
                  <a:lnTo>
                    <a:pt x="393734" y="226558"/>
                  </a:lnTo>
                  <a:cubicBezTo>
                    <a:pt x="403835" y="241501"/>
                    <a:pt x="411129" y="258684"/>
                    <a:pt x="414683" y="276989"/>
                  </a:cubicBezTo>
                  <a:lnTo>
                    <a:pt x="440869" y="276989"/>
                  </a:lnTo>
                  <a:cubicBezTo>
                    <a:pt x="447416" y="276989"/>
                    <a:pt x="452466" y="282219"/>
                    <a:pt x="452466" y="288569"/>
                  </a:cubicBezTo>
                  <a:lnTo>
                    <a:pt x="452466" y="319948"/>
                  </a:lnTo>
                  <a:cubicBezTo>
                    <a:pt x="452466" y="326485"/>
                    <a:pt x="447229" y="331528"/>
                    <a:pt x="440869" y="331528"/>
                  </a:cubicBezTo>
                  <a:lnTo>
                    <a:pt x="414683" y="331528"/>
                  </a:lnTo>
                  <a:cubicBezTo>
                    <a:pt x="411129" y="349833"/>
                    <a:pt x="403835" y="366923"/>
                    <a:pt x="393734" y="381959"/>
                  </a:cubicBezTo>
                  <a:lnTo>
                    <a:pt x="412252" y="400450"/>
                  </a:lnTo>
                  <a:cubicBezTo>
                    <a:pt x="416741" y="404933"/>
                    <a:pt x="416741" y="412217"/>
                    <a:pt x="412252" y="416700"/>
                  </a:cubicBezTo>
                  <a:lnTo>
                    <a:pt x="389993" y="438927"/>
                  </a:lnTo>
                  <a:cubicBezTo>
                    <a:pt x="385504" y="443409"/>
                    <a:pt x="378210" y="443409"/>
                    <a:pt x="373721" y="438927"/>
                  </a:cubicBezTo>
                  <a:lnTo>
                    <a:pt x="355203" y="420435"/>
                  </a:lnTo>
                  <a:cubicBezTo>
                    <a:pt x="340240" y="430521"/>
                    <a:pt x="323032" y="437806"/>
                    <a:pt x="304701" y="441355"/>
                  </a:cubicBezTo>
                  <a:lnTo>
                    <a:pt x="304701" y="467504"/>
                  </a:lnTo>
                  <a:cubicBezTo>
                    <a:pt x="304701" y="474041"/>
                    <a:pt x="299464" y="479084"/>
                    <a:pt x="293105" y="479084"/>
                  </a:cubicBezTo>
                  <a:lnTo>
                    <a:pt x="261681" y="479084"/>
                  </a:lnTo>
                  <a:cubicBezTo>
                    <a:pt x="255228" y="479084"/>
                    <a:pt x="250085" y="473854"/>
                    <a:pt x="250085" y="467504"/>
                  </a:cubicBezTo>
                  <a:lnTo>
                    <a:pt x="250085" y="441355"/>
                  </a:lnTo>
                  <a:cubicBezTo>
                    <a:pt x="231754" y="437806"/>
                    <a:pt x="214733" y="430521"/>
                    <a:pt x="199583" y="420435"/>
                  </a:cubicBezTo>
                  <a:lnTo>
                    <a:pt x="181159" y="438927"/>
                  </a:lnTo>
                  <a:cubicBezTo>
                    <a:pt x="176670" y="443409"/>
                    <a:pt x="169282" y="443409"/>
                    <a:pt x="164793" y="438927"/>
                  </a:cubicBezTo>
                  <a:lnTo>
                    <a:pt x="142628" y="416700"/>
                  </a:lnTo>
                  <a:cubicBezTo>
                    <a:pt x="138139" y="412217"/>
                    <a:pt x="138139" y="404933"/>
                    <a:pt x="142628" y="400450"/>
                  </a:cubicBezTo>
                  <a:lnTo>
                    <a:pt x="161052" y="381959"/>
                  </a:lnTo>
                  <a:cubicBezTo>
                    <a:pt x="150951" y="367016"/>
                    <a:pt x="143750" y="349833"/>
                    <a:pt x="140103" y="331528"/>
                  </a:cubicBezTo>
                  <a:lnTo>
                    <a:pt x="113917" y="331528"/>
                  </a:lnTo>
                  <a:cubicBezTo>
                    <a:pt x="107464" y="331528"/>
                    <a:pt x="102320" y="326299"/>
                    <a:pt x="102320" y="319948"/>
                  </a:cubicBezTo>
                  <a:lnTo>
                    <a:pt x="102320" y="288569"/>
                  </a:lnTo>
                  <a:cubicBezTo>
                    <a:pt x="102320" y="282125"/>
                    <a:pt x="107557" y="276989"/>
                    <a:pt x="113917" y="276989"/>
                  </a:cubicBezTo>
                  <a:lnTo>
                    <a:pt x="140103" y="276989"/>
                  </a:lnTo>
                  <a:cubicBezTo>
                    <a:pt x="143750" y="258684"/>
                    <a:pt x="150951" y="241687"/>
                    <a:pt x="161052" y="226558"/>
                  </a:cubicBezTo>
                  <a:lnTo>
                    <a:pt x="142628" y="208161"/>
                  </a:lnTo>
                  <a:cubicBezTo>
                    <a:pt x="138139" y="203678"/>
                    <a:pt x="138139" y="196300"/>
                    <a:pt x="142628" y="191817"/>
                  </a:cubicBezTo>
                  <a:lnTo>
                    <a:pt x="164793" y="169684"/>
                  </a:lnTo>
                  <a:cubicBezTo>
                    <a:pt x="169282" y="165201"/>
                    <a:pt x="176670" y="165201"/>
                    <a:pt x="181159" y="169684"/>
                  </a:cubicBezTo>
                  <a:lnTo>
                    <a:pt x="199583" y="188082"/>
                  </a:lnTo>
                  <a:cubicBezTo>
                    <a:pt x="214546" y="177996"/>
                    <a:pt x="231754" y="170805"/>
                    <a:pt x="250085" y="167162"/>
                  </a:cubicBezTo>
                  <a:lnTo>
                    <a:pt x="250085" y="141013"/>
                  </a:lnTo>
                  <a:cubicBezTo>
                    <a:pt x="250085" y="134569"/>
                    <a:pt x="255322" y="129433"/>
                    <a:pt x="261681" y="129433"/>
                  </a:cubicBezTo>
                  <a:close/>
                  <a:moveTo>
                    <a:pt x="440285" y="80037"/>
                  </a:moveTo>
                  <a:cubicBezTo>
                    <a:pt x="511927" y="131957"/>
                    <a:pt x="554856" y="215908"/>
                    <a:pt x="554856" y="304247"/>
                  </a:cubicBezTo>
                  <a:cubicBezTo>
                    <a:pt x="554856" y="457020"/>
                    <a:pt x="430371" y="581311"/>
                    <a:pt x="277361" y="581311"/>
                  </a:cubicBezTo>
                  <a:lnTo>
                    <a:pt x="277361" y="605310"/>
                  </a:lnTo>
                  <a:cubicBezTo>
                    <a:pt x="277361" y="607925"/>
                    <a:pt x="274555" y="609419"/>
                    <a:pt x="272404" y="607925"/>
                  </a:cubicBezTo>
                  <a:lnTo>
                    <a:pt x="207216" y="563288"/>
                  </a:lnTo>
                  <a:cubicBezTo>
                    <a:pt x="205345" y="561981"/>
                    <a:pt x="205345" y="559273"/>
                    <a:pt x="207216" y="558059"/>
                  </a:cubicBezTo>
                  <a:lnTo>
                    <a:pt x="272404" y="513329"/>
                  </a:lnTo>
                  <a:cubicBezTo>
                    <a:pt x="274555" y="511835"/>
                    <a:pt x="277361" y="513329"/>
                    <a:pt x="277361" y="515944"/>
                  </a:cubicBezTo>
                  <a:lnTo>
                    <a:pt x="277361" y="539943"/>
                  </a:lnTo>
                  <a:cubicBezTo>
                    <a:pt x="407551" y="539943"/>
                    <a:pt x="513423" y="434235"/>
                    <a:pt x="513423" y="304247"/>
                  </a:cubicBezTo>
                  <a:cubicBezTo>
                    <a:pt x="513423" y="229075"/>
                    <a:pt x="477041" y="157637"/>
                    <a:pt x="415968" y="113374"/>
                  </a:cubicBezTo>
                  <a:close/>
                  <a:moveTo>
                    <a:pt x="282452" y="593"/>
                  </a:moveTo>
                  <a:lnTo>
                    <a:pt x="347640" y="45228"/>
                  </a:lnTo>
                  <a:cubicBezTo>
                    <a:pt x="349511" y="46535"/>
                    <a:pt x="349511" y="49336"/>
                    <a:pt x="347640" y="50550"/>
                  </a:cubicBezTo>
                  <a:lnTo>
                    <a:pt x="282452" y="95278"/>
                  </a:lnTo>
                  <a:cubicBezTo>
                    <a:pt x="280301" y="96772"/>
                    <a:pt x="277402" y="95278"/>
                    <a:pt x="277402" y="92664"/>
                  </a:cubicBezTo>
                  <a:lnTo>
                    <a:pt x="277402" y="68572"/>
                  </a:lnTo>
                  <a:cubicBezTo>
                    <a:pt x="147212" y="68572"/>
                    <a:pt x="41339" y="174276"/>
                    <a:pt x="41339" y="304258"/>
                  </a:cubicBezTo>
                  <a:cubicBezTo>
                    <a:pt x="41339" y="379520"/>
                    <a:pt x="77908" y="450861"/>
                    <a:pt x="138888" y="495122"/>
                  </a:cubicBezTo>
                  <a:lnTo>
                    <a:pt x="114571" y="528551"/>
                  </a:lnTo>
                  <a:cubicBezTo>
                    <a:pt x="42835" y="476633"/>
                    <a:pt x="0" y="392686"/>
                    <a:pt x="0" y="304258"/>
                  </a:cubicBezTo>
                  <a:cubicBezTo>
                    <a:pt x="0" y="151492"/>
                    <a:pt x="124391" y="27299"/>
                    <a:pt x="277402" y="27299"/>
                  </a:cubicBezTo>
                  <a:lnTo>
                    <a:pt x="277402" y="3208"/>
                  </a:lnTo>
                  <a:cubicBezTo>
                    <a:pt x="277402" y="593"/>
                    <a:pt x="280301" y="-901"/>
                    <a:pt x="282452" y="59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3" name="ïṡḷîďé"/>
            <p:cNvSpPr/>
            <p:nvPr/>
          </p:nvSpPr>
          <p:spPr>
            <a:xfrm>
              <a:off x="8293732" y="1965289"/>
              <a:ext cx="296340" cy="295926"/>
            </a:xfrm>
            <a:custGeom>
              <a:avLst/>
              <a:gdLst>
                <a:gd name="connsiteX0" fmla="*/ 366373 w 606933"/>
                <a:gd name="connsiteY0" fmla="*/ 246979 h 606087"/>
                <a:gd name="connsiteX1" fmla="*/ 422546 w 606933"/>
                <a:gd name="connsiteY1" fmla="*/ 303021 h 606087"/>
                <a:gd name="connsiteX2" fmla="*/ 366373 w 606933"/>
                <a:gd name="connsiteY2" fmla="*/ 358966 h 606087"/>
                <a:gd name="connsiteX3" fmla="*/ 348452 w 606933"/>
                <a:gd name="connsiteY3" fmla="*/ 341183 h 606087"/>
                <a:gd name="connsiteX4" fmla="*/ 386703 w 606933"/>
                <a:gd name="connsiteY4" fmla="*/ 303021 h 606087"/>
                <a:gd name="connsiteX5" fmla="*/ 348452 w 606933"/>
                <a:gd name="connsiteY5" fmla="*/ 264763 h 606087"/>
                <a:gd name="connsiteX6" fmla="*/ 240597 w 606933"/>
                <a:gd name="connsiteY6" fmla="*/ 246979 h 606087"/>
                <a:gd name="connsiteX7" fmla="*/ 258411 w 606933"/>
                <a:gd name="connsiteY7" fmla="*/ 264763 h 606087"/>
                <a:gd name="connsiteX8" fmla="*/ 220183 w 606933"/>
                <a:gd name="connsiteY8" fmla="*/ 303021 h 606087"/>
                <a:gd name="connsiteX9" fmla="*/ 258411 w 606933"/>
                <a:gd name="connsiteY9" fmla="*/ 341183 h 606087"/>
                <a:gd name="connsiteX10" fmla="*/ 240597 w 606933"/>
                <a:gd name="connsiteY10" fmla="*/ 358966 h 606087"/>
                <a:gd name="connsiteX11" fmla="*/ 184458 w 606933"/>
                <a:gd name="connsiteY11" fmla="*/ 303021 h 606087"/>
                <a:gd name="connsiteX12" fmla="*/ 318612 w 606933"/>
                <a:gd name="connsiteY12" fmla="*/ 231314 h 606087"/>
                <a:gd name="connsiteX13" fmla="*/ 342313 w 606933"/>
                <a:gd name="connsiteY13" fmla="*/ 239968 h 606087"/>
                <a:gd name="connsiteX14" fmla="*/ 287686 w 606933"/>
                <a:gd name="connsiteY14" fmla="*/ 389875 h 606087"/>
                <a:gd name="connsiteX15" fmla="*/ 263985 w 606933"/>
                <a:gd name="connsiteY15" fmla="*/ 381317 h 606087"/>
                <a:gd name="connsiteX16" fmla="*/ 303467 w 606933"/>
                <a:gd name="connsiteY16" fmla="*/ 138875 h 606087"/>
                <a:gd name="connsiteX17" fmla="*/ 139069 w 606933"/>
                <a:gd name="connsiteY17" fmla="*/ 303044 h 606087"/>
                <a:gd name="connsiteX18" fmla="*/ 303467 w 606933"/>
                <a:gd name="connsiteY18" fmla="*/ 467116 h 606087"/>
                <a:gd name="connsiteX19" fmla="*/ 467768 w 606933"/>
                <a:gd name="connsiteY19" fmla="*/ 303044 h 606087"/>
                <a:gd name="connsiteX20" fmla="*/ 303467 w 606933"/>
                <a:gd name="connsiteY20" fmla="*/ 138875 h 606087"/>
                <a:gd name="connsiteX21" fmla="*/ 254735 w 606933"/>
                <a:gd name="connsiteY21" fmla="*/ 0 h 606087"/>
                <a:gd name="connsiteX22" fmla="*/ 352102 w 606933"/>
                <a:gd name="connsiteY22" fmla="*/ 0 h 606087"/>
                <a:gd name="connsiteX23" fmla="*/ 363852 w 606933"/>
                <a:gd name="connsiteY23" fmla="*/ 70976 h 606087"/>
                <a:gd name="connsiteX24" fmla="*/ 424911 w 606933"/>
                <a:gd name="connsiteY24" fmla="*/ 96174 h 606087"/>
                <a:gd name="connsiteX25" fmla="*/ 483659 w 606933"/>
                <a:gd name="connsiteY25" fmla="*/ 54435 h 606087"/>
                <a:gd name="connsiteX26" fmla="*/ 552423 w 606933"/>
                <a:gd name="connsiteY26" fmla="*/ 123103 h 606087"/>
                <a:gd name="connsiteX27" fmla="*/ 510529 w 606933"/>
                <a:gd name="connsiteY27" fmla="*/ 181672 h 606087"/>
                <a:gd name="connsiteX28" fmla="*/ 535858 w 606933"/>
                <a:gd name="connsiteY28" fmla="*/ 242550 h 606087"/>
                <a:gd name="connsiteX29" fmla="*/ 606933 w 606933"/>
                <a:gd name="connsiteY29" fmla="*/ 254380 h 606087"/>
                <a:gd name="connsiteX30" fmla="*/ 606933 w 606933"/>
                <a:gd name="connsiteY30" fmla="*/ 351515 h 606087"/>
                <a:gd name="connsiteX31" fmla="*/ 535858 w 606933"/>
                <a:gd name="connsiteY31" fmla="*/ 363345 h 606087"/>
                <a:gd name="connsiteX32" fmla="*/ 510529 w 606933"/>
                <a:gd name="connsiteY32" fmla="*/ 424319 h 606087"/>
                <a:gd name="connsiteX33" fmla="*/ 552423 w 606933"/>
                <a:gd name="connsiteY33" fmla="*/ 482985 h 606087"/>
                <a:gd name="connsiteX34" fmla="*/ 483659 w 606933"/>
                <a:gd name="connsiteY34" fmla="*/ 551653 h 606087"/>
                <a:gd name="connsiteX35" fmla="*/ 424911 w 606933"/>
                <a:gd name="connsiteY35" fmla="*/ 509721 h 606087"/>
                <a:gd name="connsiteX36" fmla="*/ 363852 w 606933"/>
                <a:gd name="connsiteY36" fmla="*/ 535111 h 606087"/>
                <a:gd name="connsiteX37" fmla="*/ 352102 w 606933"/>
                <a:gd name="connsiteY37" fmla="*/ 606087 h 606087"/>
                <a:gd name="connsiteX38" fmla="*/ 254735 w 606933"/>
                <a:gd name="connsiteY38" fmla="*/ 606087 h 606087"/>
                <a:gd name="connsiteX39" fmla="*/ 242985 w 606933"/>
                <a:gd name="connsiteY39" fmla="*/ 535111 h 606087"/>
                <a:gd name="connsiteX40" fmla="*/ 181926 w 606933"/>
                <a:gd name="connsiteY40" fmla="*/ 509721 h 606087"/>
                <a:gd name="connsiteX41" fmla="*/ 123274 w 606933"/>
                <a:gd name="connsiteY41" fmla="*/ 551653 h 606087"/>
                <a:gd name="connsiteX42" fmla="*/ 54510 w 606933"/>
                <a:gd name="connsiteY42" fmla="*/ 482985 h 606087"/>
                <a:gd name="connsiteX43" fmla="*/ 96308 w 606933"/>
                <a:gd name="connsiteY43" fmla="*/ 424319 h 606087"/>
                <a:gd name="connsiteX44" fmla="*/ 71075 w 606933"/>
                <a:gd name="connsiteY44" fmla="*/ 363345 h 606087"/>
                <a:gd name="connsiteX45" fmla="*/ 0 w 606933"/>
                <a:gd name="connsiteY45" fmla="*/ 351515 h 606087"/>
                <a:gd name="connsiteX46" fmla="*/ 0 w 606933"/>
                <a:gd name="connsiteY46" fmla="*/ 254380 h 606087"/>
                <a:gd name="connsiteX47" fmla="*/ 71075 w 606933"/>
                <a:gd name="connsiteY47" fmla="*/ 242550 h 606087"/>
                <a:gd name="connsiteX48" fmla="*/ 96308 w 606933"/>
                <a:gd name="connsiteY48" fmla="*/ 181672 h 606087"/>
                <a:gd name="connsiteX49" fmla="*/ 54510 w 606933"/>
                <a:gd name="connsiteY49" fmla="*/ 123103 h 606087"/>
                <a:gd name="connsiteX50" fmla="*/ 123274 w 606933"/>
                <a:gd name="connsiteY50" fmla="*/ 54435 h 606087"/>
                <a:gd name="connsiteX51" fmla="*/ 181926 w 606933"/>
                <a:gd name="connsiteY51" fmla="*/ 96174 h 606087"/>
                <a:gd name="connsiteX52" fmla="*/ 242985 w 606933"/>
                <a:gd name="connsiteY52" fmla="*/ 70976 h 60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6933" h="606087">
                  <a:moveTo>
                    <a:pt x="366373" y="246979"/>
                  </a:moveTo>
                  <a:lnTo>
                    <a:pt x="422546" y="303021"/>
                  </a:lnTo>
                  <a:lnTo>
                    <a:pt x="366373" y="358966"/>
                  </a:lnTo>
                  <a:lnTo>
                    <a:pt x="348452" y="341183"/>
                  </a:lnTo>
                  <a:lnTo>
                    <a:pt x="386703" y="303021"/>
                  </a:lnTo>
                  <a:lnTo>
                    <a:pt x="348452" y="264763"/>
                  </a:lnTo>
                  <a:close/>
                  <a:moveTo>
                    <a:pt x="240597" y="246979"/>
                  </a:moveTo>
                  <a:lnTo>
                    <a:pt x="258411" y="264763"/>
                  </a:lnTo>
                  <a:lnTo>
                    <a:pt x="220183" y="303021"/>
                  </a:lnTo>
                  <a:lnTo>
                    <a:pt x="258411" y="341183"/>
                  </a:lnTo>
                  <a:lnTo>
                    <a:pt x="240597" y="358966"/>
                  </a:lnTo>
                  <a:lnTo>
                    <a:pt x="184458" y="303021"/>
                  </a:lnTo>
                  <a:close/>
                  <a:moveTo>
                    <a:pt x="318612" y="231314"/>
                  </a:moveTo>
                  <a:lnTo>
                    <a:pt x="342313" y="239968"/>
                  </a:lnTo>
                  <a:lnTo>
                    <a:pt x="287686" y="389875"/>
                  </a:lnTo>
                  <a:lnTo>
                    <a:pt x="263985" y="381317"/>
                  </a:lnTo>
                  <a:close/>
                  <a:moveTo>
                    <a:pt x="303467" y="138875"/>
                  </a:moveTo>
                  <a:cubicBezTo>
                    <a:pt x="212841" y="138875"/>
                    <a:pt x="139069" y="212544"/>
                    <a:pt x="139069" y="303044"/>
                  </a:cubicBezTo>
                  <a:cubicBezTo>
                    <a:pt x="139069" y="393543"/>
                    <a:pt x="212841" y="467116"/>
                    <a:pt x="303467" y="467116"/>
                  </a:cubicBezTo>
                  <a:cubicBezTo>
                    <a:pt x="394092" y="467116"/>
                    <a:pt x="467768" y="393543"/>
                    <a:pt x="467768" y="303044"/>
                  </a:cubicBezTo>
                  <a:cubicBezTo>
                    <a:pt x="467768" y="212544"/>
                    <a:pt x="394092" y="138875"/>
                    <a:pt x="303467" y="138875"/>
                  </a:cubicBezTo>
                  <a:close/>
                  <a:moveTo>
                    <a:pt x="254735" y="0"/>
                  </a:moveTo>
                  <a:lnTo>
                    <a:pt x="352102" y="0"/>
                  </a:lnTo>
                  <a:lnTo>
                    <a:pt x="363852" y="70976"/>
                  </a:lnTo>
                  <a:cubicBezTo>
                    <a:pt x="385232" y="76555"/>
                    <a:pt x="405746" y="85018"/>
                    <a:pt x="424911" y="96174"/>
                  </a:cubicBezTo>
                  <a:lnTo>
                    <a:pt x="483659" y="54435"/>
                  </a:lnTo>
                  <a:lnTo>
                    <a:pt x="552423" y="123103"/>
                  </a:lnTo>
                  <a:lnTo>
                    <a:pt x="510529" y="181672"/>
                  </a:lnTo>
                  <a:cubicBezTo>
                    <a:pt x="521797" y="200907"/>
                    <a:pt x="530272" y="221200"/>
                    <a:pt x="535858" y="242550"/>
                  </a:cubicBezTo>
                  <a:lnTo>
                    <a:pt x="606933" y="254380"/>
                  </a:lnTo>
                  <a:lnTo>
                    <a:pt x="606933" y="351515"/>
                  </a:lnTo>
                  <a:lnTo>
                    <a:pt x="535858" y="363345"/>
                  </a:lnTo>
                  <a:cubicBezTo>
                    <a:pt x="530272" y="384695"/>
                    <a:pt x="521797" y="405180"/>
                    <a:pt x="510529" y="424319"/>
                  </a:cubicBezTo>
                  <a:lnTo>
                    <a:pt x="552423" y="482985"/>
                  </a:lnTo>
                  <a:lnTo>
                    <a:pt x="483659" y="551653"/>
                  </a:lnTo>
                  <a:lnTo>
                    <a:pt x="424911" y="509721"/>
                  </a:lnTo>
                  <a:cubicBezTo>
                    <a:pt x="405746" y="521070"/>
                    <a:pt x="385232" y="529533"/>
                    <a:pt x="363852" y="535111"/>
                  </a:cubicBezTo>
                  <a:lnTo>
                    <a:pt x="352102" y="606087"/>
                  </a:lnTo>
                  <a:lnTo>
                    <a:pt x="254735" y="606087"/>
                  </a:lnTo>
                  <a:lnTo>
                    <a:pt x="242985" y="535111"/>
                  </a:lnTo>
                  <a:cubicBezTo>
                    <a:pt x="221605" y="529533"/>
                    <a:pt x="201187" y="521070"/>
                    <a:pt x="181926" y="509721"/>
                  </a:cubicBezTo>
                  <a:lnTo>
                    <a:pt x="123274" y="551653"/>
                  </a:lnTo>
                  <a:lnTo>
                    <a:pt x="54510" y="482985"/>
                  </a:lnTo>
                  <a:lnTo>
                    <a:pt x="96308" y="424319"/>
                  </a:lnTo>
                  <a:cubicBezTo>
                    <a:pt x="85136" y="405180"/>
                    <a:pt x="76661" y="384695"/>
                    <a:pt x="71075" y="363345"/>
                  </a:cubicBezTo>
                  <a:lnTo>
                    <a:pt x="0" y="351515"/>
                  </a:lnTo>
                  <a:lnTo>
                    <a:pt x="0" y="254380"/>
                  </a:lnTo>
                  <a:lnTo>
                    <a:pt x="71075" y="242550"/>
                  </a:lnTo>
                  <a:cubicBezTo>
                    <a:pt x="76661" y="221200"/>
                    <a:pt x="85136" y="200907"/>
                    <a:pt x="96308" y="181672"/>
                  </a:cubicBezTo>
                  <a:lnTo>
                    <a:pt x="54510" y="123103"/>
                  </a:lnTo>
                  <a:lnTo>
                    <a:pt x="123274" y="54435"/>
                  </a:lnTo>
                  <a:lnTo>
                    <a:pt x="181926" y="96174"/>
                  </a:lnTo>
                  <a:cubicBezTo>
                    <a:pt x="201187" y="85018"/>
                    <a:pt x="221605" y="76555"/>
                    <a:pt x="242985" y="70976"/>
                  </a:cubicBezTo>
                  <a:close/>
                </a:path>
              </a:pathLst>
            </a:custGeom>
            <a:solidFill>
              <a:srgbClr val="92E3D5"/>
            </a:solidFill>
            <a:ln w="3175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defTabSz="914400"/>
              <a:endParaRPr lang="zh-CN" altLang="en-US" sz="2000" b="1" i="1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9219462" y="1179250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TextBox 7"/>
          <p:cNvSpPr txBox="1"/>
          <p:nvPr/>
        </p:nvSpPr>
        <p:spPr>
          <a:xfrm>
            <a:off x="9354203" y="1567388"/>
            <a:ext cx="226896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8598005" y="4738878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TextBox 7"/>
          <p:cNvSpPr txBox="1"/>
          <p:nvPr/>
        </p:nvSpPr>
        <p:spPr>
          <a:xfrm>
            <a:off x="8732746" y="5127016"/>
            <a:ext cx="226896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4519488" y="1370488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TextBox 7"/>
          <p:cNvSpPr txBox="1"/>
          <p:nvPr/>
        </p:nvSpPr>
        <p:spPr>
          <a:xfrm>
            <a:off x="4654229" y="1758626"/>
            <a:ext cx="226896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950388" y="4296147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TextBox 7"/>
          <p:cNvSpPr txBox="1"/>
          <p:nvPr/>
        </p:nvSpPr>
        <p:spPr>
          <a:xfrm>
            <a:off x="1085129" y="4684285"/>
            <a:ext cx="2268963" cy="70525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46" name="组合 45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47" name="圆: 空心 46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48" name="文本框 47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50" name="圆: 空心 49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1" name="圆: 空心 50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1" grpId="0"/>
      <p:bldP spid="43" grpId="0"/>
      <p:bldP spid="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705600" y="0"/>
            <a:ext cx="4389120" cy="685800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4" name="圆: 空心 3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7" name="圆: 空心 6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8" name="圆: 空心 7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TextBox 7"/>
          <p:cNvSpPr txBox="1"/>
          <p:nvPr/>
        </p:nvSpPr>
        <p:spPr>
          <a:xfrm>
            <a:off x="1162722" y="1305606"/>
            <a:ext cx="4726490" cy="11695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TextBox 7"/>
          <p:cNvSpPr txBox="1"/>
          <p:nvPr/>
        </p:nvSpPr>
        <p:spPr>
          <a:xfrm>
            <a:off x="1222620" y="2420299"/>
            <a:ext cx="4871086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peep at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som</a:t>
            </a:r>
            <a:r>
              <a:rPr lang="en-US" altLang="zh-CN" sz="1400" dirty="0">
                <a:solidFill>
                  <a:prstClr val="black">
                    <a:lumMod val="95000"/>
                    <a:lumOff val="5000"/>
                    <a:alpha val="70000"/>
                  </a:prstClr>
                </a:solidFill>
                <a:cs typeface="+mn-ea"/>
                <a:sym typeface="+mn-lt"/>
              </a:rPr>
              <a:t> picture, or a passage from the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e distant orb has power to raise and purify our thoughts like a strain of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smusic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, or a noble picture, or a passage from the grander poets</a:t>
            </a:r>
          </a:p>
        </p:txBody>
      </p:sp>
      <p:graphicFrame>
        <p:nvGraphicFramePr>
          <p:cNvPr id="11" name="图表 10"/>
          <p:cNvGraphicFramePr/>
          <p:nvPr/>
        </p:nvGraphicFramePr>
        <p:xfrm>
          <a:off x="705414" y="3745105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图表 11"/>
          <p:cNvGraphicFramePr/>
          <p:nvPr/>
        </p:nvGraphicFramePr>
        <p:xfrm>
          <a:off x="2427140" y="3745105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" name="图表 12"/>
          <p:cNvGraphicFramePr/>
          <p:nvPr/>
        </p:nvGraphicFramePr>
        <p:xfrm>
          <a:off x="4148866" y="3745105"/>
          <a:ext cx="2165049" cy="1443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4" name="TextBox 7"/>
          <p:cNvSpPr txBox="1"/>
          <p:nvPr/>
        </p:nvSpPr>
        <p:spPr>
          <a:xfrm>
            <a:off x="1441947" y="5038210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54%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TextBox 7"/>
          <p:cNvSpPr txBox="1"/>
          <p:nvPr/>
        </p:nvSpPr>
        <p:spPr>
          <a:xfrm>
            <a:off x="3163673" y="5038210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62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TextBox 7"/>
          <p:cNvSpPr txBox="1"/>
          <p:nvPr/>
        </p:nvSpPr>
        <p:spPr>
          <a:xfrm>
            <a:off x="4885399" y="5038210"/>
            <a:ext cx="1230704" cy="9541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200" b="1" noProof="0">
                <a:solidFill>
                  <a:schemeClr val="tx1">
                    <a:alpha val="70000"/>
                  </a:schemeClr>
                </a:solidFill>
                <a:cs typeface="+mn-ea"/>
                <a:sym typeface="+mn-lt"/>
              </a:rPr>
              <a:t>70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%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TextBox 7"/>
          <p:cNvSpPr txBox="1"/>
          <p:nvPr/>
        </p:nvSpPr>
        <p:spPr>
          <a:xfrm>
            <a:off x="1663608" y="4197801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TextBox 7"/>
          <p:cNvSpPr txBox="1"/>
          <p:nvPr/>
        </p:nvSpPr>
        <p:spPr>
          <a:xfrm>
            <a:off x="3360259" y="4190003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TextBox 7"/>
          <p:cNvSpPr txBox="1"/>
          <p:nvPr/>
        </p:nvSpPr>
        <p:spPr>
          <a:xfrm>
            <a:off x="5056910" y="4182205"/>
            <a:ext cx="1230704" cy="4693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Plan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图文框 19"/>
          <p:cNvSpPr/>
          <p:nvPr/>
        </p:nvSpPr>
        <p:spPr>
          <a:xfrm>
            <a:off x="8870056" y="4583719"/>
            <a:ext cx="3314601" cy="2259953"/>
          </a:xfrm>
          <a:prstGeom prst="fram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1" name="图文框 20"/>
          <p:cNvSpPr/>
          <p:nvPr/>
        </p:nvSpPr>
        <p:spPr>
          <a:xfrm>
            <a:off x="5980721" y="-1032017"/>
            <a:ext cx="3314601" cy="2259953"/>
          </a:xfrm>
          <a:prstGeom prst="fram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c="http://schemas.openxmlformats.org/drawingml/2006/chart"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1463040"/>
            <a:ext cx="12192000" cy="4602480"/>
          </a:xfrm>
          <a:prstGeom prst="rect">
            <a:avLst/>
          </a:prstGeom>
          <a:solidFill>
            <a:srgbClr val="92E3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0" y="1463040"/>
            <a:ext cx="5775960" cy="460248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TextBox 7"/>
          <p:cNvSpPr txBox="1"/>
          <p:nvPr/>
        </p:nvSpPr>
        <p:spPr>
          <a:xfrm>
            <a:off x="6416042" y="1262951"/>
            <a:ext cx="4726490" cy="11695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Price</a:t>
            </a:r>
            <a:r>
              <a:rPr kumimoji="0" lang="en-US" sz="4000" b="1" i="0" u="none" strike="noStrike" kern="1200" cap="none" spc="0" normalizeH="0" noProof="0">
                <a:ln>
                  <a:noFill/>
                </a:ln>
                <a:solidFill>
                  <a:schemeClr val="tx1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 and servery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alpha val="7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TextBox 7"/>
          <p:cNvSpPr txBox="1"/>
          <p:nvPr/>
        </p:nvSpPr>
        <p:spPr>
          <a:xfrm>
            <a:off x="6416042" y="2390439"/>
            <a:ext cx="4871086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peep at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som</a:t>
            </a:r>
            <a:r>
              <a:rPr lang="en-US" altLang="zh-CN" sz="1400" dirty="0">
                <a:solidFill>
                  <a:prstClr val="black">
                    <a:lumMod val="95000"/>
                    <a:lumOff val="5000"/>
                    <a:alpha val="70000"/>
                  </a:prstClr>
                </a:solidFill>
                <a:cs typeface="+mn-ea"/>
                <a:sym typeface="+mn-lt"/>
              </a:rPr>
              <a:t> picture, or a passage from the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e distant orb has power to raise and purify our thoughts like a strain of </a:t>
            </a:r>
            <a:r>
              <a:rPr kumimoji="0" lang="en-US" sz="1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smusic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, or a noble picture, or a passage from the grander poets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6416042" y="4397530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385562" y="481484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9" name="gemstone_15061"/>
          <p:cNvSpPr>
            <a:spLocks noChangeAspect="1"/>
          </p:cNvSpPr>
          <p:nvPr/>
        </p:nvSpPr>
        <p:spPr bwMode="auto">
          <a:xfrm>
            <a:off x="6774634" y="3706873"/>
            <a:ext cx="609685" cy="523419"/>
          </a:xfrm>
          <a:custGeom>
            <a:avLst/>
            <a:gdLst>
              <a:gd name="T0" fmla="*/ 570 w 570"/>
              <a:gd name="T1" fmla="*/ 162 h 490"/>
              <a:gd name="T2" fmla="*/ 570 w 570"/>
              <a:gd name="T3" fmla="*/ 155 h 490"/>
              <a:gd name="T4" fmla="*/ 568 w 570"/>
              <a:gd name="T5" fmla="*/ 149 h 490"/>
              <a:gd name="T6" fmla="*/ 568 w 570"/>
              <a:gd name="T7" fmla="*/ 148 h 490"/>
              <a:gd name="T8" fmla="*/ 504 w 570"/>
              <a:gd name="T9" fmla="*/ 14 h 490"/>
              <a:gd name="T10" fmla="*/ 502 w 570"/>
              <a:gd name="T11" fmla="*/ 10 h 490"/>
              <a:gd name="T12" fmla="*/ 497 w 570"/>
              <a:gd name="T13" fmla="*/ 5 h 490"/>
              <a:gd name="T14" fmla="*/ 491 w 570"/>
              <a:gd name="T15" fmla="*/ 2 h 490"/>
              <a:gd name="T16" fmla="*/ 482 w 570"/>
              <a:gd name="T17" fmla="*/ 0 h 490"/>
              <a:gd name="T18" fmla="*/ 110 w 570"/>
              <a:gd name="T19" fmla="*/ 0 h 490"/>
              <a:gd name="T20" fmla="*/ 102 w 570"/>
              <a:gd name="T21" fmla="*/ 2 h 490"/>
              <a:gd name="T22" fmla="*/ 96 w 570"/>
              <a:gd name="T23" fmla="*/ 5 h 490"/>
              <a:gd name="T24" fmla="*/ 91 w 570"/>
              <a:gd name="T25" fmla="*/ 9 h 490"/>
              <a:gd name="T26" fmla="*/ 4 w 570"/>
              <a:gd name="T27" fmla="*/ 146 h 490"/>
              <a:gd name="T28" fmla="*/ 2 w 570"/>
              <a:gd name="T29" fmla="*/ 149 h 490"/>
              <a:gd name="T30" fmla="*/ 1 w 570"/>
              <a:gd name="T31" fmla="*/ 154 h 490"/>
              <a:gd name="T32" fmla="*/ 0 w 570"/>
              <a:gd name="T33" fmla="*/ 160 h 490"/>
              <a:gd name="T34" fmla="*/ 1 w 570"/>
              <a:gd name="T35" fmla="*/ 167 h 490"/>
              <a:gd name="T36" fmla="*/ 3 w 570"/>
              <a:gd name="T37" fmla="*/ 171 h 490"/>
              <a:gd name="T38" fmla="*/ 6 w 570"/>
              <a:gd name="T39" fmla="*/ 175 h 490"/>
              <a:gd name="T40" fmla="*/ 282 w 570"/>
              <a:gd name="T41" fmla="*/ 490 h 490"/>
              <a:gd name="T42" fmla="*/ 284 w 570"/>
              <a:gd name="T43" fmla="*/ 490 h 490"/>
              <a:gd name="T44" fmla="*/ 284 w 570"/>
              <a:gd name="T45" fmla="*/ 490 h 490"/>
              <a:gd name="T46" fmla="*/ 284 w 570"/>
              <a:gd name="T47" fmla="*/ 490 h 490"/>
              <a:gd name="T48" fmla="*/ 292 w 570"/>
              <a:gd name="T49" fmla="*/ 488 h 490"/>
              <a:gd name="T50" fmla="*/ 298 w 570"/>
              <a:gd name="T51" fmla="*/ 485 h 490"/>
              <a:gd name="T52" fmla="*/ 564 w 570"/>
              <a:gd name="T53" fmla="*/ 175 h 490"/>
              <a:gd name="T54" fmla="*/ 566 w 570"/>
              <a:gd name="T55" fmla="*/ 173 h 490"/>
              <a:gd name="T56" fmla="*/ 568 w 570"/>
              <a:gd name="T57" fmla="*/ 168 h 490"/>
              <a:gd name="T58" fmla="*/ 223 w 570"/>
              <a:gd name="T59" fmla="*/ 184 h 490"/>
              <a:gd name="T60" fmla="*/ 287 w 570"/>
              <a:gd name="T61" fmla="*/ 390 h 490"/>
              <a:gd name="T62" fmla="*/ 237 w 570"/>
              <a:gd name="T63" fmla="*/ 134 h 490"/>
              <a:gd name="T64" fmla="*/ 351 w 570"/>
              <a:gd name="T65" fmla="*/ 134 h 490"/>
              <a:gd name="T66" fmla="*/ 505 w 570"/>
              <a:gd name="T67" fmla="*/ 134 h 490"/>
              <a:gd name="T68" fmla="*/ 480 w 570"/>
              <a:gd name="T69" fmla="*/ 81 h 490"/>
              <a:gd name="T70" fmla="*/ 440 w 570"/>
              <a:gd name="T71" fmla="*/ 50 h 490"/>
              <a:gd name="T72" fmla="*/ 341 w 570"/>
              <a:gd name="T73" fmla="*/ 50 h 490"/>
              <a:gd name="T74" fmla="*/ 235 w 570"/>
              <a:gd name="T75" fmla="*/ 50 h 490"/>
              <a:gd name="T76" fmla="*/ 154 w 570"/>
              <a:gd name="T77" fmla="*/ 50 h 490"/>
              <a:gd name="T78" fmla="*/ 110 w 570"/>
              <a:gd name="T79" fmla="*/ 73 h 490"/>
              <a:gd name="T80" fmla="*/ 71 w 570"/>
              <a:gd name="T81" fmla="*/ 134 h 490"/>
              <a:gd name="T82" fmla="*/ 170 w 570"/>
              <a:gd name="T83" fmla="*/ 184 h 490"/>
              <a:gd name="T84" fmla="*/ 79 w 570"/>
              <a:gd name="T85" fmla="*/ 184 h 490"/>
              <a:gd name="T86" fmla="*/ 366 w 570"/>
              <a:gd name="T87" fmla="*/ 330 h 490"/>
              <a:gd name="T88" fmla="*/ 490 w 570"/>
              <a:gd name="T89" fmla="*/ 184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70" h="490">
                <a:moveTo>
                  <a:pt x="569" y="164"/>
                </a:moveTo>
                <a:cubicBezTo>
                  <a:pt x="569" y="163"/>
                  <a:pt x="570" y="162"/>
                  <a:pt x="570" y="162"/>
                </a:cubicBezTo>
                <a:cubicBezTo>
                  <a:pt x="570" y="160"/>
                  <a:pt x="570" y="159"/>
                  <a:pt x="570" y="157"/>
                </a:cubicBezTo>
                <a:cubicBezTo>
                  <a:pt x="570" y="157"/>
                  <a:pt x="570" y="156"/>
                  <a:pt x="570" y="155"/>
                </a:cubicBezTo>
                <a:cubicBezTo>
                  <a:pt x="569" y="153"/>
                  <a:pt x="569" y="151"/>
                  <a:pt x="568" y="150"/>
                </a:cubicBezTo>
                <a:cubicBezTo>
                  <a:pt x="568" y="149"/>
                  <a:pt x="568" y="149"/>
                  <a:pt x="568" y="149"/>
                </a:cubicBezTo>
                <a:cubicBezTo>
                  <a:pt x="568" y="149"/>
                  <a:pt x="568" y="148"/>
                  <a:pt x="568" y="148"/>
                </a:cubicBezTo>
                <a:cubicBezTo>
                  <a:pt x="568" y="148"/>
                  <a:pt x="568" y="148"/>
                  <a:pt x="568" y="148"/>
                </a:cubicBezTo>
                <a:lnTo>
                  <a:pt x="505" y="15"/>
                </a:lnTo>
                <a:cubicBezTo>
                  <a:pt x="504" y="14"/>
                  <a:pt x="504" y="14"/>
                  <a:pt x="504" y="14"/>
                </a:cubicBezTo>
                <a:cubicBezTo>
                  <a:pt x="504" y="13"/>
                  <a:pt x="504" y="13"/>
                  <a:pt x="504" y="12"/>
                </a:cubicBezTo>
                <a:cubicBezTo>
                  <a:pt x="503" y="12"/>
                  <a:pt x="502" y="11"/>
                  <a:pt x="502" y="10"/>
                </a:cubicBezTo>
                <a:cubicBezTo>
                  <a:pt x="501" y="9"/>
                  <a:pt x="501" y="9"/>
                  <a:pt x="500" y="8"/>
                </a:cubicBezTo>
                <a:cubicBezTo>
                  <a:pt x="499" y="7"/>
                  <a:pt x="498" y="6"/>
                  <a:pt x="497" y="5"/>
                </a:cubicBezTo>
                <a:cubicBezTo>
                  <a:pt x="496" y="5"/>
                  <a:pt x="496" y="4"/>
                  <a:pt x="495" y="4"/>
                </a:cubicBezTo>
                <a:cubicBezTo>
                  <a:pt x="494" y="3"/>
                  <a:pt x="492" y="3"/>
                  <a:pt x="491" y="2"/>
                </a:cubicBezTo>
                <a:cubicBezTo>
                  <a:pt x="490" y="2"/>
                  <a:pt x="489" y="1"/>
                  <a:pt x="489" y="1"/>
                </a:cubicBezTo>
                <a:cubicBezTo>
                  <a:pt x="487" y="1"/>
                  <a:pt x="484" y="0"/>
                  <a:pt x="482" y="0"/>
                </a:cubicBezTo>
                <a:lnTo>
                  <a:pt x="284" y="0"/>
                </a:lnTo>
                <a:lnTo>
                  <a:pt x="110" y="0"/>
                </a:lnTo>
                <a:cubicBezTo>
                  <a:pt x="108" y="0"/>
                  <a:pt x="106" y="0"/>
                  <a:pt x="104" y="1"/>
                </a:cubicBezTo>
                <a:cubicBezTo>
                  <a:pt x="103" y="1"/>
                  <a:pt x="103" y="2"/>
                  <a:pt x="102" y="2"/>
                </a:cubicBezTo>
                <a:cubicBezTo>
                  <a:pt x="101" y="2"/>
                  <a:pt x="99" y="3"/>
                  <a:pt x="98" y="3"/>
                </a:cubicBezTo>
                <a:cubicBezTo>
                  <a:pt x="97" y="4"/>
                  <a:pt x="97" y="4"/>
                  <a:pt x="96" y="5"/>
                </a:cubicBezTo>
                <a:cubicBezTo>
                  <a:pt x="95" y="6"/>
                  <a:pt x="94" y="6"/>
                  <a:pt x="93" y="7"/>
                </a:cubicBezTo>
                <a:cubicBezTo>
                  <a:pt x="92" y="8"/>
                  <a:pt x="92" y="9"/>
                  <a:pt x="91" y="9"/>
                </a:cubicBezTo>
                <a:cubicBezTo>
                  <a:pt x="91" y="10"/>
                  <a:pt x="90" y="11"/>
                  <a:pt x="89" y="12"/>
                </a:cubicBezTo>
                <a:lnTo>
                  <a:pt x="4" y="146"/>
                </a:lnTo>
                <a:cubicBezTo>
                  <a:pt x="3" y="146"/>
                  <a:pt x="3" y="147"/>
                  <a:pt x="3" y="147"/>
                </a:cubicBezTo>
                <a:cubicBezTo>
                  <a:pt x="3" y="148"/>
                  <a:pt x="2" y="148"/>
                  <a:pt x="2" y="149"/>
                </a:cubicBezTo>
                <a:cubicBezTo>
                  <a:pt x="2" y="149"/>
                  <a:pt x="2" y="150"/>
                  <a:pt x="2" y="150"/>
                </a:cubicBezTo>
                <a:cubicBezTo>
                  <a:pt x="1" y="151"/>
                  <a:pt x="1" y="152"/>
                  <a:pt x="1" y="154"/>
                </a:cubicBezTo>
                <a:cubicBezTo>
                  <a:pt x="0" y="155"/>
                  <a:pt x="0" y="156"/>
                  <a:pt x="0" y="157"/>
                </a:cubicBezTo>
                <a:cubicBezTo>
                  <a:pt x="0" y="158"/>
                  <a:pt x="0" y="159"/>
                  <a:pt x="0" y="160"/>
                </a:cubicBezTo>
                <a:cubicBezTo>
                  <a:pt x="0" y="162"/>
                  <a:pt x="0" y="163"/>
                  <a:pt x="0" y="164"/>
                </a:cubicBezTo>
                <a:cubicBezTo>
                  <a:pt x="1" y="165"/>
                  <a:pt x="1" y="166"/>
                  <a:pt x="1" y="167"/>
                </a:cubicBezTo>
                <a:cubicBezTo>
                  <a:pt x="2" y="168"/>
                  <a:pt x="2" y="169"/>
                  <a:pt x="2" y="170"/>
                </a:cubicBezTo>
                <a:cubicBezTo>
                  <a:pt x="3" y="170"/>
                  <a:pt x="3" y="171"/>
                  <a:pt x="3" y="171"/>
                </a:cubicBezTo>
                <a:cubicBezTo>
                  <a:pt x="3" y="172"/>
                  <a:pt x="4" y="173"/>
                  <a:pt x="5" y="173"/>
                </a:cubicBezTo>
                <a:cubicBezTo>
                  <a:pt x="5" y="174"/>
                  <a:pt x="5" y="175"/>
                  <a:pt x="6" y="175"/>
                </a:cubicBezTo>
                <a:lnTo>
                  <a:pt x="264" y="481"/>
                </a:lnTo>
                <a:cubicBezTo>
                  <a:pt x="269" y="486"/>
                  <a:pt x="276" y="490"/>
                  <a:pt x="282" y="490"/>
                </a:cubicBezTo>
                <a:cubicBezTo>
                  <a:pt x="282" y="490"/>
                  <a:pt x="282" y="490"/>
                  <a:pt x="283" y="490"/>
                </a:cubicBez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cubicBezTo>
                  <a:pt x="286" y="490"/>
                  <a:pt x="288" y="489"/>
                  <a:pt x="290" y="489"/>
                </a:cubicBezTo>
                <a:cubicBezTo>
                  <a:pt x="291" y="489"/>
                  <a:pt x="291" y="488"/>
                  <a:pt x="292" y="488"/>
                </a:cubicBezTo>
                <a:cubicBezTo>
                  <a:pt x="294" y="488"/>
                  <a:pt x="295" y="487"/>
                  <a:pt x="297" y="486"/>
                </a:cubicBezTo>
                <a:cubicBezTo>
                  <a:pt x="297" y="486"/>
                  <a:pt x="298" y="485"/>
                  <a:pt x="298" y="485"/>
                </a:cubicBezTo>
                <a:cubicBezTo>
                  <a:pt x="300" y="484"/>
                  <a:pt x="301" y="483"/>
                  <a:pt x="303" y="481"/>
                </a:cubicBezTo>
                <a:lnTo>
                  <a:pt x="564" y="175"/>
                </a:lnTo>
                <a:cubicBezTo>
                  <a:pt x="564" y="175"/>
                  <a:pt x="565" y="175"/>
                  <a:pt x="565" y="174"/>
                </a:cubicBezTo>
                <a:cubicBezTo>
                  <a:pt x="565" y="174"/>
                  <a:pt x="566" y="173"/>
                  <a:pt x="566" y="173"/>
                </a:cubicBezTo>
                <a:cubicBezTo>
                  <a:pt x="567" y="172"/>
                  <a:pt x="567" y="171"/>
                  <a:pt x="567" y="171"/>
                </a:cubicBezTo>
                <a:cubicBezTo>
                  <a:pt x="567" y="170"/>
                  <a:pt x="568" y="169"/>
                  <a:pt x="568" y="168"/>
                </a:cubicBezTo>
                <a:cubicBezTo>
                  <a:pt x="569" y="167"/>
                  <a:pt x="569" y="166"/>
                  <a:pt x="569" y="164"/>
                </a:cubicBezTo>
                <a:close/>
                <a:moveTo>
                  <a:pt x="223" y="184"/>
                </a:moveTo>
                <a:lnTo>
                  <a:pt x="371" y="184"/>
                </a:lnTo>
                <a:lnTo>
                  <a:pt x="287" y="390"/>
                </a:lnTo>
                <a:lnTo>
                  <a:pt x="223" y="184"/>
                </a:lnTo>
                <a:close/>
                <a:moveTo>
                  <a:pt x="237" y="134"/>
                </a:moveTo>
                <a:lnTo>
                  <a:pt x="286" y="65"/>
                </a:lnTo>
                <a:lnTo>
                  <a:pt x="351" y="134"/>
                </a:lnTo>
                <a:lnTo>
                  <a:pt x="237" y="134"/>
                </a:lnTo>
                <a:close/>
                <a:moveTo>
                  <a:pt x="505" y="134"/>
                </a:moveTo>
                <a:lnTo>
                  <a:pt x="451" y="134"/>
                </a:lnTo>
                <a:lnTo>
                  <a:pt x="480" y="81"/>
                </a:lnTo>
                <a:lnTo>
                  <a:pt x="505" y="134"/>
                </a:lnTo>
                <a:close/>
                <a:moveTo>
                  <a:pt x="440" y="50"/>
                </a:moveTo>
                <a:lnTo>
                  <a:pt x="403" y="117"/>
                </a:lnTo>
                <a:lnTo>
                  <a:pt x="341" y="50"/>
                </a:lnTo>
                <a:lnTo>
                  <a:pt x="440" y="50"/>
                </a:lnTo>
                <a:close/>
                <a:moveTo>
                  <a:pt x="235" y="50"/>
                </a:moveTo>
                <a:lnTo>
                  <a:pt x="191" y="113"/>
                </a:lnTo>
                <a:lnTo>
                  <a:pt x="154" y="50"/>
                </a:lnTo>
                <a:lnTo>
                  <a:pt x="235" y="50"/>
                </a:lnTo>
                <a:close/>
                <a:moveTo>
                  <a:pt x="110" y="73"/>
                </a:moveTo>
                <a:lnTo>
                  <a:pt x="145" y="134"/>
                </a:lnTo>
                <a:lnTo>
                  <a:pt x="71" y="134"/>
                </a:lnTo>
                <a:lnTo>
                  <a:pt x="110" y="73"/>
                </a:lnTo>
                <a:close/>
                <a:moveTo>
                  <a:pt x="170" y="184"/>
                </a:moveTo>
                <a:lnTo>
                  <a:pt x="223" y="354"/>
                </a:lnTo>
                <a:lnTo>
                  <a:pt x="79" y="184"/>
                </a:lnTo>
                <a:lnTo>
                  <a:pt x="170" y="184"/>
                </a:lnTo>
                <a:close/>
                <a:moveTo>
                  <a:pt x="366" y="330"/>
                </a:moveTo>
                <a:lnTo>
                  <a:pt x="425" y="184"/>
                </a:lnTo>
                <a:lnTo>
                  <a:pt x="490" y="184"/>
                </a:lnTo>
                <a:lnTo>
                  <a:pt x="366" y="3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913430" y="4397530"/>
            <a:ext cx="17822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8882950" y="4814849"/>
            <a:ext cx="1625632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2" name="gemstone_15061"/>
          <p:cNvSpPr>
            <a:spLocks noChangeAspect="1"/>
          </p:cNvSpPr>
          <p:nvPr/>
        </p:nvSpPr>
        <p:spPr bwMode="auto">
          <a:xfrm>
            <a:off x="9272022" y="3706873"/>
            <a:ext cx="609685" cy="523419"/>
          </a:xfrm>
          <a:custGeom>
            <a:avLst/>
            <a:gdLst>
              <a:gd name="T0" fmla="*/ 570 w 570"/>
              <a:gd name="T1" fmla="*/ 162 h 490"/>
              <a:gd name="T2" fmla="*/ 570 w 570"/>
              <a:gd name="T3" fmla="*/ 155 h 490"/>
              <a:gd name="T4" fmla="*/ 568 w 570"/>
              <a:gd name="T5" fmla="*/ 149 h 490"/>
              <a:gd name="T6" fmla="*/ 568 w 570"/>
              <a:gd name="T7" fmla="*/ 148 h 490"/>
              <a:gd name="T8" fmla="*/ 504 w 570"/>
              <a:gd name="T9" fmla="*/ 14 h 490"/>
              <a:gd name="T10" fmla="*/ 502 w 570"/>
              <a:gd name="T11" fmla="*/ 10 h 490"/>
              <a:gd name="T12" fmla="*/ 497 w 570"/>
              <a:gd name="T13" fmla="*/ 5 h 490"/>
              <a:gd name="T14" fmla="*/ 491 w 570"/>
              <a:gd name="T15" fmla="*/ 2 h 490"/>
              <a:gd name="T16" fmla="*/ 482 w 570"/>
              <a:gd name="T17" fmla="*/ 0 h 490"/>
              <a:gd name="T18" fmla="*/ 110 w 570"/>
              <a:gd name="T19" fmla="*/ 0 h 490"/>
              <a:gd name="T20" fmla="*/ 102 w 570"/>
              <a:gd name="T21" fmla="*/ 2 h 490"/>
              <a:gd name="T22" fmla="*/ 96 w 570"/>
              <a:gd name="T23" fmla="*/ 5 h 490"/>
              <a:gd name="T24" fmla="*/ 91 w 570"/>
              <a:gd name="T25" fmla="*/ 9 h 490"/>
              <a:gd name="T26" fmla="*/ 4 w 570"/>
              <a:gd name="T27" fmla="*/ 146 h 490"/>
              <a:gd name="T28" fmla="*/ 2 w 570"/>
              <a:gd name="T29" fmla="*/ 149 h 490"/>
              <a:gd name="T30" fmla="*/ 1 w 570"/>
              <a:gd name="T31" fmla="*/ 154 h 490"/>
              <a:gd name="T32" fmla="*/ 0 w 570"/>
              <a:gd name="T33" fmla="*/ 160 h 490"/>
              <a:gd name="T34" fmla="*/ 1 w 570"/>
              <a:gd name="T35" fmla="*/ 167 h 490"/>
              <a:gd name="T36" fmla="*/ 3 w 570"/>
              <a:gd name="T37" fmla="*/ 171 h 490"/>
              <a:gd name="T38" fmla="*/ 6 w 570"/>
              <a:gd name="T39" fmla="*/ 175 h 490"/>
              <a:gd name="T40" fmla="*/ 282 w 570"/>
              <a:gd name="T41" fmla="*/ 490 h 490"/>
              <a:gd name="T42" fmla="*/ 284 w 570"/>
              <a:gd name="T43" fmla="*/ 490 h 490"/>
              <a:gd name="T44" fmla="*/ 284 w 570"/>
              <a:gd name="T45" fmla="*/ 490 h 490"/>
              <a:gd name="T46" fmla="*/ 284 w 570"/>
              <a:gd name="T47" fmla="*/ 490 h 490"/>
              <a:gd name="T48" fmla="*/ 292 w 570"/>
              <a:gd name="T49" fmla="*/ 488 h 490"/>
              <a:gd name="T50" fmla="*/ 298 w 570"/>
              <a:gd name="T51" fmla="*/ 485 h 490"/>
              <a:gd name="T52" fmla="*/ 564 w 570"/>
              <a:gd name="T53" fmla="*/ 175 h 490"/>
              <a:gd name="T54" fmla="*/ 566 w 570"/>
              <a:gd name="T55" fmla="*/ 173 h 490"/>
              <a:gd name="T56" fmla="*/ 568 w 570"/>
              <a:gd name="T57" fmla="*/ 168 h 490"/>
              <a:gd name="T58" fmla="*/ 223 w 570"/>
              <a:gd name="T59" fmla="*/ 184 h 490"/>
              <a:gd name="T60" fmla="*/ 287 w 570"/>
              <a:gd name="T61" fmla="*/ 390 h 490"/>
              <a:gd name="T62" fmla="*/ 237 w 570"/>
              <a:gd name="T63" fmla="*/ 134 h 490"/>
              <a:gd name="T64" fmla="*/ 351 w 570"/>
              <a:gd name="T65" fmla="*/ 134 h 490"/>
              <a:gd name="T66" fmla="*/ 505 w 570"/>
              <a:gd name="T67" fmla="*/ 134 h 490"/>
              <a:gd name="T68" fmla="*/ 480 w 570"/>
              <a:gd name="T69" fmla="*/ 81 h 490"/>
              <a:gd name="T70" fmla="*/ 440 w 570"/>
              <a:gd name="T71" fmla="*/ 50 h 490"/>
              <a:gd name="T72" fmla="*/ 341 w 570"/>
              <a:gd name="T73" fmla="*/ 50 h 490"/>
              <a:gd name="T74" fmla="*/ 235 w 570"/>
              <a:gd name="T75" fmla="*/ 50 h 490"/>
              <a:gd name="T76" fmla="*/ 154 w 570"/>
              <a:gd name="T77" fmla="*/ 50 h 490"/>
              <a:gd name="T78" fmla="*/ 110 w 570"/>
              <a:gd name="T79" fmla="*/ 73 h 490"/>
              <a:gd name="T80" fmla="*/ 71 w 570"/>
              <a:gd name="T81" fmla="*/ 134 h 490"/>
              <a:gd name="T82" fmla="*/ 170 w 570"/>
              <a:gd name="T83" fmla="*/ 184 h 490"/>
              <a:gd name="T84" fmla="*/ 79 w 570"/>
              <a:gd name="T85" fmla="*/ 184 h 490"/>
              <a:gd name="T86" fmla="*/ 366 w 570"/>
              <a:gd name="T87" fmla="*/ 330 h 490"/>
              <a:gd name="T88" fmla="*/ 490 w 570"/>
              <a:gd name="T89" fmla="*/ 184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70" h="490">
                <a:moveTo>
                  <a:pt x="569" y="164"/>
                </a:moveTo>
                <a:cubicBezTo>
                  <a:pt x="569" y="163"/>
                  <a:pt x="570" y="162"/>
                  <a:pt x="570" y="162"/>
                </a:cubicBezTo>
                <a:cubicBezTo>
                  <a:pt x="570" y="160"/>
                  <a:pt x="570" y="159"/>
                  <a:pt x="570" y="157"/>
                </a:cubicBezTo>
                <a:cubicBezTo>
                  <a:pt x="570" y="157"/>
                  <a:pt x="570" y="156"/>
                  <a:pt x="570" y="155"/>
                </a:cubicBezTo>
                <a:cubicBezTo>
                  <a:pt x="569" y="153"/>
                  <a:pt x="569" y="151"/>
                  <a:pt x="568" y="150"/>
                </a:cubicBezTo>
                <a:cubicBezTo>
                  <a:pt x="568" y="149"/>
                  <a:pt x="568" y="149"/>
                  <a:pt x="568" y="149"/>
                </a:cubicBezTo>
                <a:cubicBezTo>
                  <a:pt x="568" y="149"/>
                  <a:pt x="568" y="148"/>
                  <a:pt x="568" y="148"/>
                </a:cubicBezTo>
                <a:cubicBezTo>
                  <a:pt x="568" y="148"/>
                  <a:pt x="568" y="148"/>
                  <a:pt x="568" y="148"/>
                </a:cubicBezTo>
                <a:lnTo>
                  <a:pt x="505" y="15"/>
                </a:lnTo>
                <a:cubicBezTo>
                  <a:pt x="504" y="14"/>
                  <a:pt x="504" y="14"/>
                  <a:pt x="504" y="14"/>
                </a:cubicBezTo>
                <a:cubicBezTo>
                  <a:pt x="504" y="13"/>
                  <a:pt x="504" y="13"/>
                  <a:pt x="504" y="12"/>
                </a:cubicBezTo>
                <a:cubicBezTo>
                  <a:pt x="503" y="12"/>
                  <a:pt x="502" y="11"/>
                  <a:pt x="502" y="10"/>
                </a:cubicBezTo>
                <a:cubicBezTo>
                  <a:pt x="501" y="9"/>
                  <a:pt x="501" y="9"/>
                  <a:pt x="500" y="8"/>
                </a:cubicBezTo>
                <a:cubicBezTo>
                  <a:pt x="499" y="7"/>
                  <a:pt x="498" y="6"/>
                  <a:pt x="497" y="5"/>
                </a:cubicBezTo>
                <a:cubicBezTo>
                  <a:pt x="496" y="5"/>
                  <a:pt x="496" y="4"/>
                  <a:pt x="495" y="4"/>
                </a:cubicBezTo>
                <a:cubicBezTo>
                  <a:pt x="494" y="3"/>
                  <a:pt x="492" y="3"/>
                  <a:pt x="491" y="2"/>
                </a:cubicBezTo>
                <a:cubicBezTo>
                  <a:pt x="490" y="2"/>
                  <a:pt x="489" y="1"/>
                  <a:pt x="489" y="1"/>
                </a:cubicBezTo>
                <a:cubicBezTo>
                  <a:pt x="487" y="1"/>
                  <a:pt x="484" y="0"/>
                  <a:pt x="482" y="0"/>
                </a:cubicBezTo>
                <a:lnTo>
                  <a:pt x="284" y="0"/>
                </a:lnTo>
                <a:lnTo>
                  <a:pt x="110" y="0"/>
                </a:lnTo>
                <a:cubicBezTo>
                  <a:pt x="108" y="0"/>
                  <a:pt x="106" y="0"/>
                  <a:pt x="104" y="1"/>
                </a:cubicBezTo>
                <a:cubicBezTo>
                  <a:pt x="103" y="1"/>
                  <a:pt x="103" y="2"/>
                  <a:pt x="102" y="2"/>
                </a:cubicBezTo>
                <a:cubicBezTo>
                  <a:pt x="101" y="2"/>
                  <a:pt x="99" y="3"/>
                  <a:pt x="98" y="3"/>
                </a:cubicBezTo>
                <a:cubicBezTo>
                  <a:pt x="97" y="4"/>
                  <a:pt x="97" y="4"/>
                  <a:pt x="96" y="5"/>
                </a:cubicBezTo>
                <a:cubicBezTo>
                  <a:pt x="95" y="6"/>
                  <a:pt x="94" y="6"/>
                  <a:pt x="93" y="7"/>
                </a:cubicBezTo>
                <a:cubicBezTo>
                  <a:pt x="92" y="8"/>
                  <a:pt x="92" y="9"/>
                  <a:pt x="91" y="9"/>
                </a:cubicBezTo>
                <a:cubicBezTo>
                  <a:pt x="91" y="10"/>
                  <a:pt x="90" y="11"/>
                  <a:pt x="89" y="12"/>
                </a:cubicBezTo>
                <a:lnTo>
                  <a:pt x="4" y="146"/>
                </a:lnTo>
                <a:cubicBezTo>
                  <a:pt x="3" y="146"/>
                  <a:pt x="3" y="147"/>
                  <a:pt x="3" y="147"/>
                </a:cubicBezTo>
                <a:cubicBezTo>
                  <a:pt x="3" y="148"/>
                  <a:pt x="2" y="148"/>
                  <a:pt x="2" y="149"/>
                </a:cubicBezTo>
                <a:cubicBezTo>
                  <a:pt x="2" y="149"/>
                  <a:pt x="2" y="150"/>
                  <a:pt x="2" y="150"/>
                </a:cubicBezTo>
                <a:cubicBezTo>
                  <a:pt x="1" y="151"/>
                  <a:pt x="1" y="152"/>
                  <a:pt x="1" y="154"/>
                </a:cubicBezTo>
                <a:cubicBezTo>
                  <a:pt x="0" y="155"/>
                  <a:pt x="0" y="156"/>
                  <a:pt x="0" y="157"/>
                </a:cubicBezTo>
                <a:cubicBezTo>
                  <a:pt x="0" y="158"/>
                  <a:pt x="0" y="159"/>
                  <a:pt x="0" y="160"/>
                </a:cubicBezTo>
                <a:cubicBezTo>
                  <a:pt x="0" y="162"/>
                  <a:pt x="0" y="163"/>
                  <a:pt x="0" y="164"/>
                </a:cubicBezTo>
                <a:cubicBezTo>
                  <a:pt x="1" y="165"/>
                  <a:pt x="1" y="166"/>
                  <a:pt x="1" y="167"/>
                </a:cubicBezTo>
                <a:cubicBezTo>
                  <a:pt x="2" y="168"/>
                  <a:pt x="2" y="169"/>
                  <a:pt x="2" y="170"/>
                </a:cubicBezTo>
                <a:cubicBezTo>
                  <a:pt x="3" y="170"/>
                  <a:pt x="3" y="171"/>
                  <a:pt x="3" y="171"/>
                </a:cubicBezTo>
                <a:cubicBezTo>
                  <a:pt x="3" y="172"/>
                  <a:pt x="4" y="173"/>
                  <a:pt x="5" y="173"/>
                </a:cubicBezTo>
                <a:cubicBezTo>
                  <a:pt x="5" y="174"/>
                  <a:pt x="5" y="175"/>
                  <a:pt x="6" y="175"/>
                </a:cubicBezTo>
                <a:lnTo>
                  <a:pt x="264" y="481"/>
                </a:lnTo>
                <a:cubicBezTo>
                  <a:pt x="269" y="486"/>
                  <a:pt x="276" y="490"/>
                  <a:pt x="282" y="490"/>
                </a:cubicBezTo>
                <a:cubicBezTo>
                  <a:pt x="282" y="490"/>
                  <a:pt x="282" y="490"/>
                  <a:pt x="283" y="490"/>
                </a:cubicBez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lnTo>
                  <a:pt x="284" y="490"/>
                </a:lnTo>
                <a:cubicBezTo>
                  <a:pt x="286" y="490"/>
                  <a:pt x="288" y="489"/>
                  <a:pt x="290" y="489"/>
                </a:cubicBezTo>
                <a:cubicBezTo>
                  <a:pt x="291" y="489"/>
                  <a:pt x="291" y="488"/>
                  <a:pt x="292" y="488"/>
                </a:cubicBezTo>
                <a:cubicBezTo>
                  <a:pt x="294" y="488"/>
                  <a:pt x="295" y="487"/>
                  <a:pt x="297" y="486"/>
                </a:cubicBezTo>
                <a:cubicBezTo>
                  <a:pt x="297" y="486"/>
                  <a:pt x="298" y="485"/>
                  <a:pt x="298" y="485"/>
                </a:cubicBezTo>
                <a:cubicBezTo>
                  <a:pt x="300" y="484"/>
                  <a:pt x="301" y="483"/>
                  <a:pt x="303" y="481"/>
                </a:cubicBezTo>
                <a:lnTo>
                  <a:pt x="564" y="175"/>
                </a:lnTo>
                <a:cubicBezTo>
                  <a:pt x="564" y="175"/>
                  <a:pt x="565" y="175"/>
                  <a:pt x="565" y="174"/>
                </a:cubicBezTo>
                <a:cubicBezTo>
                  <a:pt x="565" y="174"/>
                  <a:pt x="566" y="173"/>
                  <a:pt x="566" y="173"/>
                </a:cubicBezTo>
                <a:cubicBezTo>
                  <a:pt x="567" y="172"/>
                  <a:pt x="567" y="171"/>
                  <a:pt x="567" y="171"/>
                </a:cubicBezTo>
                <a:cubicBezTo>
                  <a:pt x="567" y="170"/>
                  <a:pt x="568" y="169"/>
                  <a:pt x="568" y="168"/>
                </a:cubicBezTo>
                <a:cubicBezTo>
                  <a:pt x="569" y="167"/>
                  <a:pt x="569" y="166"/>
                  <a:pt x="569" y="164"/>
                </a:cubicBezTo>
                <a:close/>
                <a:moveTo>
                  <a:pt x="223" y="184"/>
                </a:moveTo>
                <a:lnTo>
                  <a:pt x="371" y="184"/>
                </a:lnTo>
                <a:lnTo>
                  <a:pt x="287" y="390"/>
                </a:lnTo>
                <a:lnTo>
                  <a:pt x="223" y="184"/>
                </a:lnTo>
                <a:close/>
                <a:moveTo>
                  <a:pt x="237" y="134"/>
                </a:moveTo>
                <a:lnTo>
                  <a:pt x="286" y="65"/>
                </a:lnTo>
                <a:lnTo>
                  <a:pt x="351" y="134"/>
                </a:lnTo>
                <a:lnTo>
                  <a:pt x="237" y="134"/>
                </a:lnTo>
                <a:close/>
                <a:moveTo>
                  <a:pt x="505" y="134"/>
                </a:moveTo>
                <a:lnTo>
                  <a:pt x="451" y="134"/>
                </a:lnTo>
                <a:lnTo>
                  <a:pt x="480" y="81"/>
                </a:lnTo>
                <a:lnTo>
                  <a:pt x="505" y="134"/>
                </a:lnTo>
                <a:close/>
                <a:moveTo>
                  <a:pt x="440" y="50"/>
                </a:moveTo>
                <a:lnTo>
                  <a:pt x="403" y="117"/>
                </a:lnTo>
                <a:lnTo>
                  <a:pt x="341" y="50"/>
                </a:lnTo>
                <a:lnTo>
                  <a:pt x="440" y="50"/>
                </a:lnTo>
                <a:close/>
                <a:moveTo>
                  <a:pt x="235" y="50"/>
                </a:moveTo>
                <a:lnTo>
                  <a:pt x="191" y="113"/>
                </a:lnTo>
                <a:lnTo>
                  <a:pt x="154" y="50"/>
                </a:lnTo>
                <a:lnTo>
                  <a:pt x="235" y="50"/>
                </a:lnTo>
                <a:close/>
                <a:moveTo>
                  <a:pt x="110" y="73"/>
                </a:moveTo>
                <a:lnTo>
                  <a:pt x="145" y="134"/>
                </a:lnTo>
                <a:lnTo>
                  <a:pt x="71" y="134"/>
                </a:lnTo>
                <a:lnTo>
                  <a:pt x="110" y="73"/>
                </a:lnTo>
                <a:close/>
                <a:moveTo>
                  <a:pt x="170" y="184"/>
                </a:moveTo>
                <a:lnTo>
                  <a:pt x="223" y="354"/>
                </a:lnTo>
                <a:lnTo>
                  <a:pt x="79" y="184"/>
                </a:lnTo>
                <a:lnTo>
                  <a:pt x="170" y="184"/>
                </a:lnTo>
                <a:close/>
                <a:moveTo>
                  <a:pt x="366" y="330"/>
                </a:moveTo>
                <a:lnTo>
                  <a:pt x="425" y="184"/>
                </a:lnTo>
                <a:lnTo>
                  <a:pt x="490" y="184"/>
                </a:lnTo>
                <a:lnTo>
                  <a:pt x="366" y="3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-467992" y="17196"/>
            <a:ext cx="4137490" cy="957358"/>
            <a:chOff x="-467992" y="17196"/>
            <a:chExt cx="4137490" cy="957358"/>
          </a:xfrm>
        </p:grpSpPr>
        <p:sp>
          <p:nvSpPr>
            <p:cNvPr id="14" name="圆: 空心 13"/>
            <p:cNvSpPr/>
            <p:nvPr/>
          </p:nvSpPr>
          <p:spPr>
            <a:xfrm>
              <a:off x="-467992" y="17196"/>
              <a:ext cx="935983" cy="935983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1084731" y="254356"/>
              <a:ext cx="25847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400" b="1" spc="3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/>
                  <a:ea typeface="微软雅黑"/>
                </a:defRPr>
              </a:lvl1pPr>
            </a:lstStyle>
            <a:p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TextBox 7"/>
            <p:cNvSpPr txBox="1"/>
            <p:nvPr/>
          </p:nvSpPr>
          <p:spPr>
            <a:xfrm>
              <a:off x="1254014" y="616764"/>
              <a:ext cx="2110684" cy="35779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600" b="0" i="0" u="none" strike="noStrike" kern="1200" cap="none" spc="300" normalizeH="0" baseline="0" noProof="0" dirty="0">
                  <a:ln>
                    <a:noFill/>
                  </a:ln>
                  <a:solidFill>
                    <a:srgbClr val="000000">
                      <a:alpha val="70000"/>
                    </a:srgbClr>
                  </a:solidFill>
                  <a:effectLst/>
                  <a:uLnTx/>
                  <a:uFillTx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7" name="圆: 空心 16"/>
            <p:cNvSpPr/>
            <p:nvPr/>
          </p:nvSpPr>
          <p:spPr>
            <a:xfrm flipH="1" flipV="1">
              <a:off x="945780" y="189814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8" name="圆: 空心 17"/>
            <p:cNvSpPr/>
            <p:nvPr/>
          </p:nvSpPr>
          <p:spPr>
            <a:xfrm flipH="1" flipV="1">
              <a:off x="564672" y="369803"/>
              <a:ext cx="216942" cy="216942"/>
            </a:xfrm>
            <a:prstGeom prst="donut">
              <a:avLst/>
            </a:prstGeom>
            <a:solidFill>
              <a:srgbClr val="92E3D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1958051" y="-708949"/>
            <a:ext cx="8275899" cy="827589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672314" y="995423"/>
            <a:ext cx="2847372" cy="2847372"/>
          </a:xfrm>
          <a:prstGeom prst="ellipse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  <a:endParaRPr kumimoji="0" lang="zh-CN" altLang="en-US" sz="7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253145" y="4114867"/>
            <a:ext cx="3780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3200" b="1" spc="60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ea typeface="微软雅黑"/>
              </a:defRPr>
            </a:lvl1pPr>
          </a:lstStyle>
          <a:p>
            <a:pPr algn="ctr"/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53145" y="4836617"/>
            <a:ext cx="3685709" cy="10284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alpha val="70000"/>
                  </a:srgbClr>
                </a:solidFill>
                <a:effectLst/>
                <a:uLnTx/>
                <a:uFillTx/>
                <a:cs typeface="+mn-ea"/>
                <a:sym typeface="+mn-lt"/>
              </a:rPr>
              <a:t>peep at some distant orb has power to raise and purify our, or a passage from the grander poets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random/>
      </p:transition>
    </mc:Choice>
    <mc:Fallback xmlns:a14="http://schemas.microsoft.com/office/drawing/2010/main" xmlns=""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21"/>
  <p:tag name="KSO_WPP_MARK_KEY" val="b876729e-3cea-4d5d-ac89-dd042cd4a43c"/>
  <p:tag name="COMMONDATA" val="eyJoZGlkIjoiYjNkNDYxMmIwNmM5NTY2OTdkODYxNGM2OGY2YmI2OGYifQ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54835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gykhgffl">
      <a:majorFont>
        <a:latin typeface="造字工房悦黑体验版纤细体"/>
        <a:ea typeface="造字工房悦黑体验版纤细体"/>
        <a:cs typeface=""/>
      </a:majorFont>
      <a:minorFont>
        <a:latin typeface="造字工房悦黑体验版纤细体"/>
        <a:ea typeface="造字工房悦黑体验版纤细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gykhgffl">
      <a:majorFont>
        <a:latin typeface="造字工房悦黑体验版纤细体"/>
        <a:ea typeface="造字工房悦黑体验版纤细体"/>
        <a:cs typeface=""/>
      </a:majorFont>
      <a:minorFont>
        <a:latin typeface="造字工房悦黑体验版纤细体"/>
        <a:ea typeface="造字工房悦黑体验版纤细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</TotalTime>
  <Words>1363</Words>
  <Application>Microsoft Office PowerPoint</Application>
  <PresentationFormat>宽屏</PresentationFormat>
  <Paragraphs>178</Paragraphs>
  <Slides>32</Slides>
  <Notes>22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40" baseType="lpstr">
      <vt:lpstr>等线</vt:lpstr>
      <vt:lpstr>微软雅黑</vt:lpstr>
      <vt:lpstr>造字工房悦黑体验版纤细体</vt:lpstr>
      <vt:lpstr>Arial</vt:lpstr>
      <vt:lpstr>Calibri</vt:lpstr>
      <vt:lpstr>MS Reference Sans Serif</vt:lpstr>
      <vt:lpstr>第一PPT，www.1ppt.com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商业计划</dc:title>
  <dc:creator>www.freeppt7.com</dc:creator>
  <cp:keywords>www.freeppt7.com</cp:keywords>
  <dc:description>www.freeppt7.com</dc:description>
  <cp:lastModifiedBy>Kaiweiliu9209@outlook.com</cp:lastModifiedBy>
  <cp:revision>198</cp:revision>
  <dcterms:created xsi:type="dcterms:W3CDTF">2019-02-04T14:34:00Z</dcterms:created>
  <dcterms:modified xsi:type="dcterms:W3CDTF">2025-03-05T08:17:07Z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05F6A5915E5D4B0082F720EB5C5D274F_12</vt:lpwstr>
  </property>
  <property fmtid="{D5CDD505-2E9C-101B-9397-08002B2CF9AE}" pid="3" name="KSOProductBuildVer">
    <vt:lpwstr>2052-12.1.0.15374</vt:lpwstr>
  </property>
</Properties>
</file>