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29"/>
  </p:notesMasterIdLst>
  <p:sldIdLst>
    <p:sldId id="256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62" r:id="rId18"/>
    <p:sldId id="274" r:id="rId19"/>
    <p:sldId id="275" r:id="rId20"/>
    <p:sldId id="276" r:id="rId21"/>
    <p:sldId id="277" r:id="rId22"/>
    <p:sldId id="263" r:id="rId23"/>
    <p:sldId id="278" r:id="rId24"/>
    <p:sldId id="279" r:id="rId25"/>
    <p:sldId id="280" r:id="rId26"/>
    <p:sldId id="257" r:id="rId27"/>
    <p:sldId id="32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9CC"/>
    <a:srgbClr val="055995"/>
    <a:srgbClr val="F0F0F0"/>
    <a:srgbClr val="8BC3E9"/>
    <a:srgbClr val="1F6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5" autoAdjust="0"/>
    <p:restoredTop sz="93790" autoAdjust="0"/>
  </p:normalViewPr>
  <p:slideViewPr>
    <p:cSldViewPr snapToGrid="0" showGuides="1">
      <p:cViewPr varScale="1">
        <p:scale>
          <a:sx n="89" d="100"/>
          <a:sy n="89" d="100"/>
        </p:scale>
        <p:origin x="54" y="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BB3E28">
                <a:alpha val="15000"/>
              </a:srgbClr>
            </a:solidFill>
            <a:ln>
              <a:noFill/>
            </a:ln>
          </c:spPr>
          <c:dPt>
            <c:idx val="0"/>
            <c:bubble3D val="0"/>
            <c:spPr>
              <a:solidFill>
                <a:srgbClr val="2689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68-4849-BA20-251BFF0A6B2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1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68-4849-BA20-251BFF0A6B2B}"/>
              </c:ext>
            </c:extLst>
          </c:dPt>
          <c:dPt>
            <c:idx val="2"/>
            <c:bubble3D val="0"/>
            <c:spPr>
              <a:solidFill>
                <a:srgbClr val="BB3E28">
                  <a:alpha val="15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68-4849-BA20-251BFF0A6B2B}"/>
              </c:ext>
            </c:extLst>
          </c:dPt>
          <c:dPt>
            <c:idx val="3"/>
            <c:bubble3D val="0"/>
            <c:spPr>
              <a:solidFill>
                <a:srgbClr val="BB3E28">
                  <a:alpha val="15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68-4849-BA20-251BFF0A6B2B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68-4849-BA20-251BFF0A6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BB3E28">
                <a:alpha val="20000"/>
              </a:srgbClr>
            </a:solidFill>
            <a:ln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B5-4427-BD3F-9E095F92B73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B5-4427-BD3F-9E095F92B736}"/>
              </c:ext>
            </c:extLst>
          </c:dPt>
          <c:dPt>
            <c:idx val="2"/>
            <c:bubble3D val="0"/>
            <c:spPr>
              <a:solidFill>
                <a:srgbClr val="BB3E28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B5-4427-BD3F-9E095F92B736}"/>
              </c:ext>
            </c:extLst>
          </c:dPt>
          <c:dPt>
            <c:idx val="3"/>
            <c:bubble3D val="0"/>
            <c:spPr>
              <a:solidFill>
                <a:srgbClr val="BB3E28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B5-4427-BD3F-9E095F92B736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B5-4427-BD3F-9E095F92B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BB3E28"/>
            </a:solidFill>
            <a:ln>
              <a:noFill/>
            </a:ln>
          </c:spPr>
          <c:dPt>
            <c:idx val="0"/>
            <c:bubble3D val="0"/>
            <c:spPr>
              <a:solidFill>
                <a:srgbClr val="2689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88-4D62-8028-CC62DA38352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88-4D62-8028-CC62DA383527}"/>
              </c:ext>
            </c:extLst>
          </c:dPt>
          <c:dPt>
            <c:idx val="2"/>
            <c:bubble3D val="0"/>
            <c:spPr>
              <a:solidFill>
                <a:srgbClr val="BB3E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88-4D62-8028-CC62DA383527}"/>
              </c:ext>
            </c:extLst>
          </c:dPt>
          <c:dPt>
            <c:idx val="3"/>
            <c:bubble3D val="0"/>
            <c:spPr>
              <a:solidFill>
                <a:srgbClr val="BB3E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88-4D62-8028-CC62DA383527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88-4D62-8028-CC62DA383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7DD61-3E76-42A4-981C-FE557FE68984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C6BA4-8F34-44E6-B790-978301F49F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63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C6BA4-8F34-44E6-B790-978301F49F3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02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AB497B0-B18F-90F5-59C7-DAE89460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5FE-3404-47E6-93DF-6297A4EEB62B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B70682-9665-11A0-6878-4DEA3332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C0927D-571F-B371-78C9-D1923A6C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BE2C-E902-484E-8328-53D2A8C44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19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AB497B0-B18F-90F5-59C7-DAE89460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5FE-3404-47E6-93DF-6297A4EEB62B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B70682-9665-11A0-6878-4DEA3332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C0927D-571F-B371-78C9-D1923A6C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BE2C-E902-484E-8328-53D2A8C442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1759951" y="0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http://www.freeppt7.com/xiazai/</a:t>
            </a:r>
          </a:p>
        </p:txBody>
      </p:sp>
    </p:spTree>
    <p:extLst>
      <p:ext uri="{BB962C8B-B14F-4D97-AF65-F5344CB8AC3E}">
        <p14:creationId xmlns:p14="http://schemas.microsoft.com/office/powerpoint/2010/main" val="107805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7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2025/3/5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8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2025/3/5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4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68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80EB3C9-832C-1402-4206-AA0D565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072F96-DDE8-DB1A-C132-555E09E53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955F36-8657-EAEE-594D-4247B02F6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7B3AF5FE-3404-47E6-93DF-6297A4EEB62B}" type="datetimeFigureOut">
              <a:rPr lang="zh-CN" altLang="en-US" smtClean="0"/>
              <a:pPr/>
              <a:t>2025/3/5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076E90-63E9-8527-8682-0A02FC1CE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091CF0-A8CC-2151-5B8E-7C58CE2FC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CDB3BE2C-E902-484E-8328-53D2A8C442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615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64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chart" Target="../charts/chart1.xml"/><Relationship Id="rId7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11" Type="http://schemas.openxmlformats.org/officeDocument/2006/relationships/image" Target="../media/image15.svg"/><Relationship Id="rId5" Type="http://schemas.openxmlformats.org/officeDocument/2006/relationships/image" Target="../media/image11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32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雪山上的人&#10;&#10;描述已自动生成">
            <a:extLst>
              <a:ext uri="{FF2B5EF4-FFF2-40B4-BE49-F238E27FC236}">
                <a16:creationId xmlns:a16="http://schemas.microsoft.com/office/drawing/2014/main" id="{ED0EDC1F-DF13-CF67-EE7A-440FC7611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522CC60-45B7-E238-0F12-8D2128AD6584}"/>
              </a:ext>
            </a:extLst>
          </p:cNvPr>
          <p:cNvSpPr txBox="1"/>
          <p:nvPr/>
        </p:nvSpPr>
        <p:spPr>
          <a:xfrm>
            <a:off x="599881" y="1689018"/>
            <a:ext cx="731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演示夏行楷" panose="00000500000000000000" pitchFamily="2" charset="-122"/>
                <a:ea typeface="演示夏行楷" panose="00000500000000000000" pitchFamily="2" charset="-122"/>
                <a:cs typeface="+mn-cs"/>
              </a:rPr>
              <a:t>FREE PPT TEMPLATES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演示夏行楷" panose="00000500000000000000" pitchFamily="2" charset="-122"/>
              <a:ea typeface="演示夏行楷" panose="00000500000000000000" pitchFamily="2" charset="-122"/>
              <a:cs typeface="+mn-cs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AC094DB-3FCA-228F-DC6D-CC14727563EE}"/>
              </a:ext>
            </a:extLst>
          </p:cNvPr>
          <p:cNvGrpSpPr/>
          <p:nvPr/>
        </p:nvGrpSpPr>
        <p:grpSpPr>
          <a:xfrm>
            <a:off x="720763" y="2855836"/>
            <a:ext cx="5932842" cy="644279"/>
            <a:chOff x="199205" y="2234354"/>
            <a:chExt cx="3886706" cy="644279"/>
          </a:xfrm>
        </p:grpSpPr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A1F20484-A371-9E0E-C19F-F8115C785BCF}"/>
                </a:ext>
              </a:extLst>
            </p:cNvPr>
            <p:cNvSpPr/>
            <p:nvPr/>
          </p:nvSpPr>
          <p:spPr>
            <a:xfrm>
              <a:off x="322700" y="2234354"/>
              <a:ext cx="3763211" cy="644279"/>
            </a:xfrm>
            <a:prstGeom prst="parallelogram">
              <a:avLst>
                <a:gd name="adj" fmla="val 35811"/>
              </a:avLst>
            </a:prstGeom>
            <a:gradFill>
              <a:gsLst>
                <a:gs pos="100000">
                  <a:srgbClr val="2689CC"/>
                </a:gs>
                <a:gs pos="0">
                  <a:srgbClr val="2689CC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23D524F-9F23-94E0-70E5-2BA69CD3D128}"/>
                </a:ext>
              </a:extLst>
            </p:cNvPr>
            <p:cNvSpPr txBox="1"/>
            <p:nvPr/>
          </p:nvSpPr>
          <p:spPr>
            <a:xfrm>
              <a:off x="199205" y="2356438"/>
              <a:ext cx="36799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—— Insert the Subtitle of Your Presentation</a:t>
              </a: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C3A0FB09-61D8-C695-D83B-DA743714D179}"/>
              </a:ext>
            </a:extLst>
          </p:cNvPr>
          <p:cNvSpPr/>
          <p:nvPr/>
        </p:nvSpPr>
        <p:spPr>
          <a:xfrm>
            <a:off x="9749318" y="46506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44DF757-E548-D2C8-F507-C00FEFA9F3A5}"/>
              </a:ext>
            </a:extLst>
          </p:cNvPr>
          <p:cNvGrpSpPr/>
          <p:nvPr/>
        </p:nvGrpSpPr>
        <p:grpSpPr>
          <a:xfrm>
            <a:off x="909271" y="4571402"/>
            <a:ext cx="3951787" cy="327543"/>
            <a:chOff x="4414802" y="4745227"/>
            <a:chExt cx="3951787" cy="3275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68D94C6-2F9A-F86A-DCD4-144F558E7259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27" name="Oval 15">
                <a:extLst>
                  <a:ext uri="{FF2B5EF4-FFF2-40B4-BE49-F238E27FC236}">
                    <a16:creationId xmlns:a16="http://schemas.microsoft.com/office/drawing/2014/main" id="{6C1620B2-9660-1641-3838-5F9CF9D8B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8" name="Group 16">
                <a:extLst>
                  <a:ext uri="{FF2B5EF4-FFF2-40B4-BE49-F238E27FC236}">
                    <a16:creationId xmlns:a16="http://schemas.microsoft.com/office/drawing/2014/main" id="{477A2CB4-4637-A953-7653-52EDF1CEA3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29" name="Freeform 17">
                  <a:extLst>
                    <a:ext uri="{FF2B5EF4-FFF2-40B4-BE49-F238E27FC236}">
                      <a16:creationId xmlns:a16="http://schemas.microsoft.com/office/drawing/2014/main" id="{73D73259-F17C-BCB9-9F0A-C4A5E7BE91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18">
                  <a:extLst>
                    <a:ext uri="{FF2B5EF4-FFF2-40B4-BE49-F238E27FC236}">
                      <a16:creationId xmlns:a16="http://schemas.microsoft.com/office/drawing/2014/main" id="{B5C66F1F-B8D6-6FB1-99A3-361CE71615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421650B-4F0E-4879-3486-2A3D88C5454D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23" name="Oval 10">
                <a:extLst>
                  <a:ext uri="{FF2B5EF4-FFF2-40B4-BE49-F238E27FC236}">
                    <a16:creationId xmlns:a16="http://schemas.microsoft.com/office/drawing/2014/main" id="{D8554F0D-36B4-0D2F-191C-113B1AFCC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43A578A0-2AE8-FCEA-D089-D717F9510794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5" name="Freeform 12">
                  <a:extLst>
                    <a:ext uri="{FF2B5EF4-FFF2-40B4-BE49-F238E27FC236}">
                      <a16:creationId xmlns:a16="http://schemas.microsoft.com/office/drawing/2014/main" id="{1F9C7DA1-1564-F2E3-648B-61EF265DA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3">
                  <a:extLst>
                    <a:ext uri="{FF2B5EF4-FFF2-40B4-BE49-F238E27FC236}">
                      <a16:creationId xmlns:a16="http://schemas.microsoft.com/office/drawing/2014/main" id="{FC2F3696-CAFF-A686-DC5E-A887494A06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289360C4-853A-5789-6770-74CF2FB7B0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13364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b="1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B3E061B-FCAB-A4FF-BE4F-C0395385DFFC}"/>
                </a:ext>
              </a:extLst>
            </p:cNvPr>
            <p:cNvSpPr/>
            <p:nvPr/>
          </p:nvSpPr>
          <p:spPr>
            <a:xfrm>
              <a:off x="4705028" y="4751931"/>
              <a:ext cx="206017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b="1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b="1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b="1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7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C6CF6E5-D150-18AC-17E4-B94518B7F87B}"/>
              </a:ext>
            </a:extLst>
          </p:cNvPr>
          <p:cNvGrpSpPr/>
          <p:nvPr/>
        </p:nvGrpSpPr>
        <p:grpSpPr>
          <a:xfrm>
            <a:off x="4191376" y="2046257"/>
            <a:ext cx="3809248" cy="3322321"/>
            <a:chOff x="4191376" y="2207678"/>
            <a:chExt cx="3809248" cy="332232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4AB0B8A-0B19-53B5-34D1-36B3DDBEF67F}"/>
                </a:ext>
              </a:extLst>
            </p:cNvPr>
            <p:cNvGrpSpPr/>
            <p:nvPr/>
          </p:nvGrpSpPr>
          <p:grpSpPr>
            <a:xfrm>
              <a:off x="4191376" y="2207678"/>
              <a:ext cx="3809248" cy="3322321"/>
              <a:chOff x="4185026" y="1954173"/>
              <a:chExt cx="3809248" cy="3322321"/>
            </a:xfrm>
          </p:grpSpPr>
          <p:sp>
            <p:nvSpPr>
              <p:cNvPr id="5" name="işḷîḋè">
                <a:extLst>
                  <a:ext uri="{FF2B5EF4-FFF2-40B4-BE49-F238E27FC236}">
                    <a16:creationId xmlns:a16="http://schemas.microsoft.com/office/drawing/2014/main" id="{C8DCA789-792D-A956-6620-48269F40CF1F}"/>
                  </a:ext>
                </a:extLst>
              </p:cNvPr>
              <p:cNvSpPr/>
              <p:nvPr/>
            </p:nvSpPr>
            <p:spPr>
              <a:xfrm>
                <a:off x="4445356" y="1987906"/>
                <a:ext cx="3288588" cy="3288588"/>
              </a:xfrm>
              <a:prstGeom prst="ellipse">
                <a:avLst/>
              </a:prstGeom>
              <a:noFill/>
              <a:ln w="12700" cap="rnd" cmpd="sng" algn="ctr">
                <a:solidFill>
                  <a:sysClr val="window" lastClr="FFFFFF">
                    <a:lumMod val="75000"/>
                  </a:sysClr>
                </a:solidFill>
                <a:prstDash val="dash"/>
                <a:round/>
                <a:headEnd/>
                <a:tailEnd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>
                  <a:defRPr/>
                </a:pPr>
                <a:endParaRPr lang="zh-CN" altLang="en-US" sz="20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6" name="ísľïḋè">
                <a:extLst>
                  <a:ext uri="{FF2B5EF4-FFF2-40B4-BE49-F238E27FC236}">
                    <a16:creationId xmlns:a16="http://schemas.microsoft.com/office/drawing/2014/main" id="{DEDAC285-BB96-DDE3-CEBC-E8A1F5BE2DE9}"/>
                  </a:ext>
                </a:extLst>
              </p:cNvPr>
              <p:cNvSpPr/>
              <p:nvPr/>
            </p:nvSpPr>
            <p:spPr bwMode="auto">
              <a:xfrm>
                <a:off x="4785564" y="1954173"/>
                <a:ext cx="585268" cy="657422"/>
              </a:xfrm>
              <a:custGeom>
                <a:avLst/>
                <a:gdLst>
                  <a:gd name="T0" fmla="*/ 1488 w 1488"/>
                  <a:gd name="T1" fmla="*/ 498 h 1680"/>
                  <a:gd name="T2" fmla="*/ 1413 w 1488"/>
                  <a:gd name="T3" fmla="*/ 366 h 1680"/>
                  <a:gd name="T4" fmla="*/ 820 w 1488"/>
                  <a:gd name="T5" fmla="*/ 24 h 1680"/>
                  <a:gd name="T6" fmla="*/ 669 w 1488"/>
                  <a:gd name="T7" fmla="*/ 24 h 1680"/>
                  <a:gd name="T8" fmla="*/ 76 w 1488"/>
                  <a:gd name="T9" fmla="*/ 366 h 1680"/>
                  <a:gd name="T10" fmla="*/ 0 w 1488"/>
                  <a:gd name="T11" fmla="*/ 498 h 1680"/>
                  <a:gd name="T12" fmla="*/ 0 w 1488"/>
                  <a:gd name="T13" fmla="*/ 1182 h 1680"/>
                  <a:gd name="T14" fmla="*/ 76 w 1488"/>
                  <a:gd name="T15" fmla="*/ 1314 h 1680"/>
                  <a:gd name="T16" fmla="*/ 669 w 1488"/>
                  <a:gd name="T17" fmla="*/ 1656 h 1680"/>
                  <a:gd name="T18" fmla="*/ 820 w 1488"/>
                  <a:gd name="T19" fmla="*/ 1656 h 1680"/>
                  <a:gd name="T20" fmla="*/ 1413 w 1488"/>
                  <a:gd name="T21" fmla="*/ 1314 h 1680"/>
                  <a:gd name="T22" fmla="*/ 1488 w 1488"/>
                  <a:gd name="T23" fmla="*/ 1182 h 1680"/>
                  <a:gd name="T24" fmla="*/ 1488 w 1488"/>
                  <a:gd name="T25" fmla="*/ 498 h 1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8" h="1680">
                    <a:moveTo>
                      <a:pt x="1488" y="498"/>
                    </a:moveTo>
                    <a:cubicBezTo>
                      <a:pt x="1488" y="450"/>
                      <a:pt x="1454" y="390"/>
                      <a:pt x="1413" y="366"/>
                    </a:cubicBezTo>
                    <a:cubicBezTo>
                      <a:pt x="820" y="24"/>
                      <a:pt x="820" y="24"/>
                      <a:pt x="820" y="24"/>
                    </a:cubicBezTo>
                    <a:cubicBezTo>
                      <a:pt x="779" y="0"/>
                      <a:pt x="710" y="0"/>
                      <a:pt x="669" y="24"/>
                    </a:cubicBezTo>
                    <a:cubicBezTo>
                      <a:pt x="76" y="366"/>
                      <a:pt x="76" y="366"/>
                      <a:pt x="76" y="366"/>
                    </a:cubicBezTo>
                    <a:cubicBezTo>
                      <a:pt x="35" y="390"/>
                      <a:pt x="0" y="450"/>
                      <a:pt x="0" y="498"/>
                    </a:cubicBezTo>
                    <a:cubicBezTo>
                      <a:pt x="0" y="1182"/>
                      <a:pt x="0" y="1182"/>
                      <a:pt x="0" y="1182"/>
                    </a:cubicBezTo>
                    <a:cubicBezTo>
                      <a:pt x="0" y="1231"/>
                      <a:pt x="35" y="1289"/>
                      <a:pt x="76" y="1314"/>
                    </a:cubicBezTo>
                    <a:cubicBezTo>
                      <a:pt x="669" y="1656"/>
                      <a:pt x="669" y="1656"/>
                      <a:pt x="669" y="1656"/>
                    </a:cubicBezTo>
                    <a:cubicBezTo>
                      <a:pt x="710" y="1680"/>
                      <a:pt x="779" y="1680"/>
                      <a:pt x="820" y="1656"/>
                    </a:cubicBezTo>
                    <a:cubicBezTo>
                      <a:pt x="1413" y="1314"/>
                      <a:pt x="1413" y="1314"/>
                      <a:pt x="1413" y="1314"/>
                    </a:cubicBezTo>
                    <a:cubicBezTo>
                      <a:pt x="1454" y="1289"/>
                      <a:pt x="1488" y="1231"/>
                      <a:pt x="1488" y="1182"/>
                    </a:cubicBezTo>
                    <a:lnTo>
                      <a:pt x="1488" y="498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zh-CN" altLang="en-US" sz="2000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+mn-lt"/>
                </a:endParaRPr>
              </a:p>
            </p:txBody>
          </p:sp>
          <p:sp>
            <p:nvSpPr>
              <p:cNvPr id="7" name="íṡlïḋé">
                <a:extLst>
                  <a:ext uri="{FF2B5EF4-FFF2-40B4-BE49-F238E27FC236}">
                    <a16:creationId xmlns:a16="http://schemas.microsoft.com/office/drawing/2014/main" id="{96ACEDAD-FE71-6A9A-4EF1-66B56AC2080A}"/>
                  </a:ext>
                </a:extLst>
              </p:cNvPr>
              <p:cNvSpPr/>
              <p:nvPr/>
            </p:nvSpPr>
            <p:spPr bwMode="auto">
              <a:xfrm>
                <a:off x="4930488" y="2172959"/>
                <a:ext cx="295419" cy="219851"/>
              </a:xfrm>
              <a:custGeom>
                <a:avLst/>
                <a:gdLst>
                  <a:gd name="connsiteX0" fmla="*/ 312129 w 545932"/>
                  <a:gd name="connsiteY0" fmla="*/ 308763 h 406284"/>
                  <a:gd name="connsiteX1" fmla="*/ 322988 w 545932"/>
                  <a:gd name="connsiteY1" fmla="*/ 328897 h 406284"/>
                  <a:gd name="connsiteX2" fmla="*/ 321601 w 545932"/>
                  <a:gd name="connsiteY2" fmla="*/ 330192 h 406284"/>
                  <a:gd name="connsiteX3" fmla="*/ 428099 w 545932"/>
                  <a:gd name="connsiteY3" fmla="*/ 203863 h 406284"/>
                  <a:gd name="connsiteX4" fmla="*/ 409141 w 545932"/>
                  <a:gd name="connsiteY4" fmla="*/ 216180 h 406284"/>
                  <a:gd name="connsiteX5" fmla="*/ 425738 w 545932"/>
                  <a:gd name="connsiteY5" fmla="*/ 204956 h 406284"/>
                  <a:gd name="connsiteX6" fmla="*/ 429064 w 545932"/>
                  <a:gd name="connsiteY6" fmla="*/ 203417 h 406284"/>
                  <a:gd name="connsiteX7" fmla="*/ 428099 w 545932"/>
                  <a:gd name="connsiteY7" fmla="*/ 203863 h 406284"/>
                  <a:gd name="connsiteX8" fmla="*/ 428444 w 545932"/>
                  <a:gd name="connsiteY8" fmla="*/ 203639 h 406284"/>
                  <a:gd name="connsiteX9" fmla="*/ 287470 w 545932"/>
                  <a:gd name="connsiteY9" fmla="*/ 191839 h 406284"/>
                  <a:gd name="connsiteX10" fmla="*/ 281505 w 545932"/>
                  <a:gd name="connsiteY10" fmla="*/ 221678 h 406284"/>
                  <a:gd name="connsiteX11" fmla="*/ 311721 w 545932"/>
                  <a:gd name="connsiteY11" fmla="*/ 307841 h 406284"/>
                  <a:gd name="connsiteX12" fmla="*/ 312129 w 545932"/>
                  <a:gd name="connsiteY12" fmla="*/ 308763 h 406284"/>
                  <a:gd name="connsiteX13" fmla="*/ 311683 w 545932"/>
                  <a:gd name="connsiteY13" fmla="*/ 307937 h 406284"/>
                  <a:gd name="connsiteX14" fmla="*/ 287459 w 545932"/>
                  <a:gd name="connsiteY14" fmla="*/ 191856 h 406284"/>
                  <a:gd name="connsiteX15" fmla="*/ 287728 w 545932"/>
                  <a:gd name="connsiteY15" fmla="*/ 191438 h 406284"/>
                  <a:gd name="connsiteX16" fmla="*/ 287470 w 545932"/>
                  <a:gd name="connsiteY16" fmla="*/ 191839 h 406284"/>
                  <a:gd name="connsiteX17" fmla="*/ 287488 w 545932"/>
                  <a:gd name="connsiteY17" fmla="*/ 191748 h 406284"/>
                  <a:gd name="connsiteX18" fmla="*/ 308095 w 545932"/>
                  <a:gd name="connsiteY18" fmla="*/ 165182 h 406284"/>
                  <a:gd name="connsiteX19" fmla="*/ 287728 w 545932"/>
                  <a:gd name="connsiteY19" fmla="*/ 191438 h 406284"/>
                  <a:gd name="connsiteX20" fmla="*/ 301993 w 545932"/>
                  <a:gd name="connsiteY20" fmla="*/ 169310 h 406284"/>
                  <a:gd name="connsiteX21" fmla="*/ 457823 w 545932"/>
                  <a:gd name="connsiteY21" fmla="*/ 161277 h 406284"/>
                  <a:gd name="connsiteX22" fmla="*/ 484585 w 545932"/>
                  <a:gd name="connsiteY22" fmla="*/ 167562 h 406284"/>
                  <a:gd name="connsiteX23" fmla="*/ 537898 w 545932"/>
                  <a:gd name="connsiteY23" fmla="*/ 294942 h 406284"/>
                  <a:gd name="connsiteX24" fmla="*/ 418347 w 545932"/>
                  <a:gd name="connsiteY24" fmla="*/ 378786 h 406284"/>
                  <a:gd name="connsiteX25" fmla="*/ 366650 w 545932"/>
                  <a:gd name="connsiteY25" fmla="*/ 396523 h 406284"/>
                  <a:gd name="connsiteX26" fmla="*/ 347263 w 545932"/>
                  <a:gd name="connsiteY26" fmla="*/ 401360 h 406284"/>
                  <a:gd name="connsiteX27" fmla="*/ 331107 w 545932"/>
                  <a:gd name="connsiteY27" fmla="*/ 398135 h 406284"/>
                  <a:gd name="connsiteX28" fmla="*/ 306874 w 545932"/>
                  <a:gd name="connsiteY28" fmla="*/ 370724 h 406284"/>
                  <a:gd name="connsiteX29" fmla="*/ 298153 w 545932"/>
                  <a:gd name="connsiteY29" fmla="*/ 352073 h 406284"/>
                  <a:gd name="connsiteX30" fmla="*/ 321601 w 545932"/>
                  <a:gd name="connsiteY30" fmla="*/ 330192 h 406284"/>
                  <a:gd name="connsiteX31" fmla="*/ 335954 w 545932"/>
                  <a:gd name="connsiteY31" fmla="*/ 362662 h 406284"/>
                  <a:gd name="connsiteX32" fmla="*/ 342416 w 545932"/>
                  <a:gd name="connsiteY32" fmla="*/ 369112 h 406284"/>
                  <a:gd name="connsiteX33" fmla="*/ 344032 w 545932"/>
                  <a:gd name="connsiteY33" fmla="*/ 369112 h 406284"/>
                  <a:gd name="connsiteX34" fmla="*/ 347263 w 545932"/>
                  <a:gd name="connsiteY34" fmla="*/ 369112 h 406284"/>
                  <a:gd name="connsiteX35" fmla="*/ 352110 w 545932"/>
                  <a:gd name="connsiteY35" fmla="*/ 369112 h 406284"/>
                  <a:gd name="connsiteX36" fmla="*/ 408654 w 545932"/>
                  <a:gd name="connsiteY36" fmla="*/ 348151 h 406284"/>
                  <a:gd name="connsiteX37" fmla="*/ 508818 w 545932"/>
                  <a:gd name="connsiteY37" fmla="*/ 283655 h 406284"/>
                  <a:gd name="connsiteX38" fmla="*/ 471660 w 545932"/>
                  <a:gd name="connsiteY38" fmla="*/ 196585 h 406284"/>
                  <a:gd name="connsiteX39" fmla="*/ 457120 w 545932"/>
                  <a:gd name="connsiteY39" fmla="*/ 193360 h 406284"/>
                  <a:gd name="connsiteX40" fmla="*/ 429064 w 545932"/>
                  <a:gd name="connsiteY40" fmla="*/ 203417 h 406284"/>
                  <a:gd name="connsiteX41" fmla="*/ 450568 w 545932"/>
                  <a:gd name="connsiteY41" fmla="*/ 193469 h 406284"/>
                  <a:gd name="connsiteX42" fmla="*/ 317861 w 545932"/>
                  <a:gd name="connsiteY42" fmla="*/ 158575 h 406284"/>
                  <a:gd name="connsiteX43" fmla="*/ 308095 w 545932"/>
                  <a:gd name="connsiteY43" fmla="*/ 165182 h 406284"/>
                  <a:gd name="connsiteX44" fmla="*/ 311721 w 545932"/>
                  <a:gd name="connsiteY44" fmla="*/ 160508 h 406284"/>
                  <a:gd name="connsiteX45" fmla="*/ 335601 w 545932"/>
                  <a:gd name="connsiteY45" fmla="*/ 152989 h 406284"/>
                  <a:gd name="connsiteX46" fmla="*/ 317861 w 545932"/>
                  <a:gd name="connsiteY46" fmla="*/ 158575 h 406284"/>
                  <a:gd name="connsiteX47" fmla="*/ 322584 w 545932"/>
                  <a:gd name="connsiteY47" fmla="*/ 155379 h 406284"/>
                  <a:gd name="connsiteX48" fmla="*/ 345647 w 545932"/>
                  <a:gd name="connsiteY48" fmla="*/ 149826 h 406284"/>
                  <a:gd name="connsiteX49" fmla="*/ 374727 w 545932"/>
                  <a:gd name="connsiteY49" fmla="*/ 156275 h 406284"/>
                  <a:gd name="connsiteX50" fmla="*/ 407038 w 545932"/>
                  <a:gd name="connsiteY50" fmla="*/ 217546 h 406284"/>
                  <a:gd name="connsiteX51" fmla="*/ 409141 w 545932"/>
                  <a:gd name="connsiteY51" fmla="*/ 216180 h 406284"/>
                  <a:gd name="connsiteX52" fmla="*/ 406964 w 545932"/>
                  <a:gd name="connsiteY52" fmla="*/ 217652 h 406284"/>
                  <a:gd name="connsiteX53" fmla="*/ 374666 w 545932"/>
                  <a:gd name="connsiteY53" fmla="*/ 156387 h 406284"/>
                  <a:gd name="connsiteX54" fmla="*/ 347414 w 545932"/>
                  <a:gd name="connsiteY54" fmla="*/ 150820 h 406284"/>
                  <a:gd name="connsiteX55" fmla="*/ 335601 w 545932"/>
                  <a:gd name="connsiteY55" fmla="*/ 152989 h 406284"/>
                  <a:gd name="connsiteX56" fmla="*/ 129195 w 545932"/>
                  <a:gd name="connsiteY56" fmla="*/ 0 h 406284"/>
                  <a:gd name="connsiteX57" fmla="*/ 232551 w 545932"/>
                  <a:gd name="connsiteY57" fmla="*/ 53204 h 406284"/>
                  <a:gd name="connsiteX58" fmla="*/ 334292 w 545932"/>
                  <a:gd name="connsiteY58" fmla="*/ 0 h 406284"/>
                  <a:gd name="connsiteX59" fmla="*/ 465102 w 545932"/>
                  <a:gd name="connsiteY59" fmla="*/ 128979 h 406284"/>
                  <a:gd name="connsiteX60" fmla="*/ 457823 w 545932"/>
                  <a:gd name="connsiteY60" fmla="*/ 161277 h 406284"/>
                  <a:gd name="connsiteX61" fmla="*/ 457120 w 545932"/>
                  <a:gd name="connsiteY61" fmla="*/ 161112 h 406284"/>
                  <a:gd name="connsiteX62" fmla="*/ 426425 w 545932"/>
                  <a:gd name="connsiteY62" fmla="*/ 167562 h 406284"/>
                  <a:gd name="connsiteX63" fmla="*/ 386036 w 545932"/>
                  <a:gd name="connsiteY63" fmla="*/ 125640 h 406284"/>
                  <a:gd name="connsiteX64" fmla="*/ 345647 w 545932"/>
                  <a:gd name="connsiteY64" fmla="*/ 119190 h 406284"/>
                  <a:gd name="connsiteX65" fmla="*/ 258408 w 545932"/>
                  <a:gd name="connsiteY65" fmla="*/ 178849 h 406284"/>
                  <a:gd name="connsiteX66" fmla="*/ 284256 w 545932"/>
                  <a:gd name="connsiteY66" fmla="*/ 322352 h 406284"/>
                  <a:gd name="connsiteX67" fmla="*/ 298153 w 545932"/>
                  <a:gd name="connsiteY67" fmla="*/ 352073 h 406284"/>
                  <a:gd name="connsiteX68" fmla="*/ 248700 w 545932"/>
                  <a:gd name="connsiteY68" fmla="*/ 398223 h 406284"/>
                  <a:gd name="connsiteX69" fmla="*/ 232551 w 545932"/>
                  <a:gd name="connsiteY69" fmla="*/ 406284 h 406284"/>
                  <a:gd name="connsiteX70" fmla="*/ 230936 w 545932"/>
                  <a:gd name="connsiteY70" fmla="*/ 406284 h 406284"/>
                  <a:gd name="connsiteX71" fmla="*/ 214787 w 545932"/>
                  <a:gd name="connsiteY71" fmla="*/ 398223 h 406284"/>
                  <a:gd name="connsiteX72" fmla="*/ 130810 w 545932"/>
                  <a:gd name="connsiteY72" fmla="*/ 319223 h 406284"/>
                  <a:gd name="connsiteX73" fmla="*/ 0 w 545932"/>
                  <a:gd name="connsiteY73" fmla="*/ 128979 h 406284"/>
                  <a:gd name="connsiteX74" fmla="*/ 129195 w 545932"/>
                  <a:gd name="connsiteY74" fmla="*/ 0 h 406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545932" h="406284">
                    <a:moveTo>
                      <a:pt x="312129" y="308763"/>
                    </a:moveTo>
                    <a:lnTo>
                      <a:pt x="322988" y="328897"/>
                    </a:lnTo>
                    <a:lnTo>
                      <a:pt x="321601" y="330192"/>
                    </a:lnTo>
                    <a:close/>
                    <a:moveTo>
                      <a:pt x="428099" y="203863"/>
                    </a:moveTo>
                    <a:lnTo>
                      <a:pt x="409141" y="216180"/>
                    </a:lnTo>
                    <a:lnTo>
                      <a:pt x="425738" y="204956"/>
                    </a:lnTo>
                    <a:close/>
                    <a:moveTo>
                      <a:pt x="429064" y="203417"/>
                    </a:moveTo>
                    <a:lnTo>
                      <a:pt x="428099" y="203863"/>
                    </a:lnTo>
                    <a:lnTo>
                      <a:pt x="428444" y="203639"/>
                    </a:lnTo>
                    <a:close/>
                    <a:moveTo>
                      <a:pt x="287470" y="191839"/>
                    </a:moveTo>
                    <a:lnTo>
                      <a:pt x="281505" y="221678"/>
                    </a:lnTo>
                    <a:cubicBezTo>
                      <a:pt x="281126" y="251306"/>
                      <a:pt x="295970" y="280027"/>
                      <a:pt x="311721" y="307841"/>
                    </a:cubicBezTo>
                    <a:lnTo>
                      <a:pt x="312129" y="308763"/>
                    </a:lnTo>
                    <a:lnTo>
                      <a:pt x="311683" y="307937"/>
                    </a:lnTo>
                    <a:cubicBezTo>
                      <a:pt x="290689" y="270856"/>
                      <a:pt x="271310" y="232162"/>
                      <a:pt x="287459" y="191856"/>
                    </a:cubicBezTo>
                    <a:close/>
                    <a:moveTo>
                      <a:pt x="287728" y="191438"/>
                    </a:moveTo>
                    <a:lnTo>
                      <a:pt x="287470" y="191839"/>
                    </a:lnTo>
                    <a:lnTo>
                      <a:pt x="287488" y="191748"/>
                    </a:lnTo>
                    <a:close/>
                    <a:moveTo>
                      <a:pt x="308095" y="165182"/>
                    </a:moveTo>
                    <a:lnTo>
                      <a:pt x="287728" y="191438"/>
                    </a:lnTo>
                    <a:lnTo>
                      <a:pt x="301993" y="169310"/>
                    </a:lnTo>
                    <a:close/>
                    <a:moveTo>
                      <a:pt x="457823" y="161277"/>
                    </a:moveTo>
                    <a:lnTo>
                      <a:pt x="484585" y="167562"/>
                    </a:lnTo>
                    <a:cubicBezTo>
                      <a:pt x="537898" y="191748"/>
                      <a:pt x="558900" y="243345"/>
                      <a:pt x="537898" y="294942"/>
                    </a:cubicBezTo>
                    <a:cubicBezTo>
                      <a:pt x="515280" y="348151"/>
                      <a:pt x="461967" y="364275"/>
                      <a:pt x="418347" y="378786"/>
                    </a:cubicBezTo>
                    <a:cubicBezTo>
                      <a:pt x="400576" y="383624"/>
                      <a:pt x="381190" y="388461"/>
                      <a:pt x="366650" y="396523"/>
                    </a:cubicBezTo>
                    <a:cubicBezTo>
                      <a:pt x="361803" y="399748"/>
                      <a:pt x="353725" y="401360"/>
                      <a:pt x="347263" y="401360"/>
                    </a:cubicBezTo>
                    <a:cubicBezTo>
                      <a:pt x="342416" y="401360"/>
                      <a:pt x="335954" y="399748"/>
                      <a:pt x="331107" y="398135"/>
                    </a:cubicBezTo>
                    <a:cubicBezTo>
                      <a:pt x="319799" y="393298"/>
                      <a:pt x="310105" y="383624"/>
                      <a:pt x="306874" y="370724"/>
                    </a:cubicBezTo>
                    <a:lnTo>
                      <a:pt x="298153" y="352073"/>
                    </a:lnTo>
                    <a:lnTo>
                      <a:pt x="321601" y="330192"/>
                    </a:lnTo>
                    <a:lnTo>
                      <a:pt x="335954" y="362662"/>
                    </a:lnTo>
                    <a:cubicBezTo>
                      <a:pt x="337570" y="364275"/>
                      <a:pt x="339185" y="367500"/>
                      <a:pt x="342416" y="369112"/>
                    </a:cubicBezTo>
                    <a:lnTo>
                      <a:pt x="344032" y="369112"/>
                    </a:lnTo>
                    <a:cubicBezTo>
                      <a:pt x="344032" y="369112"/>
                      <a:pt x="345647" y="369112"/>
                      <a:pt x="347263" y="369112"/>
                    </a:cubicBezTo>
                    <a:cubicBezTo>
                      <a:pt x="348878" y="369112"/>
                      <a:pt x="350494" y="369112"/>
                      <a:pt x="352110" y="369112"/>
                    </a:cubicBezTo>
                    <a:cubicBezTo>
                      <a:pt x="369881" y="359438"/>
                      <a:pt x="389267" y="352988"/>
                      <a:pt x="408654" y="348151"/>
                    </a:cubicBezTo>
                    <a:cubicBezTo>
                      <a:pt x="449043" y="335252"/>
                      <a:pt x="491047" y="322352"/>
                      <a:pt x="508818" y="283655"/>
                    </a:cubicBezTo>
                    <a:cubicBezTo>
                      <a:pt x="523358" y="246570"/>
                      <a:pt x="507202" y="212709"/>
                      <a:pt x="471660" y="196585"/>
                    </a:cubicBezTo>
                    <a:cubicBezTo>
                      <a:pt x="466814" y="193360"/>
                      <a:pt x="461967" y="193360"/>
                      <a:pt x="457120" y="193360"/>
                    </a:cubicBezTo>
                    <a:lnTo>
                      <a:pt x="429064" y="203417"/>
                    </a:lnTo>
                    <a:lnTo>
                      <a:pt x="450568" y="193469"/>
                    </a:lnTo>
                    <a:close/>
                    <a:moveTo>
                      <a:pt x="317861" y="158575"/>
                    </a:moveTo>
                    <a:lnTo>
                      <a:pt x="308095" y="165182"/>
                    </a:lnTo>
                    <a:lnTo>
                      <a:pt x="311721" y="160508"/>
                    </a:lnTo>
                    <a:close/>
                    <a:moveTo>
                      <a:pt x="335601" y="152989"/>
                    </a:moveTo>
                    <a:lnTo>
                      <a:pt x="317861" y="158575"/>
                    </a:lnTo>
                    <a:lnTo>
                      <a:pt x="322584" y="155379"/>
                    </a:lnTo>
                    <a:close/>
                    <a:moveTo>
                      <a:pt x="345647" y="149826"/>
                    </a:moveTo>
                    <a:cubicBezTo>
                      <a:pt x="355341" y="149826"/>
                      <a:pt x="365034" y="151438"/>
                      <a:pt x="374727" y="156275"/>
                    </a:cubicBezTo>
                    <a:cubicBezTo>
                      <a:pt x="403807" y="167562"/>
                      <a:pt x="402192" y="203035"/>
                      <a:pt x="407038" y="217546"/>
                    </a:cubicBezTo>
                    <a:lnTo>
                      <a:pt x="409141" y="216180"/>
                    </a:lnTo>
                    <a:lnTo>
                      <a:pt x="406964" y="217652"/>
                    </a:lnTo>
                    <a:cubicBezTo>
                      <a:pt x="402119" y="203142"/>
                      <a:pt x="403734" y="167673"/>
                      <a:pt x="374666" y="156387"/>
                    </a:cubicBezTo>
                    <a:cubicBezTo>
                      <a:pt x="365380" y="152760"/>
                      <a:pt x="356195" y="150946"/>
                      <a:pt x="347414" y="150820"/>
                    </a:cubicBezTo>
                    <a:lnTo>
                      <a:pt x="335601" y="152989"/>
                    </a:lnTo>
                    <a:close/>
                    <a:moveTo>
                      <a:pt x="129195" y="0"/>
                    </a:moveTo>
                    <a:cubicBezTo>
                      <a:pt x="174413" y="0"/>
                      <a:pt x="211557" y="32245"/>
                      <a:pt x="232551" y="53204"/>
                    </a:cubicBezTo>
                    <a:cubicBezTo>
                      <a:pt x="253545" y="32245"/>
                      <a:pt x="290689" y="0"/>
                      <a:pt x="334292" y="0"/>
                    </a:cubicBezTo>
                    <a:cubicBezTo>
                      <a:pt x="411809" y="0"/>
                      <a:pt x="465102" y="53204"/>
                      <a:pt x="465102" y="128979"/>
                    </a:cubicBezTo>
                    <a:lnTo>
                      <a:pt x="457823" y="161277"/>
                    </a:lnTo>
                    <a:lnTo>
                      <a:pt x="457120" y="161112"/>
                    </a:lnTo>
                    <a:cubicBezTo>
                      <a:pt x="445812" y="161112"/>
                      <a:pt x="436118" y="164337"/>
                      <a:pt x="426425" y="167562"/>
                    </a:cubicBezTo>
                    <a:cubicBezTo>
                      <a:pt x="419963" y="151438"/>
                      <a:pt x="408654" y="135314"/>
                      <a:pt x="386036" y="125640"/>
                    </a:cubicBezTo>
                    <a:cubicBezTo>
                      <a:pt x="373112" y="120802"/>
                      <a:pt x="360187" y="119190"/>
                      <a:pt x="345647" y="119190"/>
                    </a:cubicBezTo>
                    <a:cubicBezTo>
                      <a:pt x="306874" y="119190"/>
                      <a:pt x="272948" y="141764"/>
                      <a:pt x="258408" y="178849"/>
                    </a:cubicBezTo>
                    <a:cubicBezTo>
                      <a:pt x="235790" y="233670"/>
                      <a:pt x="261639" y="282042"/>
                      <a:pt x="284256" y="322352"/>
                    </a:cubicBezTo>
                    <a:lnTo>
                      <a:pt x="298153" y="352073"/>
                    </a:lnTo>
                    <a:lnTo>
                      <a:pt x="248700" y="398223"/>
                    </a:lnTo>
                    <a:cubicBezTo>
                      <a:pt x="245470" y="403060"/>
                      <a:pt x="239011" y="406284"/>
                      <a:pt x="232551" y="406284"/>
                    </a:cubicBezTo>
                    <a:lnTo>
                      <a:pt x="230936" y="406284"/>
                    </a:lnTo>
                    <a:cubicBezTo>
                      <a:pt x="226091" y="406284"/>
                      <a:pt x="219632" y="403060"/>
                      <a:pt x="214787" y="398223"/>
                    </a:cubicBezTo>
                    <a:cubicBezTo>
                      <a:pt x="192178" y="369203"/>
                      <a:pt x="159879" y="345019"/>
                      <a:pt x="130810" y="319223"/>
                    </a:cubicBezTo>
                    <a:cubicBezTo>
                      <a:pt x="66212" y="267632"/>
                      <a:pt x="0" y="212815"/>
                      <a:pt x="0" y="128979"/>
                    </a:cubicBezTo>
                    <a:cubicBezTo>
                      <a:pt x="0" y="53204"/>
                      <a:pt x="53293" y="0"/>
                      <a:pt x="12919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round/>
                <a:headEnd/>
                <a:tailEnd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75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>
                  <a:defRPr/>
                </a:pPr>
                <a:endParaRPr lang="zh-CN" altLang="en-US" sz="2000" b="1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ïśḷíḍé">
                <a:extLst>
                  <a:ext uri="{FF2B5EF4-FFF2-40B4-BE49-F238E27FC236}">
                    <a16:creationId xmlns:a16="http://schemas.microsoft.com/office/drawing/2014/main" id="{6294FF85-6947-D21A-C412-6629F7741E5B}"/>
                  </a:ext>
                </a:extLst>
              </p:cNvPr>
              <p:cNvSpPr/>
              <p:nvPr/>
            </p:nvSpPr>
            <p:spPr bwMode="auto">
              <a:xfrm>
                <a:off x="4185026" y="3461633"/>
                <a:ext cx="585268" cy="657422"/>
              </a:xfrm>
              <a:custGeom>
                <a:avLst/>
                <a:gdLst>
                  <a:gd name="T0" fmla="*/ 1488 w 1488"/>
                  <a:gd name="T1" fmla="*/ 498 h 1680"/>
                  <a:gd name="T2" fmla="*/ 1413 w 1488"/>
                  <a:gd name="T3" fmla="*/ 366 h 1680"/>
                  <a:gd name="T4" fmla="*/ 820 w 1488"/>
                  <a:gd name="T5" fmla="*/ 24 h 1680"/>
                  <a:gd name="T6" fmla="*/ 669 w 1488"/>
                  <a:gd name="T7" fmla="*/ 24 h 1680"/>
                  <a:gd name="T8" fmla="*/ 76 w 1488"/>
                  <a:gd name="T9" fmla="*/ 366 h 1680"/>
                  <a:gd name="T10" fmla="*/ 0 w 1488"/>
                  <a:gd name="T11" fmla="*/ 498 h 1680"/>
                  <a:gd name="T12" fmla="*/ 0 w 1488"/>
                  <a:gd name="T13" fmla="*/ 1182 h 1680"/>
                  <a:gd name="T14" fmla="*/ 76 w 1488"/>
                  <a:gd name="T15" fmla="*/ 1314 h 1680"/>
                  <a:gd name="T16" fmla="*/ 669 w 1488"/>
                  <a:gd name="T17" fmla="*/ 1656 h 1680"/>
                  <a:gd name="T18" fmla="*/ 820 w 1488"/>
                  <a:gd name="T19" fmla="*/ 1656 h 1680"/>
                  <a:gd name="T20" fmla="*/ 1413 w 1488"/>
                  <a:gd name="T21" fmla="*/ 1314 h 1680"/>
                  <a:gd name="T22" fmla="*/ 1488 w 1488"/>
                  <a:gd name="T23" fmla="*/ 1182 h 1680"/>
                  <a:gd name="T24" fmla="*/ 1488 w 1488"/>
                  <a:gd name="T25" fmla="*/ 498 h 1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8" h="1680">
                    <a:moveTo>
                      <a:pt x="1488" y="498"/>
                    </a:moveTo>
                    <a:cubicBezTo>
                      <a:pt x="1488" y="450"/>
                      <a:pt x="1454" y="390"/>
                      <a:pt x="1413" y="366"/>
                    </a:cubicBezTo>
                    <a:cubicBezTo>
                      <a:pt x="820" y="24"/>
                      <a:pt x="820" y="24"/>
                      <a:pt x="820" y="24"/>
                    </a:cubicBezTo>
                    <a:cubicBezTo>
                      <a:pt x="779" y="0"/>
                      <a:pt x="710" y="0"/>
                      <a:pt x="669" y="24"/>
                    </a:cubicBezTo>
                    <a:cubicBezTo>
                      <a:pt x="76" y="366"/>
                      <a:pt x="76" y="366"/>
                      <a:pt x="76" y="366"/>
                    </a:cubicBezTo>
                    <a:cubicBezTo>
                      <a:pt x="35" y="390"/>
                      <a:pt x="0" y="450"/>
                      <a:pt x="0" y="498"/>
                    </a:cubicBezTo>
                    <a:cubicBezTo>
                      <a:pt x="0" y="1182"/>
                      <a:pt x="0" y="1182"/>
                      <a:pt x="0" y="1182"/>
                    </a:cubicBezTo>
                    <a:cubicBezTo>
                      <a:pt x="0" y="1231"/>
                      <a:pt x="35" y="1289"/>
                      <a:pt x="76" y="1314"/>
                    </a:cubicBezTo>
                    <a:cubicBezTo>
                      <a:pt x="669" y="1656"/>
                      <a:pt x="669" y="1656"/>
                      <a:pt x="669" y="1656"/>
                    </a:cubicBezTo>
                    <a:cubicBezTo>
                      <a:pt x="710" y="1680"/>
                      <a:pt x="779" y="1680"/>
                      <a:pt x="820" y="1656"/>
                    </a:cubicBezTo>
                    <a:cubicBezTo>
                      <a:pt x="1413" y="1314"/>
                      <a:pt x="1413" y="1314"/>
                      <a:pt x="1413" y="1314"/>
                    </a:cubicBezTo>
                    <a:cubicBezTo>
                      <a:pt x="1454" y="1289"/>
                      <a:pt x="1488" y="1231"/>
                      <a:pt x="1488" y="1182"/>
                    </a:cubicBezTo>
                    <a:lnTo>
                      <a:pt x="1488" y="498"/>
                    </a:lnTo>
                    <a:close/>
                  </a:path>
                </a:pathLst>
              </a:cu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zh-CN" altLang="en-US" sz="2000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+mn-lt"/>
                </a:endParaRPr>
              </a:p>
            </p:txBody>
          </p:sp>
          <p:sp>
            <p:nvSpPr>
              <p:cNvPr id="16" name="íṩliḍe">
                <a:extLst>
                  <a:ext uri="{FF2B5EF4-FFF2-40B4-BE49-F238E27FC236}">
                    <a16:creationId xmlns:a16="http://schemas.microsoft.com/office/drawing/2014/main" id="{F8856128-FBA4-D3E5-49D7-5D8012002739}"/>
                  </a:ext>
                </a:extLst>
              </p:cNvPr>
              <p:cNvSpPr/>
              <p:nvPr/>
            </p:nvSpPr>
            <p:spPr bwMode="auto">
              <a:xfrm>
                <a:off x="4329950" y="3664029"/>
                <a:ext cx="295419" cy="252631"/>
              </a:xfrm>
              <a:custGeom>
                <a:avLst/>
                <a:gdLst>
                  <a:gd name="connsiteX0" fmla="*/ 360526 w 606831"/>
                  <a:gd name="connsiteY0" fmla="*/ 199702 h 518940"/>
                  <a:gd name="connsiteX1" fmla="*/ 387914 w 606831"/>
                  <a:gd name="connsiteY1" fmla="*/ 203873 h 518940"/>
                  <a:gd name="connsiteX2" fmla="*/ 450860 w 606831"/>
                  <a:gd name="connsiteY2" fmla="*/ 272745 h 518940"/>
                  <a:gd name="connsiteX3" fmla="*/ 514549 w 606831"/>
                  <a:gd name="connsiteY3" fmla="*/ 247254 h 518940"/>
                  <a:gd name="connsiteX4" fmla="*/ 541844 w 606831"/>
                  <a:gd name="connsiteY4" fmla="*/ 251425 h 518940"/>
                  <a:gd name="connsiteX5" fmla="*/ 602655 w 606831"/>
                  <a:gd name="connsiteY5" fmla="*/ 366737 h 518940"/>
                  <a:gd name="connsiteX6" fmla="*/ 374452 w 606831"/>
                  <a:gd name="connsiteY6" fmla="*/ 518940 h 518940"/>
                  <a:gd name="connsiteX7" fmla="*/ 272419 w 606831"/>
                  <a:gd name="connsiteY7" fmla="*/ 264588 h 518940"/>
                  <a:gd name="connsiteX8" fmla="*/ 360526 w 606831"/>
                  <a:gd name="connsiteY8" fmla="*/ 199702 h 518940"/>
                  <a:gd name="connsiteX9" fmla="*/ 302860 w 606831"/>
                  <a:gd name="connsiteY9" fmla="*/ 1248 h 518940"/>
                  <a:gd name="connsiteX10" fmla="*/ 435826 w 606831"/>
                  <a:gd name="connsiteY10" fmla="*/ 100147 h 518940"/>
                  <a:gd name="connsiteX11" fmla="*/ 426726 w 606831"/>
                  <a:gd name="connsiteY11" fmla="*/ 177171 h 518940"/>
                  <a:gd name="connsiteX12" fmla="*/ 399892 w 606831"/>
                  <a:gd name="connsiteY12" fmla="*/ 165028 h 518940"/>
                  <a:gd name="connsiteX13" fmla="*/ 360522 w 606831"/>
                  <a:gd name="connsiteY13" fmla="*/ 159004 h 518940"/>
                  <a:gd name="connsiteX14" fmla="*/ 233499 w 606831"/>
                  <a:gd name="connsiteY14" fmla="*/ 252619 h 518940"/>
                  <a:gd name="connsiteX15" fmla="*/ 249191 w 606831"/>
                  <a:gd name="connsiteY15" fmla="*/ 395451 h 518940"/>
                  <a:gd name="connsiteX16" fmla="*/ 1273 w 606831"/>
                  <a:gd name="connsiteY16" fmla="*/ 163638 h 518940"/>
                  <a:gd name="connsiteX17" fmla="*/ 100254 w 606831"/>
                  <a:gd name="connsiteY17" fmla="*/ 30909 h 518940"/>
                  <a:gd name="connsiteX18" fmla="*/ 210285 w 606831"/>
                  <a:gd name="connsiteY18" fmla="*/ 75399 h 518940"/>
                  <a:gd name="connsiteX19" fmla="*/ 302860 w 606831"/>
                  <a:gd name="connsiteY19" fmla="*/ 1248 h 518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06831" h="518940">
                    <a:moveTo>
                      <a:pt x="360526" y="199702"/>
                    </a:moveTo>
                    <a:cubicBezTo>
                      <a:pt x="369531" y="199702"/>
                      <a:pt x="378815" y="201000"/>
                      <a:pt x="387914" y="203873"/>
                    </a:cubicBezTo>
                    <a:cubicBezTo>
                      <a:pt x="420965" y="214070"/>
                      <a:pt x="444082" y="241136"/>
                      <a:pt x="450860" y="272745"/>
                    </a:cubicBezTo>
                    <a:cubicBezTo>
                      <a:pt x="467850" y="256616"/>
                      <a:pt x="490689" y="247254"/>
                      <a:pt x="514549" y="247254"/>
                    </a:cubicBezTo>
                    <a:cubicBezTo>
                      <a:pt x="523554" y="247254"/>
                      <a:pt x="532746" y="248644"/>
                      <a:pt x="541844" y="251425"/>
                    </a:cubicBezTo>
                    <a:cubicBezTo>
                      <a:pt x="590493" y="266442"/>
                      <a:pt x="617788" y="318165"/>
                      <a:pt x="602655" y="366737"/>
                    </a:cubicBezTo>
                    <a:cubicBezTo>
                      <a:pt x="571182" y="468144"/>
                      <a:pt x="374452" y="518940"/>
                      <a:pt x="374452" y="518940"/>
                    </a:cubicBezTo>
                    <a:cubicBezTo>
                      <a:pt x="374452" y="518940"/>
                      <a:pt x="241039" y="365531"/>
                      <a:pt x="272419" y="264588"/>
                    </a:cubicBezTo>
                    <a:cubicBezTo>
                      <a:pt x="284674" y="225100"/>
                      <a:pt x="321068" y="199702"/>
                      <a:pt x="360526" y="199702"/>
                    </a:cubicBezTo>
                    <a:close/>
                    <a:moveTo>
                      <a:pt x="302860" y="1248"/>
                    </a:moveTo>
                    <a:cubicBezTo>
                      <a:pt x="366929" y="-8113"/>
                      <a:pt x="426448" y="36192"/>
                      <a:pt x="435826" y="100147"/>
                    </a:cubicBezTo>
                    <a:cubicBezTo>
                      <a:pt x="439540" y="125080"/>
                      <a:pt x="435547" y="151218"/>
                      <a:pt x="426726" y="177171"/>
                    </a:cubicBezTo>
                    <a:cubicBezTo>
                      <a:pt x="418277" y="172258"/>
                      <a:pt x="409456" y="167994"/>
                      <a:pt x="399892" y="165028"/>
                    </a:cubicBezTo>
                    <a:cubicBezTo>
                      <a:pt x="387078" y="161043"/>
                      <a:pt x="373893" y="159004"/>
                      <a:pt x="360522" y="159004"/>
                    </a:cubicBezTo>
                    <a:cubicBezTo>
                      <a:pt x="301839" y="159004"/>
                      <a:pt x="250862" y="196635"/>
                      <a:pt x="233499" y="252619"/>
                    </a:cubicBezTo>
                    <a:cubicBezTo>
                      <a:pt x="219385" y="298036"/>
                      <a:pt x="229970" y="348922"/>
                      <a:pt x="249191" y="395451"/>
                    </a:cubicBezTo>
                    <a:cubicBezTo>
                      <a:pt x="206664" y="375616"/>
                      <a:pt x="18451" y="281445"/>
                      <a:pt x="1273" y="163638"/>
                    </a:cubicBezTo>
                    <a:cubicBezTo>
                      <a:pt x="-8198" y="99683"/>
                      <a:pt x="36186" y="40270"/>
                      <a:pt x="100254" y="30909"/>
                    </a:cubicBezTo>
                    <a:cubicBezTo>
                      <a:pt x="143803" y="24513"/>
                      <a:pt x="185215" y="42958"/>
                      <a:pt x="210285" y="75399"/>
                    </a:cubicBezTo>
                    <a:cubicBezTo>
                      <a:pt x="224956" y="37119"/>
                      <a:pt x="259312" y="7644"/>
                      <a:pt x="302860" y="124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round/>
                <a:headEnd/>
                <a:tailEnd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625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>
                  <a:defRPr/>
                </a:pPr>
                <a:endParaRPr lang="zh-CN" altLang="en-US" sz="2000" b="1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ïşḷíḑê">
                <a:extLst>
                  <a:ext uri="{FF2B5EF4-FFF2-40B4-BE49-F238E27FC236}">
                    <a16:creationId xmlns:a16="http://schemas.microsoft.com/office/drawing/2014/main" id="{6D66CF1B-561A-CDD7-9FF0-18581931D326}"/>
                  </a:ext>
                </a:extLst>
              </p:cNvPr>
              <p:cNvSpPr/>
              <p:nvPr/>
            </p:nvSpPr>
            <p:spPr bwMode="auto">
              <a:xfrm>
                <a:off x="6808468" y="1954173"/>
                <a:ext cx="585268" cy="657422"/>
              </a:xfrm>
              <a:custGeom>
                <a:avLst/>
                <a:gdLst>
                  <a:gd name="T0" fmla="*/ 1488 w 1488"/>
                  <a:gd name="T1" fmla="*/ 498 h 1680"/>
                  <a:gd name="T2" fmla="*/ 1413 w 1488"/>
                  <a:gd name="T3" fmla="*/ 366 h 1680"/>
                  <a:gd name="T4" fmla="*/ 820 w 1488"/>
                  <a:gd name="T5" fmla="*/ 24 h 1680"/>
                  <a:gd name="T6" fmla="*/ 669 w 1488"/>
                  <a:gd name="T7" fmla="*/ 24 h 1680"/>
                  <a:gd name="T8" fmla="*/ 76 w 1488"/>
                  <a:gd name="T9" fmla="*/ 366 h 1680"/>
                  <a:gd name="T10" fmla="*/ 0 w 1488"/>
                  <a:gd name="T11" fmla="*/ 498 h 1680"/>
                  <a:gd name="T12" fmla="*/ 0 w 1488"/>
                  <a:gd name="T13" fmla="*/ 1182 h 1680"/>
                  <a:gd name="T14" fmla="*/ 76 w 1488"/>
                  <a:gd name="T15" fmla="*/ 1314 h 1680"/>
                  <a:gd name="T16" fmla="*/ 669 w 1488"/>
                  <a:gd name="T17" fmla="*/ 1656 h 1680"/>
                  <a:gd name="T18" fmla="*/ 820 w 1488"/>
                  <a:gd name="T19" fmla="*/ 1656 h 1680"/>
                  <a:gd name="T20" fmla="*/ 1413 w 1488"/>
                  <a:gd name="T21" fmla="*/ 1314 h 1680"/>
                  <a:gd name="T22" fmla="*/ 1488 w 1488"/>
                  <a:gd name="T23" fmla="*/ 1182 h 1680"/>
                  <a:gd name="T24" fmla="*/ 1488 w 1488"/>
                  <a:gd name="T25" fmla="*/ 498 h 1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8" h="1680">
                    <a:moveTo>
                      <a:pt x="1488" y="498"/>
                    </a:moveTo>
                    <a:cubicBezTo>
                      <a:pt x="1488" y="450"/>
                      <a:pt x="1454" y="390"/>
                      <a:pt x="1413" y="366"/>
                    </a:cubicBezTo>
                    <a:cubicBezTo>
                      <a:pt x="820" y="24"/>
                      <a:pt x="820" y="24"/>
                      <a:pt x="820" y="24"/>
                    </a:cubicBezTo>
                    <a:cubicBezTo>
                      <a:pt x="779" y="0"/>
                      <a:pt x="710" y="0"/>
                      <a:pt x="669" y="24"/>
                    </a:cubicBezTo>
                    <a:cubicBezTo>
                      <a:pt x="76" y="366"/>
                      <a:pt x="76" y="366"/>
                      <a:pt x="76" y="366"/>
                    </a:cubicBezTo>
                    <a:cubicBezTo>
                      <a:pt x="35" y="390"/>
                      <a:pt x="0" y="450"/>
                      <a:pt x="0" y="498"/>
                    </a:cubicBezTo>
                    <a:cubicBezTo>
                      <a:pt x="0" y="1182"/>
                      <a:pt x="0" y="1182"/>
                      <a:pt x="0" y="1182"/>
                    </a:cubicBezTo>
                    <a:cubicBezTo>
                      <a:pt x="0" y="1231"/>
                      <a:pt x="35" y="1289"/>
                      <a:pt x="76" y="1314"/>
                    </a:cubicBezTo>
                    <a:cubicBezTo>
                      <a:pt x="669" y="1656"/>
                      <a:pt x="669" y="1656"/>
                      <a:pt x="669" y="1656"/>
                    </a:cubicBezTo>
                    <a:cubicBezTo>
                      <a:pt x="710" y="1680"/>
                      <a:pt x="779" y="1680"/>
                      <a:pt x="820" y="1656"/>
                    </a:cubicBezTo>
                    <a:cubicBezTo>
                      <a:pt x="1413" y="1314"/>
                      <a:pt x="1413" y="1314"/>
                      <a:pt x="1413" y="1314"/>
                    </a:cubicBezTo>
                    <a:cubicBezTo>
                      <a:pt x="1454" y="1289"/>
                      <a:pt x="1488" y="1231"/>
                      <a:pt x="1488" y="1182"/>
                    </a:cubicBezTo>
                    <a:lnTo>
                      <a:pt x="1488" y="498"/>
                    </a:lnTo>
                    <a:close/>
                  </a:path>
                </a:pathLst>
              </a:cu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zh-CN" altLang="en-US" sz="2000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+mn-lt"/>
                </a:endParaRPr>
              </a:p>
            </p:txBody>
          </p:sp>
          <p:sp>
            <p:nvSpPr>
              <p:cNvPr id="18" name="îśľïďe">
                <a:extLst>
                  <a:ext uri="{FF2B5EF4-FFF2-40B4-BE49-F238E27FC236}">
                    <a16:creationId xmlns:a16="http://schemas.microsoft.com/office/drawing/2014/main" id="{03988A47-76D1-0A9D-2433-250DF5AC992E}"/>
                  </a:ext>
                </a:extLst>
              </p:cNvPr>
              <p:cNvSpPr/>
              <p:nvPr/>
            </p:nvSpPr>
            <p:spPr bwMode="auto">
              <a:xfrm>
                <a:off x="6953392" y="2159422"/>
                <a:ext cx="295419" cy="246925"/>
              </a:xfrm>
              <a:custGeom>
                <a:avLst/>
                <a:gdLst>
                  <a:gd name="T0" fmla="*/ 455839 w 606244"/>
                  <a:gd name="T1" fmla="*/ 455839 w 606244"/>
                  <a:gd name="T2" fmla="*/ 600116 w 606244"/>
                  <a:gd name="T3" fmla="*/ 600116 w 606244"/>
                  <a:gd name="T4" fmla="*/ 600116 w 606244"/>
                  <a:gd name="T5" fmla="*/ 600116 w 606244"/>
                  <a:gd name="T6" fmla="*/ 600116 w 606244"/>
                  <a:gd name="T7" fmla="*/ 600116 w 606244"/>
                  <a:gd name="T8" fmla="*/ 600116 w 606244"/>
                  <a:gd name="T9" fmla="*/ 600116 w 606244"/>
                  <a:gd name="T10" fmla="*/ 600116 w 606244"/>
                  <a:gd name="T11" fmla="*/ 600116 w 606244"/>
                  <a:gd name="T12" fmla="*/ 600116 w 606244"/>
                  <a:gd name="T13" fmla="*/ 600116 w 606244"/>
                  <a:gd name="T14" fmla="*/ 600116 w 606244"/>
                  <a:gd name="T15" fmla="*/ 600116 w 606244"/>
                  <a:gd name="T16" fmla="*/ 600116 w 606244"/>
                  <a:gd name="T17" fmla="*/ 600116 w 606244"/>
                  <a:gd name="T18" fmla="*/ 600116 w 606244"/>
                  <a:gd name="T19" fmla="*/ 600116 w 606244"/>
                  <a:gd name="T20" fmla="*/ 600116 w 606244"/>
                  <a:gd name="T21" fmla="*/ 600116 w 606244"/>
                  <a:gd name="T22" fmla="*/ 600116 w 606244"/>
                  <a:gd name="T23" fmla="*/ 600116 w 606244"/>
                  <a:gd name="T24" fmla="*/ 600116 w 606244"/>
                  <a:gd name="T25" fmla="*/ 600116 w 606244"/>
                  <a:gd name="T26" fmla="*/ 600116 w 606244"/>
                  <a:gd name="T27" fmla="*/ 600116 w 606244"/>
                  <a:gd name="T28" fmla="*/ 600116 w 606244"/>
                  <a:gd name="T29" fmla="*/ 600116 w 606244"/>
                  <a:gd name="T30" fmla="*/ 600116 w 606244"/>
                  <a:gd name="T31" fmla="*/ 600116 w 606244"/>
                  <a:gd name="T32" fmla="*/ 600116 w 606244"/>
                  <a:gd name="T33" fmla="*/ 600116 w 606244"/>
                  <a:gd name="T34" fmla="*/ 600116 w 606244"/>
                  <a:gd name="T35" fmla="*/ 600116 w 606244"/>
                  <a:gd name="T36" fmla="*/ 600116 w 606244"/>
                  <a:gd name="T37" fmla="*/ 600116 w 606244"/>
                  <a:gd name="T38" fmla="*/ 600116 w 606244"/>
                  <a:gd name="T39" fmla="*/ 600116 w 606244"/>
                  <a:gd name="T40" fmla="*/ 600116 w 606244"/>
                  <a:gd name="T41" fmla="*/ 600116 w 606244"/>
                  <a:gd name="T42" fmla="*/ 600116 w 606244"/>
                  <a:gd name="T43" fmla="*/ 600116 w 606244"/>
                  <a:gd name="T44" fmla="*/ 600116 w 606244"/>
                  <a:gd name="T45" fmla="*/ 600116 w 606244"/>
                  <a:gd name="T46" fmla="*/ 600116 w 606244"/>
                  <a:gd name="T47" fmla="*/ 600116 w 606244"/>
                  <a:gd name="T48" fmla="*/ 600116 w 606244"/>
                  <a:gd name="T49" fmla="*/ 600116 w 606244"/>
                  <a:gd name="T50" fmla="*/ 455839 w 606244"/>
                  <a:gd name="T51" fmla="*/ 455839 w 606244"/>
                  <a:gd name="T52" fmla="*/ 600116 w 606244"/>
                  <a:gd name="T53" fmla="*/ 600116 w 606244"/>
                  <a:gd name="T54" fmla="*/ 600116 w 606244"/>
                  <a:gd name="T55" fmla="*/ 600116 w 606244"/>
                  <a:gd name="T56" fmla="*/ 455839 w 606244"/>
                  <a:gd name="T57" fmla="*/ 455839 w 606244"/>
                  <a:gd name="T58" fmla="*/ 600116 w 606244"/>
                  <a:gd name="T59" fmla="*/ 600116 w 606244"/>
                  <a:gd name="T60" fmla="*/ 600116 w 606244"/>
                  <a:gd name="T61" fmla="*/ 600116 w 606244"/>
                  <a:gd name="T62" fmla="*/ 600116 w 606244"/>
                  <a:gd name="T63" fmla="*/ 600116 w 606244"/>
                  <a:gd name="T64" fmla="*/ 600116 w 606244"/>
                  <a:gd name="T65" fmla="*/ 600116 w 606244"/>
                  <a:gd name="T66" fmla="*/ 455839 w 606244"/>
                  <a:gd name="T67" fmla="*/ 455839 w 606244"/>
                  <a:gd name="T68" fmla="*/ 600116 w 606244"/>
                  <a:gd name="T69" fmla="*/ 600116 w 606244"/>
                  <a:gd name="T70" fmla="*/ 600116 w 606244"/>
                  <a:gd name="T71" fmla="*/ 600116 w 606244"/>
                  <a:gd name="T72" fmla="*/ 600116 w 606244"/>
                  <a:gd name="T73" fmla="*/ 600116 w 606244"/>
                  <a:gd name="T74" fmla="*/ 600116 w 606244"/>
                  <a:gd name="T75" fmla="*/ 600116 w 606244"/>
                  <a:gd name="T76" fmla="*/ 600116 w 606244"/>
                  <a:gd name="T77" fmla="*/ 600116 w 606244"/>
                  <a:gd name="T78" fmla="*/ 600116 w 606244"/>
                  <a:gd name="T79" fmla="*/ 600116 w 606244"/>
                  <a:gd name="T80" fmla="*/ 600116 w 606244"/>
                  <a:gd name="T81" fmla="*/ 600116 w 606244"/>
                  <a:gd name="T82" fmla="*/ 600116 w 606244"/>
                  <a:gd name="T83" fmla="*/ 600116 w 606244"/>
                  <a:gd name="T84" fmla="*/ 600116 w 606244"/>
                  <a:gd name="T85" fmla="*/ 600116 w 606244"/>
                  <a:gd name="T86" fmla="*/ 600116 w 606244"/>
                  <a:gd name="T87" fmla="*/ 600116 w 606244"/>
                  <a:gd name="T88" fmla="*/ 600116 w 606244"/>
                  <a:gd name="T89" fmla="*/ 600116 w 606244"/>
                  <a:gd name="T90" fmla="*/ 600116 w 606244"/>
                  <a:gd name="T91" fmla="*/ 600116 w 606244"/>
                  <a:gd name="T92" fmla="*/ 600116 w 606244"/>
                  <a:gd name="T93" fmla="*/ 600116 w 606244"/>
                  <a:gd name="T94" fmla="*/ 600116 w 606244"/>
                  <a:gd name="T95" fmla="*/ 600116 w 606244"/>
                  <a:gd name="T96" fmla="*/ 600116 w 606244"/>
                  <a:gd name="T97" fmla="*/ 600116 w 606244"/>
                  <a:gd name="T98" fmla="*/ 600116 w 606244"/>
                  <a:gd name="T99" fmla="*/ 600116 w 606244"/>
                  <a:gd name="T100" fmla="*/ 600116 w 606244"/>
                  <a:gd name="T101" fmla="*/ 600116 w 606244"/>
                  <a:gd name="T102" fmla="*/ 600116 w 606244"/>
                  <a:gd name="T103" fmla="*/ 600116 w 606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6" h="231">
                    <a:moveTo>
                      <a:pt x="265" y="21"/>
                    </a:moveTo>
                    <a:cubicBezTo>
                      <a:pt x="256" y="9"/>
                      <a:pt x="242" y="3"/>
                      <a:pt x="222" y="1"/>
                    </a:cubicBezTo>
                    <a:cubicBezTo>
                      <a:pt x="220" y="0"/>
                      <a:pt x="219" y="0"/>
                      <a:pt x="217" y="0"/>
                    </a:cubicBezTo>
                    <a:cubicBezTo>
                      <a:pt x="199" y="0"/>
                      <a:pt x="180" y="9"/>
                      <a:pt x="168" y="25"/>
                    </a:cubicBezTo>
                    <a:cubicBezTo>
                      <a:pt x="157" y="9"/>
                      <a:pt x="137" y="0"/>
                      <a:pt x="120" y="0"/>
                    </a:cubicBezTo>
                    <a:cubicBezTo>
                      <a:pt x="118" y="0"/>
                      <a:pt x="116" y="0"/>
                      <a:pt x="115" y="1"/>
                    </a:cubicBezTo>
                    <a:cubicBezTo>
                      <a:pt x="95" y="3"/>
                      <a:pt x="81" y="9"/>
                      <a:pt x="72" y="21"/>
                    </a:cubicBezTo>
                    <a:cubicBezTo>
                      <a:pt x="63" y="33"/>
                      <a:pt x="60" y="48"/>
                      <a:pt x="63" y="68"/>
                    </a:cubicBezTo>
                    <a:cubicBezTo>
                      <a:pt x="65" y="79"/>
                      <a:pt x="71" y="91"/>
                      <a:pt x="79" y="103"/>
                    </a:cubicBezTo>
                    <a:lnTo>
                      <a:pt x="166" y="103"/>
                    </a:lnTo>
                    <a:cubicBezTo>
                      <a:pt x="169" y="103"/>
                      <a:pt x="172" y="104"/>
                      <a:pt x="174" y="105"/>
                    </a:cubicBezTo>
                    <a:cubicBezTo>
                      <a:pt x="183" y="109"/>
                      <a:pt x="185" y="119"/>
                      <a:pt x="185" y="120"/>
                    </a:cubicBezTo>
                    <a:lnTo>
                      <a:pt x="185" y="121"/>
                    </a:lnTo>
                    <a:lnTo>
                      <a:pt x="185" y="144"/>
                    </a:lnTo>
                    <a:cubicBezTo>
                      <a:pt x="185" y="152"/>
                      <a:pt x="180" y="157"/>
                      <a:pt x="172" y="159"/>
                    </a:cubicBezTo>
                    <a:cubicBezTo>
                      <a:pt x="170" y="160"/>
                      <a:pt x="167" y="160"/>
                      <a:pt x="166" y="160"/>
                    </a:cubicBezTo>
                    <a:lnTo>
                      <a:pt x="145" y="160"/>
                    </a:lnTo>
                    <a:cubicBezTo>
                      <a:pt x="145" y="160"/>
                      <a:pt x="145" y="160"/>
                      <a:pt x="145" y="160"/>
                    </a:cubicBezTo>
                    <a:lnTo>
                      <a:pt x="145" y="160"/>
                    </a:lnTo>
                    <a:cubicBezTo>
                      <a:pt x="148" y="162"/>
                      <a:pt x="157" y="165"/>
                      <a:pt x="162" y="167"/>
                    </a:cubicBezTo>
                    <a:cubicBezTo>
                      <a:pt x="167" y="168"/>
                      <a:pt x="172" y="169"/>
                      <a:pt x="177" y="169"/>
                    </a:cubicBezTo>
                    <a:cubicBezTo>
                      <a:pt x="197" y="169"/>
                      <a:pt x="209" y="156"/>
                      <a:pt x="219" y="145"/>
                    </a:cubicBezTo>
                    <a:cubicBezTo>
                      <a:pt x="225" y="139"/>
                      <a:pt x="230" y="134"/>
                      <a:pt x="236" y="133"/>
                    </a:cubicBezTo>
                    <a:cubicBezTo>
                      <a:pt x="254" y="111"/>
                      <a:pt x="270" y="87"/>
                      <a:pt x="273" y="68"/>
                    </a:cubicBezTo>
                    <a:cubicBezTo>
                      <a:pt x="276" y="48"/>
                      <a:pt x="274" y="33"/>
                      <a:pt x="265" y="21"/>
                    </a:cubicBezTo>
                    <a:close/>
                    <a:moveTo>
                      <a:pt x="261" y="75"/>
                    </a:moveTo>
                    <a:cubicBezTo>
                      <a:pt x="261" y="75"/>
                      <a:pt x="257" y="24"/>
                      <a:pt x="212" y="17"/>
                    </a:cubicBezTo>
                    <a:cubicBezTo>
                      <a:pt x="212" y="17"/>
                      <a:pt x="266" y="9"/>
                      <a:pt x="261" y="75"/>
                    </a:cubicBezTo>
                    <a:close/>
                    <a:moveTo>
                      <a:pt x="0" y="99"/>
                    </a:moveTo>
                    <a:lnTo>
                      <a:pt x="38" y="99"/>
                    </a:lnTo>
                    <a:lnTo>
                      <a:pt x="38" y="228"/>
                    </a:lnTo>
                    <a:lnTo>
                      <a:pt x="0" y="228"/>
                    </a:lnTo>
                    <a:lnTo>
                      <a:pt x="0" y="99"/>
                    </a:lnTo>
                    <a:close/>
                    <a:moveTo>
                      <a:pt x="240" y="141"/>
                    </a:moveTo>
                    <a:cubicBezTo>
                      <a:pt x="239" y="140"/>
                      <a:pt x="237" y="140"/>
                      <a:pt x="236" y="140"/>
                    </a:cubicBezTo>
                    <a:cubicBezTo>
                      <a:pt x="224" y="143"/>
                      <a:pt x="206" y="187"/>
                      <a:pt x="158" y="174"/>
                    </a:cubicBezTo>
                    <a:cubicBezTo>
                      <a:pt x="158" y="174"/>
                      <a:pt x="145" y="170"/>
                      <a:pt x="140" y="166"/>
                    </a:cubicBezTo>
                    <a:cubicBezTo>
                      <a:pt x="135" y="164"/>
                      <a:pt x="125" y="158"/>
                      <a:pt x="117" y="152"/>
                    </a:cubicBezTo>
                    <a:lnTo>
                      <a:pt x="140" y="152"/>
                    </a:lnTo>
                    <a:lnTo>
                      <a:pt x="165" y="152"/>
                    </a:lnTo>
                    <a:cubicBezTo>
                      <a:pt x="165" y="152"/>
                      <a:pt x="167" y="152"/>
                      <a:pt x="169" y="152"/>
                    </a:cubicBezTo>
                    <a:cubicBezTo>
                      <a:pt x="172" y="151"/>
                      <a:pt x="176" y="149"/>
                      <a:pt x="176" y="144"/>
                    </a:cubicBezTo>
                    <a:lnTo>
                      <a:pt x="176" y="122"/>
                    </a:lnTo>
                    <a:cubicBezTo>
                      <a:pt x="176" y="122"/>
                      <a:pt x="174" y="115"/>
                      <a:pt x="169" y="112"/>
                    </a:cubicBezTo>
                    <a:cubicBezTo>
                      <a:pt x="168" y="111"/>
                      <a:pt x="166" y="111"/>
                      <a:pt x="165" y="111"/>
                    </a:cubicBezTo>
                    <a:lnTo>
                      <a:pt x="140" y="111"/>
                    </a:lnTo>
                    <a:lnTo>
                      <a:pt x="67" y="111"/>
                    </a:lnTo>
                    <a:lnTo>
                      <a:pt x="54" y="111"/>
                    </a:lnTo>
                    <a:lnTo>
                      <a:pt x="54" y="205"/>
                    </a:lnTo>
                    <a:cubicBezTo>
                      <a:pt x="54" y="205"/>
                      <a:pt x="129" y="228"/>
                      <a:pt x="155" y="228"/>
                    </a:cubicBezTo>
                    <a:cubicBezTo>
                      <a:pt x="155" y="228"/>
                      <a:pt x="221" y="231"/>
                      <a:pt x="265" y="180"/>
                    </a:cubicBezTo>
                    <a:cubicBezTo>
                      <a:pt x="265" y="180"/>
                      <a:pt x="254" y="146"/>
                      <a:pt x="240" y="14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round/>
                <a:headEnd/>
                <a:tailEnd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5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>
                  <a:defRPr/>
                </a:pPr>
                <a:endParaRPr lang="zh-CN" altLang="en-US" sz="2000" b="1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íşḷiḑé">
                <a:extLst>
                  <a:ext uri="{FF2B5EF4-FFF2-40B4-BE49-F238E27FC236}">
                    <a16:creationId xmlns:a16="http://schemas.microsoft.com/office/drawing/2014/main" id="{73D127BF-7F00-0FC9-D004-FF475F769C55}"/>
                  </a:ext>
                </a:extLst>
              </p:cNvPr>
              <p:cNvSpPr/>
              <p:nvPr/>
            </p:nvSpPr>
            <p:spPr bwMode="auto">
              <a:xfrm>
                <a:off x="7409006" y="3461633"/>
                <a:ext cx="585268" cy="657422"/>
              </a:xfrm>
              <a:custGeom>
                <a:avLst/>
                <a:gdLst>
                  <a:gd name="T0" fmla="*/ 1488 w 1488"/>
                  <a:gd name="T1" fmla="*/ 498 h 1680"/>
                  <a:gd name="T2" fmla="*/ 1413 w 1488"/>
                  <a:gd name="T3" fmla="*/ 366 h 1680"/>
                  <a:gd name="T4" fmla="*/ 820 w 1488"/>
                  <a:gd name="T5" fmla="*/ 24 h 1680"/>
                  <a:gd name="T6" fmla="*/ 669 w 1488"/>
                  <a:gd name="T7" fmla="*/ 24 h 1680"/>
                  <a:gd name="T8" fmla="*/ 76 w 1488"/>
                  <a:gd name="T9" fmla="*/ 366 h 1680"/>
                  <a:gd name="T10" fmla="*/ 0 w 1488"/>
                  <a:gd name="T11" fmla="*/ 498 h 1680"/>
                  <a:gd name="T12" fmla="*/ 0 w 1488"/>
                  <a:gd name="T13" fmla="*/ 1182 h 1680"/>
                  <a:gd name="T14" fmla="*/ 76 w 1488"/>
                  <a:gd name="T15" fmla="*/ 1314 h 1680"/>
                  <a:gd name="T16" fmla="*/ 669 w 1488"/>
                  <a:gd name="T17" fmla="*/ 1656 h 1680"/>
                  <a:gd name="T18" fmla="*/ 820 w 1488"/>
                  <a:gd name="T19" fmla="*/ 1656 h 1680"/>
                  <a:gd name="T20" fmla="*/ 1413 w 1488"/>
                  <a:gd name="T21" fmla="*/ 1314 h 1680"/>
                  <a:gd name="T22" fmla="*/ 1488 w 1488"/>
                  <a:gd name="T23" fmla="*/ 1182 h 1680"/>
                  <a:gd name="T24" fmla="*/ 1488 w 1488"/>
                  <a:gd name="T25" fmla="*/ 498 h 1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8" h="1680">
                    <a:moveTo>
                      <a:pt x="1488" y="498"/>
                    </a:moveTo>
                    <a:cubicBezTo>
                      <a:pt x="1488" y="450"/>
                      <a:pt x="1454" y="390"/>
                      <a:pt x="1413" y="366"/>
                    </a:cubicBezTo>
                    <a:cubicBezTo>
                      <a:pt x="820" y="24"/>
                      <a:pt x="820" y="24"/>
                      <a:pt x="820" y="24"/>
                    </a:cubicBezTo>
                    <a:cubicBezTo>
                      <a:pt x="779" y="0"/>
                      <a:pt x="710" y="0"/>
                      <a:pt x="669" y="24"/>
                    </a:cubicBezTo>
                    <a:cubicBezTo>
                      <a:pt x="76" y="366"/>
                      <a:pt x="76" y="366"/>
                      <a:pt x="76" y="366"/>
                    </a:cubicBezTo>
                    <a:cubicBezTo>
                      <a:pt x="35" y="390"/>
                      <a:pt x="0" y="450"/>
                      <a:pt x="0" y="498"/>
                    </a:cubicBezTo>
                    <a:cubicBezTo>
                      <a:pt x="0" y="1182"/>
                      <a:pt x="0" y="1182"/>
                      <a:pt x="0" y="1182"/>
                    </a:cubicBezTo>
                    <a:cubicBezTo>
                      <a:pt x="0" y="1231"/>
                      <a:pt x="35" y="1289"/>
                      <a:pt x="76" y="1314"/>
                    </a:cubicBezTo>
                    <a:cubicBezTo>
                      <a:pt x="669" y="1656"/>
                      <a:pt x="669" y="1656"/>
                      <a:pt x="669" y="1656"/>
                    </a:cubicBezTo>
                    <a:cubicBezTo>
                      <a:pt x="710" y="1680"/>
                      <a:pt x="779" y="1680"/>
                      <a:pt x="820" y="1656"/>
                    </a:cubicBezTo>
                    <a:cubicBezTo>
                      <a:pt x="1413" y="1314"/>
                      <a:pt x="1413" y="1314"/>
                      <a:pt x="1413" y="1314"/>
                    </a:cubicBezTo>
                    <a:cubicBezTo>
                      <a:pt x="1454" y="1289"/>
                      <a:pt x="1488" y="1231"/>
                      <a:pt x="1488" y="1182"/>
                    </a:cubicBezTo>
                    <a:lnTo>
                      <a:pt x="1488" y="498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zh-CN" altLang="en-US" sz="2000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+mn-lt"/>
                </a:endParaRPr>
              </a:p>
            </p:txBody>
          </p:sp>
          <p:sp>
            <p:nvSpPr>
              <p:cNvPr id="20" name="ïšḻîḍè">
                <a:extLst>
                  <a:ext uri="{FF2B5EF4-FFF2-40B4-BE49-F238E27FC236}">
                    <a16:creationId xmlns:a16="http://schemas.microsoft.com/office/drawing/2014/main" id="{AFC0A890-08D4-45EC-8D41-CAA513B8C6A8}"/>
                  </a:ext>
                </a:extLst>
              </p:cNvPr>
              <p:cNvSpPr/>
              <p:nvPr/>
            </p:nvSpPr>
            <p:spPr bwMode="auto">
              <a:xfrm>
                <a:off x="7553930" y="3674387"/>
                <a:ext cx="295419" cy="231916"/>
              </a:xfrm>
              <a:custGeom>
                <a:avLst/>
                <a:gdLst>
                  <a:gd name="connsiteX0" fmla="*/ 388248 w 607639"/>
                  <a:gd name="connsiteY0" fmla="*/ 218541 h 477022"/>
                  <a:gd name="connsiteX1" fmla="*/ 455712 w 607639"/>
                  <a:gd name="connsiteY1" fmla="*/ 260495 h 477022"/>
                  <a:gd name="connsiteX2" fmla="*/ 523176 w 607639"/>
                  <a:gd name="connsiteY2" fmla="*/ 218541 h 477022"/>
                  <a:gd name="connsiteX3" fmla="*/ 607639 w 607639"/>
                  <a:gd name="connsiteY3" fmla="*/ 300850 h 477022"/>
                  <a:gd name="connsiteX4" fmla="*/ 523176 w 607639"/>
                  <a:gd name="connsiteY4" fmla="*/ 415335 h 477022"/>
                  <a:gd name="connsiteX5" fmla="*/ 455712 w 607639"/>
                  <a:gd name="connsiteY5" fmla="*/ 477022 h 477022"/>
                  <a:gd name="connsiteX6" fmla="*/ 388248 w 607639"/>
                  <a:gd name="connsiteY6" fmla="*/ 415335 h 477022"/>
                  <a:gd name="connsiteX7" fmla="*/ 303784 w 607639"/>
                  <a:gd name="connsiteY7" fmla="*/ 300850 h 477022"/>
                  <a:gd name="connsiteX8" fmla="*/ 388248 w 607639"/>
                  <a:gd name="connsiteY8" fmla="*/ 218541 h 477022"/>
                  <a:gd name="connsiteX9" fmla="*/ 155937 w 607639"/>
                  <a:gd name="connsiteY9" fmla="*/ 0 h 477022"/>
                  <a:gd name="connsiteX10" fmla="*/ 280366 w 607639"/>
                  <a:gd name="connsiteY10" fmla="*/ 77415 h 477022"/>
                  <a:gd name="connsiteX11" fmla="*/ 404794 w 607639"/>
                  <a:gd name="connsiteY11" fmla="*/ 0 h 477022"/>
                  <a:gd name="connsiteX12" fmla="*/ 560642 w 607639"/>
                  <a:gd name="connsiteY12" fmla="*/ 151897 h 477022"/>
                  <a:gd name="connsiteX13" fmla="*/ 558150 w 607639"/>
                  <a:gd name="connsiteY13" fmla="*/ 183538 h 477022"/>
                  <a:gd name="connsiteX14" fmla="*/ 523171 w 607639"/>
                  <a:gd name="connsiteY14" fmla="*/ 179005 h 477022"/>
                  <a:gd name="connsiteX15" fmla="*/ 455705 w 607639"/>
                  <a:gd name="connsiteY15" fmla="*/ 201226 h 477022"/>
                  <a:gd name="connsiteX16" fmla="*/ 388239 w 607639"/>
                  <a:gd name="connsiteY16" fmla="*/ 179005 h 477022"/>
                  <a:gd name="connsiteX17" fmla="*/ 298790 w 607639"/>
                  <a:gd name="connsiteY17" fmla="*/ 214824 h 477022"/>
                  <a:gd name="connsiteX18" fmla="*/ 264167 w 607639"/>
                  <a:gd name="connsiteY18" fmla="*/ 300861 h 477022"/>
                  <a:gd name="connsiteX19" fmla="*/ 292648 w 607639"/>
                  <a:gd name="connsiteY19" fmla="*/ 383786 h 477022"/>
                  <a:gd name="connsiteX20" fmla="*/ 331009 w 607639"/>
                  <a:gd name="connsiteY20" fmla="*/ 421827 h 477022"/>
                  <a:gd name="connsiteX21" fmla="*/ 280366 w 607639"/>
                  <a:gd name="connsiteY21" fmla="*/ 477022 h 477022"/>
                  <a:gd name="connsiteX22" fmla="*/ 155937 w 607639"/>
                  <a:gd name="connsiteY22" fmla="*/ 363166 h 477022"/>
                  <a:gd name="connsiteX23" fmla="*/ 0 w 607639"/>
                  <a:gd name="connsiteY23" fmla="*/ 151897 h 477022"/>
                  <a:gd name="connsiteX24" fmla="*/ 155937 w 607639"/>
                  <a:gd name="connsiteY24" fmla="*/ 0 h 47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7639" h="477022">
                    <a:moveTo>
                      <a:pt x="388248" y="218541"/>
                    </a:moveTo>
                    <a:cubicBezTo>
                      <a:pt x="417262" y="218541"/>
                      <a:pt x="442450" y="235429"/>
                      <a:pt x="455712" y="260495"/>
                    </a:cubicBezTo>
                    <a:cubicBezTo>
                      <a:pt x="468973" y="235429"/>
                      <a:pt x="494161" y="218541"/>
                      <a:pt x="523176" y="218541"/>
                    </a:cubicBezTo>
                    <a:cubicBezTo>
                      <a:pt x="573907" y="218541"/>
                      <a:pt x="607639" y="255340"/>
                      <a:pt x="607639" y="300850"/>
                    </a:cubicBezTo>
                    <a:cubicBezTo>
                      <a:pt x="607639" y="346270"/>
                      <a:pt x="581917" y="373825"/>
                      <a:pt x="523176" y="415335"/>
                    </a:cubicBezTo>
                    <a:cubicBezTo>
                      <a:pt x="471732" y="451601"/>
                      <a:pt x="455712" y="477022"/>
                      <a:pt x="455712" y="477022"/>
                    </a:cubicBezTo>
                    <a:cubicBezTo>
                      <a:pt x="455712" y="477022"/>
                      <a:pt x="439691" y="451601"/>
                      <a:pt x="388248" y="415335"/>
                    </a:cubicBezTo>
                    <a:cubicBezTo>
                      <a:pt x="329506" y="373825"/>
                      <a:pt x="303784" y="346270"/>
                      <a:pt x="303784" y="300850"/>
                    </a:cubicBezTo>
                    <a:cubicBezTo>
                      <a:pt x="303784" y="255340"/>
                      <a:pt x="337516" y="218541"/>
                      <a:pt x="388248" y="218541"/>
                    </a:cubicBezTo>
                    <a:close/>
                    <a:moveTo>
                      <a:pt x="155937" y="0"/>
                    </a:moveTo>
                    <a:cubicBezTo>
                      <a:pt x="209340" y="0"/>
                      <a:pt x="255889" y="31197"/>
                      <a:pt x="280366" y="77415"/>
                    </a:cubicBezTo>
                    <a:cubicBezTo>
                      <a:pt x="304842" y="31197"/>
                      <a:pt x="351391" y="0"/>
                      <a:pt x="404794" y="0"/>
                    </a:cubicBezTo>
                    <a:cubicBezTo>
                      <a:pt x="498606" y="0"/>
                      <a:pt x="560642" y="67994"/>
                      <a:pt x="560642" y="151897"/>
                    </a:cubicBezTo>
                    <a:cubicBezTo>
                      <a:pt x="560642" y="163007"/>
                      <a:pt x="559841" y="173495"/>
                      <a:pt x="558150" y="183538"/>
                    </a:cubicBezTo>
                    <a:cubicBezTo>
                      <a:pt x="547024" y="180516"/>
                      <a:pt x="535276" y="179005"/>
                      <a:pt x="523171" y="179005"/>
                    </a:cubicBezTo>
                    <a:cubicBezTo>
                      <a:pt x="498606" y="179005"/>
                      <a:pt x="475108" y="187005"/>
                      <a:pt x="455705" y="201226"/>
                    </a:cubicBezTo>
                    <a:cubicBezTo>
                      <a:pt x="436302" y="187005"/>
                      <a:pt x="412805" y="179005"/>
                      <a:pt x="388239" y="179005"/>
                    </a:cubicBezTo>
                    <a:cubicBezTo>
                      <a:pt x="353528" y="179005"/>
                      <a:pt x="321753" y="191715"/>
                      <a:pt x="298790" y="214824"/>
                    </a:cubicBezTo>
                    <a:cubicBezTo>
                      <a:pt x="276449" y="237311"/>
                      <a:pt x="264167" y="267886"/>
                      <a:pt x="264167" y="300861"/>
                    </a:cubicBezTo>
                    <a:cubicBezTo>
                      <a:pt x="264167" y="331969"/>
                      <a:pt x="273512" y="359077"/>
                      <a:pt x="292648" y="383786"/>
                    </a:cubicBezTo>
                    <a:cubicBezTo>
                      <a:pt x="302261" y="396230"/>
                      <a:pt x="314276" y="408228"/>
                      <a:pt x="331009" y="421827"/>
                    </a:cubicBezTo>
                    <a:cubicBezTo>
                      <a:pt x="293627" y="455868"/>
                      <a:pt x="280366" y="477022"/>
                      <a:pt x="280366" y="477022"/>
                    </a:cubicBezTo>
                    <a:cubicBezTo>
                      <a:pt x="280366" y="477022"/>
                      <a:pt x="250727" y="430093"/>
                      <a:pt x="155937" y="363166"/>
                    </a:cubicBezTo>
                    <a:cubicBezTo>
                      <a:pt x="47351" y="286551"/>
                      <a:pt x="0" y="235800"/>
                      <a:pt x="0" y="151897"/>
                    </a:cubicBezTo>
                    <a:cubicBezTo>
                      <a:pt x="0" y="67994"/>
                      <a:pt x="62125" y="0"/>
                      <a:pt x="155937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round/>
                <a:headEnd/>
                <a:tailEnd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5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>
                  <a:defRPr/>
                </a:pPr>
                <a:endParaRPr lang="zh-CN" altLang="en-US" sz="2000" b="1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9687DAC0-B675-8F99-C18A-B4B6BD1830CA}"/>
                </a:ext>
              </a:extLst>
            </p:cNvPr>
            <p:cNvSpPr/>
            <p:nvPr/>
          </p:nvSpPr>
          <p:spPr>
            <a:xfrm>
              <a:off x="5208607" y="2893669"/>
              <a:ext cx="1828800" cy="1828800"/>
            </a:xfrm>
            <a:prstGeom prst="ellipse">
              <a:avLst/>
            </a:prstGeom>
            <a:solidFill>
              <a:srgbClr val="2689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  <a:endParaRPr lang="zh-CN" altLang="en-US" sz="2000" b="1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ADDAD87-99E1-71AD-63E7-85C1635528FA}"/>
              </a:ext>
            </a:extLst>
          </p:cNvPr>
          <p:cNvSpPr/>
          <p:nvPr/>
        </p:nvSpPr>
        <p:spPr>
          <a:xfrm>
            <a:off x="3048001" y="5137653"/>
            <a:ext cx="1667041" cy="457200"/>
          </a:xfrm>
          <a:prstGeom prst="roundRect">
            <a:avLst>
              <a:gd name="adj" fmla="val 50000"/>
            </a:avLst>
          </a:prstGeom>
          <a:solidFill>
            <a:srgbClr val="2689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zh-CN" sz="2000" b="1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  <a:endParaRPr lang="zh-CN" altLang="en-US" sz="2000" b="1" kern="0" dirty="0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55822A07-7D72-42F8-319B-E1C824C57DEB}"/>
              </a:ext>
            </a:extLst>
          </p:cNvPr>
          <p:cNvSpPr/>
          <p:nvPr/>
        </p:nvSpPr>
        <p:spPr>
          <a:xfrm>
            <a:off x="7493001" y="5137653"/>
            <a:ext cx="1667041" cy="4572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zh-CN" sz="2000" b="1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  <a:endParaRPr lang="zh-CN" altLang="en-US" sz="2000" b="1" kern="0" dirty="0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343325F-0753-92D9-3EF2-901618CECB24}"/>
              </a:ext>
            </a:extLst>
          </p:cNvPr>
          <p:cNvGrpSpPr/>
          <p:nvPr/>
        </p:nvGrpSpPr>
        <p:grpSpPr>
          <a:xfrm>
            <a:off x="841736" y="1878470"/>
            <a:ext cx="3453372" cy="1429066"/>
            <a:chOff x="1050282" y="2836479"/>
            <a:chExt cx="3453372" cy="1429066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925C662-39E7-7C7F-B5E7-FDFA77B0E9A0}"/>
                </a:ext>
              </a:extLst>
            </p:cNvPr>
            <p:cNvSpPr txBox="1"/>
            <p:nvPr/>
          </p:nvSpPr>
          <p:spPr>
            <a:xfrm>
              <a:off x="1050282" y="3203716"/>
              <a:ext cx="340608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ea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65DFEC1-093C-51D9-6EC7-A5A9AF8B4A1D}"/>
                </a:ext>
              </a:extLst>
            </p:cNvPr>
            <p:cNvSpPr/>
            <p:nvPr/>
          </p:nvSpPr>
          <p:spPr>
            <a:xfrm>
              <a:off x="3198489" y="2836479"/>
              <a:ext cx="13051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zh-CN" sz="20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  <a:endParaRPr lang="zh-CN" altLang="en-US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CAB7F5B-3F6C-8736-4319-98122AD5B7E7}"/>
              </a:ext>
            </a:extLst>
          </p:cNvPr>
          <p:cNvGrpSpPr/>
          <p:nvPr/>
        </p:nvGrpSpPr>
        <p:grpSpPr>
          <a:xfrm>
            <a:off x="7653901" y="1878470"/>
            <a:ext cx="3452251" cy="1429066"/>
            <a:chOff x="7718068" y="2836479"/>
            <a:chExt cx="3452250" cy="1429066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0A56892-E2BC-4233-2884-BA44D41C27CA}"/>
                </a:ext>
              </a:extLst>
            </p:cNvPr>
            <p:cNvSpPr txBox="1"/>
            <p:nvPr/>
          </p:nvSpPr>
          <p:spPr>
            <a:xfrm>
              <a:off x="7765356" y="3203716"/>
              <a:ext cx="340496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ea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81C57D9-1972-5A86-F013-E794848CC817}"/>
                </a:ext>
              </a:extLst>
            </p:cNvPr>
            <p:cNvSpPr/>
            <p:nvPr/>
          </p:nvSpPr>
          <p:spPr>
            <a:xfrm>
              <a:off x="7718068" y="2836479"/>
              <a:ext cx="13051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zh-CN" sz="20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  <a:endParaRPr lang="zh-CN" altLang="en-US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3252441-CD8C-8E6F-D8FF-887CCC0530B7}"/>
              </a:ext>
            </a:extLst>
          </p:cNvPr>
          <p:cNvGrpSpPr/>
          <p:nvPr/>
        </p:nvGrpSpPr>
        <p:grpSpPr>
          <a:xfrm>
            <a:off x="504854" y="3524252"/>
            <a:ext cx="3453371" cy="1421431"/>
            <a:chOff x="1050283" y="4703383"/>
            <a:chExt cx="3453371" cy="1421431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7E7A3CE-FA9A-4CB8-B028-C6A12F630C27}"/>
                </a:ext>
              </a:extLst>
            </p:cNvPr>
            <p:cNvSpPr txBox="1"/>
            <p:nvPr/>
          </p:nvSpPr>
          <p:spPr>
            <a:xfrm>
              <a:off x="1050283" y="5062985"/>
              <a:ext cx="340608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ea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841B3CBC-BD0D-C668-0C0F-74BF7B780433}"/>
                </a:ext>
              </a:extLst>
            </p:cNvPr>
            <p:cNvSpPr/>
            <p:nvPr/>
          </p:nvSpPr>
          <p:spPr>
            <a:xfrm>
              <a:off x="3198489" y="4703383"/>
              <a:ext cx="13051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zh-CN" sz="20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  <a:endParaRPr lang="zh-CN" altLang="en-US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0D41152-62AC-3218-9CDA-DD8D87DA2EB8}"/>
              </a:ext>
            </a:extLst>
          </p:cNvPr>
          <p:cNvGrpSpPr/>
          <p:nvPr/>
        </p:nvGrpSpPr>
        <p:grpSpPr>
          <a:xfrm>
            <a:off x="8279543" y="3524251"/>
            <a:ext cx="3335876" cy="1421431"/>
            <a:chOff x="7718068" y="4703383"/>
            <a:chExt cx="3335876" cy="1421431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432F485-C5BF-4737-AC9E-031CF07CAB99}"/>
                </a:ext>
              </a:extLst>
            </p:cNvPr>
            <p:cNvSpPr txBox="1"/>
            <p:nvPr/>
          </p:nvSpPr>
          <p:spPr>
            <a:xfrm>
              <a:off x="7765356" y="5062985"/>
              <a:ext cx="328858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ea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3E55447F-D383-D253-E229-DC44F9B017F8}"/>
                </a:ext>
              </a:extLst>
            </p:cNvPr>
            <p:cNvSpPr/>
            <p:nvPr/>
          </p:nvSpPr>
          <p:spPr>
            <a:xfrm>
              <a:off x="7718068" y="4703383"/>
              <a:ext cx="13051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zh-CN" sz="20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  <a:endParaRPr lang="zh-CN" altLang="en-US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818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0EB665D7-D47C-79BB-B5FA-3AB65AF0011F}"/>
              </a:ext>
            </a:extLst>
          </p:cNvPr>
          <p:cNvGrpSpPr/>
          <p:nvPr/>
        </p:nvGrpSpPr>
        <p:grpSpPr>
          <a:xfrm>
            <a:off x="7952961" y="1350485"/>
            <a:ext cx="3411268" cy="2831248"/>
            <a:chOff x="7952960" y="1226659"/>
            <a:chExt cx="3411268" cy="2831248"/>
          </a:xfrm>
        </p:grpSpPr>
        <p:graphicFrame>
          <p:nvGraphicFramePr>
            <p:cNvPr id="3" name="图表 2">
              <a:extLst>
                <a:ext uri="{FF2B5EF4-FFF2-40B4-BE49-F238E27FC236}">
                  <a16:creationId xmlns:a16="http://schemas.microsoft.com/office/drawing/2014/main" id="{D5532715-9E42-8561-2528-DE739522925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8922551"/>
                </p:ext>
              </p:extLst>
            </p:nvPr>
          </p:nvGraphicFramePr>
          <p:xfrm>
            <a:off x="7952960" y="1226659"/>
            <a:ext cx="3411268" cy="22741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988DFCE-5A5F-3CF1-4475-50C87E545BF1}"/>
                </a:ext>
              </a:extLst>
            </p:cNvPr>
            <p:cNvSpPr txBox="1"/>
            <p:nvPr/>
          </p:nvSpPr>
          <p:spPr>
            <a:xfrm>
              <a:off x="9097455" y="3534687"/>
              <a:ext cx="1122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13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80%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74845AFC-1FAC-F8B7-D601-D8779B8853CD}"/>
                </a:ext>
              </a:extLst>
            </p:cNvPr>
            <p:cNvSpPr/>
            <p:nvPr/>
          </p:nvSpPr>
          <p:spPr>
            <a:xfrm>
              <a:off x="9216257" y="1912837"/>
              <a:ext cx="884674" cy="884674"/>
            </a:xfrm>
            <a:prstGeom prst="ellipse">
              <a:avLst/>
            </a:prstGeom>
            <a:solidFill>
              <a:srgbClr val="2689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pic>
          <p:nvPicPr>
            <p:cNvPr id="6" name="图形 5" descr="上升趋势">
              <a:extLst>
                <a:ext uri="{FF2B5EF4-FFF2-40B4-BE49-F238E27FC236}">
                  <a16:creationId xmlns:a16="http://schemas.microsoft.com/office/drawing/2014/main" id="{9539615D-1345-16A2-030A-6208F328E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3244" y="2099824"/>
              <a:ext cx="510700" cy="510700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FB26026-CF25-3456-5069-4F8E7E452AA5}"/>
              </a:ext>
            </a:extLst>
          </p:cNvPr>
          <p:cNvGrpSpPr/>
          <p:nvPr/>
        </p:nvGrpSpPr>
        <p:grpSpPr>
          <a:xfrm>
            <a:off x="4391015" y="1350485"/>
            <a:ext cx="3411268" cy="2831248"/>
            <a:chOff x="4391014" y="1226659"/>
            <a:chExt cx="3411268" cy="2831248"/>
          </a:xfrm>
        </p:grpSpPr>
        <p:graphicFrame>
          <p:nvGraphicFramePr>
            <p:cNvPr id="15" name="图表 14">
              <a:extLst>
                <a:ext uri="{FF2B5EF4-FFF2-40B4-BE49-F238E27FC236}">
                  <a16:creationId xmlns:a16="http://schemas.microsoft.com/office/drawing/2014/main" id="{50927D57-32B5-AE49-695F-731D67B5CBD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79810352"/>
                </p:ext>
              </p:extLst>
            </p:nvPr>
          </p:nvGraphicFramePr>
          <p:xfrm>
            <a:off x="4391014" y="1226659"/>
            <a:ext cx="3411268" cy="22741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9EFAC3A-AAC7-881B-3137-AF22A1A8BD65}"/>
                </a:ext>
              </a:extLst>
            </p:cNvPr>
            <p:cNvSpPr txBox="1"/>
            <p:nvPr/>
          </p:nvSpPr>
          <p:spPr>
            <a:xfrm>
              <a:off x="5535509" y="3534687"/>
              <a:ext cx="1122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13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55%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28BE4CD-DDAB-1936-7084-DED135B978FB}"/>
                </a:ext>
              </a:extLst>
            </p:cNvPr>
            <p:cNvSpPr/>
            <p:nvPr/>
          </p:nvSpPr>
          <p:spPr>
            <a:xfrm>
              <a:off x="5654311" y="1912837"/>
              <a:ext cx="884674" cy="88467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pic>
          <p:nvPicPr>
            <p:cNvPr id="18" name="图形 17" descr="文档">
              <a:extLst>
                <a:ext uri="{FF2B5EF4-FFF2-40B4-BE49-F238E27FC236}">
                  <a16:creationId xmlns:a16="http://schemas.microsoft.com/office/drawing/2014/main" id="{90E55FC6-A13C-4EE8-16B2-1406C5396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41298" y="2099824"/>
              <a:ext cx="510700" cy="510700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0D6B2AF-9B04-A800-5944-F98B1D677A88}"/>
              </a:ext>
            </a:extLst>
          </p:cNvPr>
          <p:cNvGrpSpPr/>
          <p:nvPr/>
        </p:nvGrpSpPr>
        <p:grpSpPr>
          <a:xfrm>
            <a:off x="829067" y="1350485"/>
            <a:ext cx="3411268" cy="2831248"/>
            <a:chOff x="829067" y="1226659"/>
            <a:chExt cx="3411268" cy="2831248"/>
          </a:xfrm>
        </p:grpSpPr>
        <p:graphicFrame>
          <p:nvGraphicFramePr>
            <p:cNvPr id="20" name="图表 19">
              <a:extLst>
                <a:ext uri="{FF2B5EF4-FFF2-40B4-BE49-F238E27FC236}">
                  <a16:creationId xmlns:a16="http://schemas.microsoft.com/office/drawing/2014/main" id="{085DB029-DDC9-AA19-F5A1-A1A4FA8EE49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08185405"/>
                </p:ext>
              </p:extLst>
            </p:nvPr>
          </p:nvGraphicFramePr>
          <p:xfrm>
            <a:off x="829067" y="1226659"/>
            <a:ext cx="3411268" cy="22741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D5C4098-9ABA-DEEF-D7BF-97E63159341E}"/>
                </a:ext>
              </a:extLst>
            </p:cNvPr>
            <p:cNvSpPr txBox="1"/>
            <p:nvPr/>
          </p:nvSpPr>
          <p:spPr>
            <a:xfrm>
              <a:off x="1973562" y="3534687"/>
              <a:ext cx="1122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13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35%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28BF84F4-00F0-811D-B488-04C61D89F048}"/>
                </a:ext>
              </a:extLst>
            </p:cNvPr>
            <p:cNvSpPr/>
            <p:nvPr/>
          </p:nvSpPr>
          <p:spPr>
            <a:xfrm>
              <a:off x="2092364" y="1912837"/>
              <a:ext cx="884674" cy="884674"/>
            </a:xfrm>
            <a:prstGeom prst="ellipse">
              <a:avLst/>
            </a:prstGeom>
            <a:solidFill>
              <a:srgbClr val="2689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pic>
          <p:nvPicPr>
            <p:cNvPr id="23" name="图形 22" descr="灯泡和齿轮">
              <a:extLst>
                <a:ext uri="{FF2B5EF4-FFF2-40B4-BE49-F238E27FC236}">
                  <a16:creationId xmlns:a16="http://schemas.microsoft.com/office/drawing/2014/main" id="{1FE9FD28-C6A4-44EB-267B-EFF952730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279351" y="2099824"/>
              <a:ext cx="510700" cy="510700"/>
            </a:xfrm>
            <a:prstGeom prst="rect">
              <a:avLst/>
            </a:prstGeom>
          </p:spPr>
        </p:pic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5D6CBEA6-A064-276C-CB3C-8C1D8C1F509E}"/>
              </a:ext>
            </a:extLst>
          </p:cNvPr>
          <p:cNvSpPr txBox="1"/>
          <p:nvPr/>
        </p:nvSpPr>
        <p:spPr>
          <a:xfrm>
            <a:off x="1099574" y="4285639"/>
            <a:ext cx="2875356" cy="1162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567A773-5537-2CD3-9304-38806DAF013B}"/>
              </a:ext>
            </a:extLst>
          </p:cNvPr>
          <p:cNvSpPr txBox="1"/>
          <p:nvPr/>
        </p:nvSpPr>
        <p:spPr>
          <a:xfrm>
            <a:off x="4660874" y="4285639"/>
            <a:ext cx="2875356" cy="1162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C3347DD-B60B-F3D5-4DD4-B497EDDDEC36}"/>
              </a:ext>
            </a:extLst>
          </p:cNvPr>
          <p:cNvSpPr txBox="1"/>
          <p:nvPr/>
        </p:nvSpPr>
        <p:spPr>
          <a:xfrm>
            <a:off x="8222173" y="4285639"/>
            <a:ext cx="2875356" cy="1162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562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A4CCF86-580C-C467-DD03-61766910EDA7}"/>
              </a:ext>
            </a:extLst>
          </p:cNvPr>
          <p:cNvGrpSpPr/>
          <p:nvPr/>
        </p:nvGrpSpPr>
        <p:grpSpPr>
          <a:xfrm>
            <a:off x="413768" y="1663868"/>
            <a:ext cx="6243789" cy="4106779"/>
            <a:chOff x="413767" y="1511466"/>
            <a:chExt cx="6243789" cy="4106779"/>
          </a:xfrm>
        </p:grpSpPr>
        <p:sp>
          <p:nvSpPr>
            <p:cNvPr id="3" name="Rectangle: Rounded Corners 3">
              <a:extLst>
                <a:ext uri="{FF2B5EF4-FFF2-40B4-BE49-F238E27FC236}">
                  <a16:creationId xmlns:a16="http://schemas.microsoft.com/office/drawing/2014/main" id="{AAD61B43-BD01-706B-0B5C-BF4DF7EDADA9}"/>
                </a:ext>
              </a:extLst>
            </p:cNvPr>
            <p:cNvSpPr/>
            <p:nvPr/>
          </p:nvSpPr>
          <p:spPr>
            <a:xfrm>
              <a:off x="413767" y="1511466"/>
              <a:ext cx="6243789" cy="4106779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190500" dir="5400000" algn="t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DE00121-6239-764E-140D-C9516C0AAA36}"/>
                </a:ext>
              </a:extLst>
            </p:cNvPr>
            <p:cNvGrpSpPr/>
            <p:nvPr/>
          </p:nvGrpSpPr>
          <p:grpSpPr>
            <a:xfrm>
              <a:off x="858105" y="1751828"/>
              <a:ext cx="2435392" cy="2819130"/>
              <a:chOff x="724755" y="1746041"/>
              <a:chExt cx="2435392" cy="2819130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0C793598-A332-5696-F593-ECBD14A36F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70278" y="1746041"/>
                <a:ext cx="1544347" cy="1544347"/>
              </a:xfrm>
              <a:prstGeom prst="ellipse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163C178-9FA4-8B74-64DE-66178EB0C6BD}"/>
                  </a:ext>
                </a:extLst>
              </p:cNvPr>
              <p:cNvSpPr/>
              <p:nvPr/>
            </p:nvSpPr>
            <p:spPr>
              <a:xfrm>
                <a:off x="724755" y="3402930"/>
                <a:ext cx="2435392" cy="1162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 Heavy" panose="02020900000000000000" pitchFamily="18" charset="-122"/>
                  </a:rPr>
                  <a:t>Add 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 Heavy" panose="02020900000000000000" pitchFamily="18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+mn-ea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F5B4011-CC9F-992D-C5CC-4913EA743F06}"/>
                </a:ext>
              </a:extLst>
            </p:cNvPr>
            <p:cNvGrpSpPr/>
            <p:nvPr/>
          </p:nvGrpSpPr>
          <p:grpSpPr>
            <a:xfrm>
              <a:off x="3777106" y="1751828"/>
              <a:ext cx="2435392" cy="2819130"/>
              <a:chOff x="724755" y="1746041"/>
              <a:chExt cx="2435392" cy="2819130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4935F9BA-7C2D-9050-BC3D-BBDFB8F9E4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70278" y="1746041"/>
                <a:ext cx="1544347" cy="1544347"/>
              </a:xfrm>
              <a:prstGeom prst="ellipse">
                <a:avLst/>
              </a:prstGeom>
            </p:spPr>
          </p:pic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AEC3060-2C11-3C7E-EAE2-68AA21BD5CBC}"/>
                  </a:ext>
                </a:extLst>
              </p:cNvPr>
              <p:cNvSpPr/>
              <p:nvPr/>
            </p:nvSpPr>
            <p:spPr>
              <a:xfrm>
                <a:off x="724755" y="3402930"/>
                <a:ext cx="2435392" cy="1162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 Heavy" panose="02020900000000000000" pitchFamily="18" charset="-122"/>
                  </a:rPr>
                  <a:t>Add 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 Heavy" panose="02020900000000000000" pitchFamily="18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+mn-ea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AACD54A-E7B3-74F4-1AE4-7738F8D389A1}"/>
              </a:ext>
            </a:extLst>
          </p:cNvPr>
          <p:cNvGrpSpPr/>
          <p:nvPr/>
        </p:nvGrpSpPr>
        <p:grpSpPr>
          <a:xfrm>
            <a:off x="6753226" y="1663868"/>
            <a:ext cx="5025008" cy="4106779"/>
            <a:chOff x="6753225" y="1511466"/>
            <a:chExt cx="5025008" cy="4106779"/>
          </a:xfrm>
        </p:grpSpPr>
        <p:sp>
          <p:nvSpPr>
            <p:cNvPr id="18" name="Rectangle: Rounded Corners 3">
              <a:extLst>
                <a:ext uri="{FF2B5EF4-FFF2-40B4-BE49-F238E27FC236}">
                  <a16:creationId xmlns:a16="http://schemas.microsoft.com/office/drawing/2014/main" id="{2A1214F5-FE65-D8C4-A11B-49B2090D39BF}"/>
                </a:ext>
              </a:extLst>
            </p:cNvPr>
            <p:cNvSpPr/>
            <p:nvPr/>
          </p:nvSpPr>
          <p:spPr>
            <a:xfrm>
              <a:off x="6753225" y="1511466"/>
              <a:ext cx="5025008" cy="4106779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190500" dir="5400000" algn="t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97057C44-C938-2E40-5723-028477DBFF7B}"/>
                </a:ext>
              </a:extLst>
            </p:cNvPr>
            <p:cNvGrpSpPr/>
            <p:nvPr/>
          </p:nvGrpSpPr>
          <p:grpSpPr>
            <a:xfrm>
              <a:off x="6958438" y="3429000"/>
              <a:ext cx="4617652" cy="2031609"/>
              <a:chOff x="5979068" y="4023830"/>
              <a:chExt cx="4617652" cy="2031609"/>
            </a:xfrm>
          </p:grpSpPr>
          <p:sp>
            <p:nvSpPr>
              <p:cNvPr id="24" name="Rounded Rectangle 18">
                <a:extLst>
                  <a:ext uri="{FF2B5EF4-FFF2-40B4-BE49-F238E27FC236}">
                    <a16:creationId xmlns:a16="http://schemas.microsoft.com/office/drawing/2014/main" id="{0BAD0F15-6829-44DE-E164-6A4DCED61F58}"/>
                  </a:ext>
                </a:extLst>
              </p:cNvPr>
              <p:cNvSpPr/>
              <p:nvPr/>
            </p:nvSpPr>
            <p:spPr>
              <a:xfrm>
                <a:off x="6041580" y="5123719"/>
                <a:ext cx="3823855" cy="70532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0445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82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sp>
            <p:nvSpPr>
              <p:cNvPr id="25" name="Rounded Rectangle 19">
                <a:extLst>
                  <a:ext uri="{FF2B5EF4-FFF2-40B4-BE49-F238E27FC236}">
                    <a16:creationId xmlns:a16="http://schemas.microsoft.com/office/drawing/2014/main" id="{B9300A55-EF96-729E-50A8-E32C35BB288B}"/>
                  </a:ext>
                </a:extLst>
              </p:cNvPr>
              <p:cNvSpPr/>
              <p:nvPr/>
            </p:nvSpPr>
            <p:spPr>
              <a:xfrm>
                <a:off x="6041581" y="5123719"/>
                <a:ext cx="3380509" cy="70532"/>
              </a:xfrm>
              <a:prstGeom prst="roundRect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0445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82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sp>
            <p:nvSpPr>
              <p:cNvPr id="26" name="TextBox 20">
                <a:extLst>
                  <a:ext uri="{FF2B5EF4-FFF2-40B4-BE49-F238E27FC236}">
                    <a16:creationId xmlns:a16="http://schemas.microsoft.com/office/drawing/2014/main" id="{B43057A1-946D-9086-4311-C8506E35B24D}"/>
                  </a:ext>
                </a:extLst>
              </p:cNvPr>
              <p:cNvSpPr txBox="1"/>
              <p:nvPr/>
            </p:nvSpPr>
            <p:spPr>
              <a:xfrm>
                <a:off x="9927947" y="4778024"/>
                <a:ext cx="6687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0445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92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 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%</a:t>
                </a:r>
              </a:p>
            </p:txBody>
          </p:sp>
          <p:sp>
            <p:nvSpPr>
              <p:cNvPr id="27" name="TextBox 21">
                <a:extLst>
                  <a:ext uri="{FF2B5EF4-FFF2-40B4-BE49-F238E27FC236}">
                    <a16:creationId xmlns:a16="http://schemas.microsoft.com/office/drawing/2014/main" id="{AE4115D4-F995-EE33-6A87-C5FB039293B5}"/>
                  </a:ext>
                </a:extLst>
              </p:cNvPr>
              <p:cNvSpPr txBox="1"/>
              <p:nvPr/>
            </p:nvSpPr>
            <p:spPr>
              <a:xfrm>
                <a:off x="5979068" y="4804081"/>
                <a:ext cx="10326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0445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</a:p>
            </p:txBody>
          </p:sp>
          <p:sp>
            <p:nvSpPr>
              <p:cNvPr id="28" name="Rounded Rectangle 22">
                <a:extLst>
                  <a:ext uri="{FF2B5EF4-FFF2-40B4-BE49-F238E27FC236}">
                    <a16:creationId xmlns:a16="http://schemas.microsoft.com/office/drawing/2014/main" id="{5C88A66F-D742-ABC0-4B1C-48E4D078B093}"/>
                  </a:ext>
                </a:extLst>
              </p:cNvPr>
              <p:cNvSpPr/>
              <p:nvPr/>
            </p:nvSpPr>
            <p:spPr>
              <a:xfrm>
                <a:off x="6039414" y="5856283"/>
                <a:ext cx="3823855" cy="70532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0445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82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id="{609FBF96-7786-C7E8-BDF8-B1334ADA3034}"/>
                  </a:ext>
                </a:extLst>
              </p:cNvPr>
              <p:cNvSpPr/>
              <p:nvPr/>
            </p:nvSpPr>
            <p:spPr>
              <a:xfrm>
                <a:off x="6039415" y="5856283"/>
                <a:ext cx="1330036" cy="70532"/>
              </a:xfrm>
              <a:prstGeom prst="roundRect">
                <a:avLst/>
              </a:pr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0445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82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sp>
            <p:nvSpPr>
              <p:cNvPr id="30" name="TextBox 24">
                <a:extLst>
                  <a:ext uri="{FF2B5EF4-FFF2-40B4-BE49-F238E27FC236}">
                    <a16:creationId xmlns:a16="http://schemas.microsoft.com/office/drawing/2014/main" id="{A502CA60-7826-B189-4E01-98CE83B5C46C}"/>
                  </a:ext>
                </a:extLst>
              </p:cNvPr>
              <p:cNvSpPr txBox="1"/>
              <p:nvPr/>
            </p:nvSpPr>
            <p:spPr>
              <a:xfrm>
                <a:off x="9927947" y="5532219"/>
                <a:ext cx="6687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0445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45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 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%</a:t>
                </a:r>
              </a:p>
            </p:txBody>
          </p:sp>
          <p:sp>
            <p:nvSpPr>
              <p:cNvPr id="31" name="TextBox 25">
                <a:extLst>
                  <a:ext uri="{FF2B5EF4-FFF2-40B4-BE49-F238E27FC236}">
                    <a16:creationId xmlns:a16="http://schemas.microsoft.com/office/drawing/2014/main" id="{1A6EB590-B23E-7D7F-96F9-580E0278046E}"/>
                  </a:ext>
                </a:extLst>
              </p:cNvPr>
              <p:cNvSpPr txBox="1"/>
              <p:nvPr/>
            </p:nvSpPr>
            <p:spPr>
              <a:xfrm>
                <a:off x="5979068" y="5536645"/>
                <a:ext cx="10326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0445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</a:p>
            </p:txBody>
          </p:sp>
          <p:sp>
            <p:nvSpPr>
              <p:cNvPr id="32" name="Rounded Rectangle 26">
                <a:extLst>
                  <a:ext uri="{FF2B5EF4-FFF2-40B4-BE49-F238E27FC236}">
                    <a16:creationId xmlns:a16="http://schemas.microsoft.com/office/drawing/2014/main" id="{66AB073C-3CDB-82B0-3D2B-DC4DEBFDBAB3}"/>
                  </a:ext>
                </a:extLst>
              </p:cNvPr>
              <p:cNvSpPr/>
              <p:nvPr/>
            </p:nvSpPr>
            <p:spPr>
              <a:xfrm>
                <a:off x="6041580" y="4377506"/>
                <a:ext cx="3823855" cy="70532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0445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82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sp>
            <p:nvSpPr>
              <p:cNvPr id="33" name="Rounded Rectangle 27">
                <a:extLst>
                  <a:ext uri="{FF2B5EF4-FFF2-40B4-BE49-F238E27FC236}">
                    <a16:creationId xmlns:a16="http://schemas.microsoft.com/office/drawing/2014/main" id="{D0267493-C851-9F3F-34FF-B557AFD3A023}"/>
                  </a:ext>
                </a:extLst>
              </p:cNvPr>
              <p:cNvSpPr/>
              <p:nvPr/>
            </p:nvSpPr>
            <p:spPr>
              <a:xfrm>
                <a:off x="6041580" y="4377506"/>
                <a:ext cx="2604655" cy="70532"/>
              </a:xfrm>
              <a:prstGeom prst="roundRect">
                <a:avLst/>
              </a:pr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0445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82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sp>
            <p:nvSpPr>
              <p:cNvPr id="34" name="TextBox 28">
                <a:extLst>
                  <a:ext uri="{FF2B5EF4-FFF2-40B4-BE49-F238E27FC236}">
                    <a16:creationId xmlns:a16="http://schemas.microsoft.com/office/drawing/2014/main" id="{25C8E2D6-C8CA-7A08-B7AA-183B67F7E67C}"/>
                  </a:ext>
                </a:extLst>
              </p:cNvPr>
              <p:cNvSpPr txBox="1"/>
              <p:nvPr/>
            </p:nvSpPr>
            <p:spPr>
              <a:xfrm>
                <a:off x="9927947" y="4023830"/>
                <a:ext cx="6687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0445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75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 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%</a:t>
                </a:r>
              </a:p>
            </p:txBody>
          </p:sp>
          <p:sp>
            <p:nvSpPr>
              <p:cNvPr id="35" name="TextBox 29">
                <a:extLst>
                  <a:ext uri="{FF2B5EF4-FFF2-40B4-BE49-F238E27FC236}">
                    <a16:creationId xmlns:a16="http://schemas.microsoft.com/office/drawing/2014/main" id="{044AAEBB-7956-367E-F810-AA2F7C015B8B}"/>
                  </a:ext>
                </a:extLst>
              </p:cNvPr>
              <p:cNvSpPr txBox="1"/>
              <p:nvPr/>
            </p:nvSpPr>
            <p:spPr>
              <a:xfrm>
                <a:off x="5979068" y="4057868"/>
                <a:ext cx="10326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0445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D3C8C76-32B2-34B6-51B2-F2499C171C3D}"/>
                </a:ext>
              </a:extLst>
            </p:cNvPr>
            <p:cNvGrpSpPr/>
            <p:nvPr/>
          </p:nvGrpSpPr>
          <p:grpSpPr>
            <a:xfrm>
              <a:off x="6883691" y="1819844"/>
              <a:ext cx="4736911" cy="1200329"/>
              <a:chOff x="6331241" y="4418810"/>
              <a:chExt cx="4736911" cy="1200329"/>
            </a:xfrm>
          </p:grpSpPr>
          <p:sp>
            <p:nvSpPr>
              <p:cNvPr id="21" name="Hexagon 36">
                <a:extLst>
                  <a:ext uri="{FF2B5EF4-FFF2-40B4-BE49-F238E27FC236}">
                    <a16:creationId xmlns:a16="http://schemas.microsoft.com/office/drawing/2014/main" id="{61991588-F7B3-3B62-1BAE-EB560FD0E085}"/>
                  </a:ext>
                </a:extLst>
              </p:cNvPr>
              <p:cNvSpPr/>
              <p:nvPr/>
            </p:nvSpPr>
            <p:spPr>
              <a:xfrm rot="1800000">
                <a:off x="6331241" y="4568450"/>
                <a:ext cx="1102041" cy="950036"/>
              </a:xfrm>
              <a:prstGeom prst="hexagon">
                <a:avLst>
                  <a:gd name="adj" fmla="val 28947"/>
                  <a:gd name="vf" fmla="val 115470"/>
                </a:avLst>
              </a:pr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B2FCB5A-8357-ECEA-06AE-E39F88A024E2}"/>
                  </a:ext>
                </a:extLst>
              </p:cNvPr>
              <p:cNvSpPr txBox="1"/>
              <p:nvPr/>
            </p:nvSpPr>
            <p:spPr>
              <a:xfrm>
                <a:off x="7543796" y="4418810"/>
                <a:ext cx="352435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</a:p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Click here to add content, content to match the title. </a:t>
                </a:r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A471E321-EAD0-E323-9CFF-609E602C3C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42795" y="4758545"/>
                <a:ext cx="516094" cy="519306"/>
              </a:xfrm>
              <a:custGeom>
                <a:avLst/>
                <a:gdLst>
                  <a:gd name="T0" fmla="*/ 101 w 105"/>
                  <a:gd name="T1" fmla="*/ 4 h 104"/>
                  <a:gd name="T2" fmla="*/ 101 w 105"/>
                  <a:gd name="T3" fmla="*/ 17 h 104"/>
                  <a:gd name="T4" fmla="*/ 96 w 105"/>
                  <a:gd name="T5" fmla="*/ 22 h 104"/>
                  <a:gd name="T6" fmla="*/ 82 w 105"/>
                  <a:gd name="T7" fmla="*/ 8 h 104"/>
                  <a:gd name="T8" fmla="*/ 87 w 105"/>
                  <a:gd name="T9" fmla="*/ 4 h 104"/>
                  <a:gd name="T10" fmla="*/ 101 w 105"/>
                  <a:gd name="T11" fmla="*/ 4 h 104"/>
                  <a:gd name="T12" fmla="*/ 32 w 105"/>
                  <a:gd name="T13" fmla="*/ 59 h 104"/>
                  <a:gd name="T14" fmla="*/ 28 w 105"/>
                  <a:gd name="T15" fmla="*/ 77 h 104"/>
                  <a:gd name="T16" fmla="*/ 46 w 105"/>
                  <a:gd name="T17" fmla="*/ 72 h 104"/>
                  <a:gd name="T18" fmla="*/ 92 w 105"/>
                  <a:gd name="T19" fmla="*/ 26 h 104"/>
                  <a:gd name="T20" fmla="*/ 78 w 105"/>
                  <a:gd name="T21" fmla="*/ 13 h 104"/>
                  <a:gd name="T22" fmla="*/ 32 w 105"/>
                  <a:gd name="T23" fmla="*/ 59 h 104"/>
                  <a:gd name="T24" fmla="*/ 78 w 105"/>
                  <a:gd name="T25" fmla="*/ 50 h 104"/>
                  <a:gd name="T26" fmla="*/ 78 w 105"/>
                  <a:gd name="T27" fmla="*/ 91 h 104"/>
                  <a:gd name="T28" fmla="*/ 13 w 105"/>
                  <a:gd name="T29" fmla="*/ 91 h 104"/>
                  <a:gd name="T30" fmla="*/ 13 w 105"/>
                  <a:gd name="T31" fmla="*/ 27 h 104"/>
                  <a:gd name="T32" fmla="*/ 55 w 105"/>
                  <a:gd name="T33" fmla="*/ 27 h 104"/>
                  <a:gd name="T34" fmla="*/ 68 w 105"/>
                  <a:gd name="T35" fmla="*/ 14 h 104"/>
                  <a:gd name="T36" fmla="*/ 0 w 105"/>
                  <a:gd name="T37" fmla="*/ 14 h 104"/>
                  <a:gd name="T38" fmla="*/ 0 w 105"/>
                  <a:gd name="T39" fmla="*/ 104 h 104"/>
                  <a:gd name="T40" fmla="*/ 91 w 105"/>
                  <a:gd name="T41" fmla="*/ 104 h 104"/>
                  <a:gd name="T42" fmla="*/ 91 w 105"/>
                  <a:gd name="T43" fmla="*/ 37 h 104"/>
                  <a:gd name="T44" fmla="*/ 78 w 105"/>
                  <a:gd name="T45" fmla="*/ 5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104">
                    <a:moveTo>
                      <a:pt x="101" y="4"/>
                    </a:moveTo>
                    <a:cubicBezTo>
                      <a:pt x="105" y="7"/>
                      <a:pt x="105" y="14"/>
                      <a:pt x="101" y="17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91" y="0"/>
                      <a:pt x="97" y="0"/>
                      <a:pt x="101" y="4"/>
                    </a:cubicBezTo>
                    <a:close/>
                    <a:moveTo>
                      <a:pt x="32" y="59"/>
                    </a:moveTo>
                    <a:cubicBezTo>
                      <a:pt x="28" y="77"/>
                      <a:pt x="28" y="77"/>
                      <a:pt x="28" y="77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78" y="13"/>
                      <a:pt x="78" y="13"/>
                      <a:pt x="78" y="13"/>
                    </a:cubicBezTo>
                    <a:lnTo>
                      <a:pt x="32" y="59"/>
                    </a:lnTo>
                    <a:close/>
                    <a:moveTo>
                      <a:pt x="78" y="50"/>
                    </a:moveTo>
                    <a:cubicBezTo>
                      <a:pt x="78" y="91"/>
                      <a:pt x="78" y="91"/>
                      <a:pt x="78" y="91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91" y="104"/>
                      <a:pt x="91" y="104"/>
                      <a:pt x="91" y="104"/>
                    </a:cubicBezTo>
                    <a:cubicBezTo>
                      <a:pt x="91" y="37"/>
                      <a:pt x="91" y="37"/>
                      <a:pt x="91" y="37"/>
                    </a:cubicBezTo>
                    <a:lnTo>
                      <a:pt x="78" y="5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inpin heiti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89146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E5E9A48-EAF9-255F-37A0-D445BD89F4DD}"/>
              </a:ext>
            </a:extLst>
          </p:cNvPr>
          <p:cNvGrpSpPr/>
          <p:nvPr/>
        </p:nvGrpSpPr>
        <p:grpSpPr>
          <a:xfrm>
            <a:off x="4588410" y="1983884"/>
            <a:ext cx="3015183" cy="3005213"/>
            <a:chOff x="4191001" y="1971677"/>
            <a:chExt cx="3841750" cy="3829048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A0145CF4-5209-4381-1989-3875A9774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1" y="3923243"/>
              <a:ext cx="1869017" cy="1866900"/>
            </a:xfrm>
            <a:custGeom>
              <a:avLst/>
              <a:gdLst>
                <a:gd name="T0" fmla="*/ 456 w 912"/>
                <a:gd name="T1" fmla="*/ 0 h 913"/>
                <a:gd name="T2" fmla="*/ 0 w 912"/>
                <a:gd name="T3" fmla="*/ 457 h 913"/>
                <a:gd name="T4" fmla="*/ 456 w 912"/>
                <a:gd name="T5" fmla="*/ 913 h 913"/>
                <a:gd name="T6" fmla="*/ 912 w 912"/>
                <a:gd name="T7" fmla="*/ 457 h 913"/>
                <a:gd name="T8" fmla="*/ 912 w 912"/>
                <a:gd name="T9" fmla="*/ 0 h 913"/>
                <a:gd name="T10" fmla="*/ 456 w 912"/>
                <a:gd name="T11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" h="913">
                  <a:moveTo>
                    <a:pt x="456" y="0"/>
                  </a:moveTo>
                  <a:cubicBezTo>
                    <a:pt x="204" y="0"/>
                    <a:pt x="0" y="205"/>
                    <a:pt x="0" y="457"/>
                  </a:cubicBezTo>
                  <a:cubicBezTo>
                    <a:pt x="0" y="709"/>
                    <a:pt x="204" y="913"/>
                    <a:pt x="456" y="913"/>
                  </a:cubicBezTo>
                  <a:cubicBezTo>
                    <a:pt x="708" y="913"/>
                    <a:pt x="912" y="709"/>
                    <a:pt x="912" y="457"/>
                  </a:cubicBezTo>
                  <a:cubicBezTo>
                    <a:pt x="912" y="0"/>
                    <a:pt x="912" y="0"/>
                    <a:pt x="912" y="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kern="0" dirty="0">
                <a:solidFill>
                  <a:prstClr val="white"/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02928F80-17FD-5006-68ED-5F3D9460F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918" y="3923242"/>
              <a:ext cx="1119716" cy="1115483"/>
            </a:xfrm>
            <a:custGeom>
              <a:avLst/>
              <a:gdLst>
                <a:gd name="T0" fmla="*/ 273 w 546"/>
                <a:gd name="T1" fmla="*/ 0 h 546"/>
                <a:gd name="T2" fmla="*/ 546 w 546"/>
                <a:gd name="T3" fmla="*/ 273 h 546"/>
                <a:gd name="T4" fmla="*/ 273 w 546"/>
                <a:gd name="T5" fmla="*/ 546 h 546"/>
                <a:gd name="T6" fmla="*/ 0 w 546"/>
                <a:gd name="T7" fmla="*/ 273 h 546"/>
                <a:gd name="T8" fmla="*/ 0 w 546"/>
                <a:gd name="T9" fmla="*/ 0 h 546"/>
                <a:gd name="T10" fmla="*/ 273 w 546"/>
                <a:gd name="T11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6" h="546">
                  <a:moveTo>
                    <a:pt x="273" y="0"/>
                  </a:moveTo>
                  <a:cubicBezTo>
                    <a:pt x="424" y="0"/>
                    <a:pt x="546" y="123"/>
                    <a:pt x="546" y="273"/>
                  </a:cubicBezTo>
                  <a:cubicBezTo>
                    <a:pt x="546" y="424"/>
                    <a:pt x="424" y="546"/>
                    <a:pt x="273" y="546"/>
                  </a:cubicBezTo>
                  <a:cubicBezTo>
                    <a:pt x="123" y="546"/>
                    <a:pt x="0" y="42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73" y="0"/>
                  </a:lnTo>
                  <a:close/>
                </a:path>
              </a:pathLst>
            </a:custGeom>
            <a:solidFill>
              <a:srgbClr val="2689CC"/>
            </a:solidFill>
            <a:ln>
              <a:noFill/>
            </a:ln>
          </p:spPr>
          <p:txBody>
            <a:bodyPr/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kern="0" dirty="0">
                <a:solidFill>
                  <a:prstClr val="white"/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9F2510D9-C117-4BF1-9907-DDE26600F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918" y="1971677"/>
              <a:ext cx="1871133" cy="1864783"/>
            </a:xfrm>
            <a:custGeom>
              <a:avLst/>
              <a:gdLst>
                <a:gd name="T0" fmla="*/ 457 w 913"/>
                <a:gd name="T1" fmla="*/ 912 h 912"/>
                <a:gd name="T2" fmla="*/ 913 w 913"/>
                <a:gd name="T3" fmla="*/ 456 h 912"/>
                <a:gd name="T4" fmla="*/ 457 w 913"/>
                <a:gd name="T5" fmla="*/ 0 h 912"/>
                <a:gd name="T6" fmla="*/ 0 w 913"/>
                <a:gd name="T7" fmla="*/ 456 h 912"/>
                <a:gd name="T8" fmla="*/ 0 w 913"/>
                <a:gd name="T9" fmla="*/ 912 h 912"/>
                <a:gd name="T10" fmla="*/ 457 w 913"/>
                <a:gd name="T11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912">
                  <a:moveTo>
                    <a:pt x="457" y="912"/>
                  </a:moveTo>
                  <a:cubicBezTo>
                    <a:pt x="709" y="912"/>
                    <a:pt x="913" y="708"/>
                    <a:pt x="913" y="456"/>
                  </a:cubicBezTo>
                  <a:cubicBezTo>
                    <a:pt x="913" y="204"/>
                    <a:pt x="709" y="0"/>
                    <a:pt x="457" y="0"/>
                  </a:cubicBezTo>
                  <a:cubicBezTo>
                    <a:pt x="205" y="0"/>
                    <a:pt x="0" y="204"/>
                    <a:pt x="0" y="456"/>
                  </a:cubicBezTo>
                  <a:cubicBezTo>
                    <a:pt x="0" y="912"/>
                    <a:pt x="0" y="912"/>
                    <a:pt x="0" y="912"/>
                  </a:cubicBezTo>
                  <a:lnTo>
                    <a:pt x="457" y="912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kern="0" dirty="0">
                <a:solidFill>
                  <a:prstClr val="white"/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9D4595D4-78CD-602A-989A-E473629B1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118" y="1973792"/>
              <a:ext cx="1866900" cy="1862666"/>
            </a:xfrm>
            <a:custGeom>
              <a:avLst/>
              <a:gdLst>
                <a:gd name="T0" fmla="*/ 459 w 918"/>
                <a:gd name="T1" fmla="*/ 918 h 918"/>
                <a:gd name="T2" fmla="*/ 0 w 918"/>
                <a:gd name="T3" fmla="*/ 459 h 918"/>
                <a:gd name="T4" fmla="*/ 459 w 918"/>
                <a:gd name="T5" fmla="*/ 0 h 918"/>
                <a:gd name="T6" fmla="*/ 918 w 918"/>
                <a:gd name="T7" fmla="*/ 459 h 918"/>
                <a:gd name="T8" fmla="*/ 918 w 918"/>
                <a:gd name="T9" fmla="*/ 918 h 918"/>
                <a:gd name="T10" fmla="*/ 459 w 918"/>
                <a:gd name="T11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8" h="918">
                  <a:moveTo>
                    <a:pt x="459" y="918"/>
                  </a:moveTo>
                  <a:cubicBezTo>
                    <a:pt x="205" y="918"/>
                    <a:pt x="0" y="713"/>
                    <a:pt x="0" y="459"/>
                  </a:cubicBezTo>
                  <a:cubicBezTo>
                    <a:pt x="0" y="205"/>
                    <a:pt x="205" y="0"/>
                    <a:pt x="459" y="0"/>
                  </a:cubicBezTo>
                  <a:cubicBezTo>
                    <a:pt x="713" y="0"/>
                    <a:pt x="918" y="205"/>
                    <a:pt x="918" y="459"/>
                  </a:cubicBezTo>
                  <a:cubicBezTo>
                    <a:pt x="918" y="918"/>
                    <a:pt x="918" y="918"/>
                    <a:pt x="918" y="918"/>
                  </a:cubicBezTo>
                  <a:lnTo>
                    <a:pt x="459" y="918"/>
                  </a:lnTo>
                  <a:close/>
                </a:path>
              </a:pathLst>
            </a:custGeom>
            <a:noFill/>
            <a:ln w="9525" cap="flat" cmpd="sng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kern="0" dirty="0">
                <a:solidFill>
                  <a:prstClr val="white"/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4938300A-CCA6-2F9A-5ABA-52A23B0CD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1668" y="4382559"/>
              <a:ext cx="292100" cy="198967"/>
            </a:xfrm>
            <a:custGeom>
              <a:avLst/>
              <a:gdLst>
                <a:gd name="T0" fmla="*/ 79 w 98"/>
                <a:gd name="T1" fmla="*/ 61 h 69"/>
                <a:gd name="T2" fmla="*/ 91 w 98"/>
                <a:gd name="T3" fmla="*/ 49 h 69"/>
                <a:gd name="T4" fmla="*/ 81 w 98"/>
                <a:gd name="T5" fmla="*/ 37 h 69"/>
                <a:gd name="T6" fmla="*/ 70 w 98"/>
                <a:gd name="T7" fmla="*/ 15 h 69"/>
                <a:gd name="T8" fmla="*/ 37 w 98"/>
                <a:gd name="T9" fmla="*/ 12 h 69"/>
                <a:gd name="T10" fmla="*/ 24 w 98"/>
                <a:gd name="T11" fmla="*/ 26 h 69"/>
                <a:gd name="T12" fmla="*/ 8 w 98"/>
                <a:gd name="T13" fmla="*/ 43 h 69"/>
                <a:gd name="T14" fmla="*/ 13 w 98"/>
                <a:gd name="T15" fmla="*/ 56 h 69"/>
                <a:gd name="T16" fmla="*/ 26 w 98"/>
                <a:gd name="T17" fmla="*/ 61 h 69"/>
                <a:gd name="T18" fmla="*/ 26 w 98"/>
                <a:gd name="T19" fmla="*/ 42 h 69"/>
                <a:gd name="T20" fmla="*/ 26 w 98"/>
                <a:gd name="T21" fmla="*/ 39 h 69"/>
                <a:gd name="T22" fmla="*/ 34 w 98"/>
                <a:gd name="T23" fmla="*/ 43 h 69"/>
                <a:gd name="T24" fmla="*/ 36 w 98"/>
                <a:gd name="T25" fmla="*/ 28 h 69"/>
                <a:gd name="T26" fmla="*/ 38 w 98"/>
                <a:gd name="T27" fmla="*/ 43 h 69"/>
                <a:gd name="T28" fmla="*/ 46 w 98"/>
                <a:gd name="T29" fmla="*/ 39 h 69"/>
                <a:gd name="T30" fmla="*/ 38 w 98"/>
                <a:gd name="T31" fmla="*/ 50 h 69"/>
                <a:gd name="T32" fmla="*/ 38 w 98"/>
                <a:gd name="T33" fmla="*/ 50 h 69"/>
                <a:gd name="T34" fmla="*/ 37 w 98"/>
                <a:gd name="T35" fmla="*/ 50 h 69"/>
                <a:gd name="T36" fmla="*/ 37 w 98"/>
                <a:gd name="T37" fmla="*/ 50 h 69"/>
                <a:gd name="T38" fmla="*/ 35 w 98"/>
                <a:gd name="T39" fmla="*/ 50 h 69"/>
                <a:gd name="T40" fmla="*/ 35 w 98"/>
                <a:gd name="T41" fmla="*/ 50 h 69"/>
                <a:gd name="T42" fmla="*/ 35 w 98"/>
                <a:gd name="T43" fmla="*/ 50 h 69"/>
                <a:gd name="T44" fmla="*/ 26 w 98"/>
                <a:gd name="T45" fmla="*/ 42 h 69"/>
                <a:gd name="T46" fmla="*/ 53 w 98"/>
                <a:gd name="T47" fmla="*/ 40 h 69"/>
                <a:gd name="T48" fmla="*/ 49 w 98"/>
                <a:gd name="T49" fmla="*/ 37 h 69"/>
                <a:gd name="T50" fmla="*/ 58 w 98"/>
                <a:gd name="T51" fmla="*/ 28 h 69"/>
                <a:gd name="T52" fmla="*/ 58 w 98"/>
                <a:gd name="T53" fmla="*/ 28 h 69"/>
                <a:gd name="T54" fmla="*/ 58 w 98"/>
                <a:gd name="T55" fmla="*/ 28 h 69"/>
                <a:gd name="T56" fmla="*/ 60 w 98"/>
                <a:gd name="T57" fmla="*/ 28 h 69"/>
                <a:gd name="T58" fmla="*/ 60 w 98"/>
                <a:gd name="T59" fmla="*/ 28 h 69"/>
                <a:gd name="T60" fmla="*/ 61 w 98"/>
                <a:gd name="T61" fmla="*/ 28 h 69"/>
                <a:gd name="T62" fmla="*/ 69 w 98"/>
                <a:gd name="T63" fmla="*/ 37 h 69"/>
                <a:gd name="T64" fmla="*/ 66 w 98"/>
                <a:gd name="T65" fmla="*/ 40 h 69"/>
                <a:gd name="T66" fmla="*/ 62 w 98"/>
                <a:gd name="T67" fmla="*/ 48 h 69"/>
                <a:gd name="T68" fmla="*/ 57 w 98"/>
                <a:gd name="T69" fmla="*/ 48 h 69"/>
                <a:gd name="T70" fmla="*/ 53 w 98"/>
                <a:gd name="T71" fmla="*/ 40 h 69"/>
                <a:gd name="T72" fmla="*/ 93 w 98"/>
                <a:gd name="T73" fmla="*/ 63 h 69"/>
                <a:gd name="T74" fmla="*/ 79 w 98"/>
                <a:gd name="T75" fmla="*/ 69 h 69"/>
                <a:gd name="T76" fmla="*/ 8 w 98"/>
                <a:gd name="T77" fmla="*/ 61 h 69"/>
                <a:gd name="T78" fmla="*/ 7 w 98"/>
                <a:gd name="T79" fmla="*/ 26 h 69"/>
                <a:gd name="T80" fmla="*/ 33 w 98"/>
                <a:gd name="T81" fmla="*/ 5 h 69"/>
                <a:gd name="T82" fmla="*/ 75 w 98"/>
                <a:gd name="T83" fmla="*/ 10 h 69"/>
                <a:gd name="T84" fmla="*/ 94 w 98"/>
                <a:gd name="T85" fmla="*/ 36 h 69"/>
                <a:gd name="T86" fmla="*/ 93 w 98"/>
                <a:gd name="T87" fmla="*/ 63 h 69"/>
                <a:gd name="T88" fmla="*/ 93 w 98"/>
                <a:gd name="T89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" h="69">
                  <a:moveTo>
                    <a:pt x="79" y="61"/>
                  </a:moveTo>
                  <a:cubicBezTo>
                    <a:pt x="79" y="61"/>
                    <a:pt x="79" y="61"/>
                    <a:pt x="79" y="61"/>
                  </a:cubicBezTo>
                  <a:cubicBezTo>
                    <a:pt x="82" y="61"/>
                    <a:pt x="85" y="60"/>
                    <a:pt x="87" y="58"/>
                  </a:cubicBezTo>
                  <a:cubicBezTo>
                    <a:pt x="89" y="55"/>
                    <a:pt x="91" y="52"/>
                    <a:pt x="91" y="49"/>
                  </a:cubicBezTo>
                  <a:cubicBezTo>
                    <a:pt x="91" y="46"/>
                    <a:pt x="90" y="43"/>
                    <a:pt x="88" y="41"/>
                  </a:cubicBezTo>
                  <a:cubicBezTo>
                    <a:pt x="86" y="39"/>
                    <a:pt x="84" y="38"/>
                    <a:pt x="81" y="37"/>
                  </a:cubicBezTo>
                  <a:cubicBezTo>
                    <a:pt x="79" y="37"/>
                    <a:pt x="78" y="35"/>
                    <a:pt x="78" y="33"/>
                  </a:cubicBezTo>
                  <a:cubicBezTo>
                    <a:pt x="78" y="26"/>
                    <a:pt x="75" y="20"/>
                    <a:pt x="70" y="15"/>
                  </a:cubicBezTo>
                  <a:cubicBezTo>
                    <a:pt x="65" y="10"/>
                    <a:pt x="59" y="8"/>
                    <a:pt x="52" y="8"/>
                  </a:cubicBezTo>
                  <a:cubicBezTo>
                    <a:pt x="46" y="8"/>
                    <a:pt x="41" y="9"/>
                    <a:pt x="37" y="12"/>
                  </a:cubicBezTo>
                  <a:cubicBezTo>
                    <a:pt x="33" y="14"/>
                    <a:pt x="30" y="19"/>
                    <a:pt x="28" y="23"/>
                  </a:cubicBezTo>
                  <a:cubicBezTo>
                    <a:pt x="27" y="25"/>
                    <a:pt x="26" y="26"/>
                    <a:pt x="24" y="26"/>
                  </a:cubicBezTo>
                  <a:cubicBezTo>
                    <a:pt x="20" y="26"/>
                    <a:pt x="16" y="28"/>
                    <a:pt x="13" y="31"/>
                  </a:cubicBezTo>
                  <a:cubicBezTo>
                    <a:pt x="10" y="34"/>
                    <a:pt x="8" y="39"/>
                    <a:pt x="8" y="43"/>
                  </a:cubicBezTo>
                  <a:cubicBezTo>
                    <a:pt x="8" y="48"/>
                    <a:pt x="10" y="53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6" y="59"/>
                    <a:pt x="21" y="61"/>
                    <a:pt x="26" y="61"/>
                  </a:cubicBezTo>
                  <a:cubicBezTo>
                    <a:pt x="79" y="61"/>
                    <a:pt x="79" y="61"/>
                    <a:pt x="79" y="61"/>
                  </a:cubicBezTo>
                  <a:close/>
                  <a:moveTo>
                    <a:pt x="26" y="42"/>
                  </a:moveTo>
                  <a:cubicBezTo>
                    <a:pt x="26" y="42"/>
                    <a:pt x="26" y="42"/>
                    <a:pt x="26" y="42"/>
                  </a:cubicBezTo>
                  <a:cubicBezTo>
                    <a:pt x="25" y="41"/>
                    <a:pt x="25" y="39"/>
                    <a:pt x="26" y="39"/>
                  </a:cubicBezTo>
                  <a:cubicBezTo>
                    <a:pt x="27" y="38"/>
                    <a:pt x="29" y="38"/>
                    <a:pt x="29" y="39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9"/>
                    <a:pt x="35" y="28"/>
                    <a:pt x="36" y="28"/>
                  </a:cubicBezTo>
                  <a:cubicBezTo>
                    <a:pt x="37" y="28"/>
                    <a:pt x="38" y="29"/>
                    <a:pt x="38" y="30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4" y="38"/>
                    <a:pt x="45" y="38"/>
                    <a:pt x="46" y="39"/>
                  </a:cubicBezTo>
                  <a:cubicBezTo>
                    <a:pt x="47" y="39"/>
                    <a:pt x="47" y="41"/>
                    <a:pt x="46" y="42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6" y="51"/>
                  </a:cubicBezTo>
                  <a:cubicBezTo>
                    <a:pt x="36" y="51"/>
                    <a:pt x="36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26" y="42"/>
                    <a:pt x="26" y="42"/>
                    <a:pt x="26" y="42"/>
                  </a:cubicBezTo>
                  <a:close/>
                  <a:moveTo>
                    <a:pt x="53" y="40"/>
                  </a:moveTo>
                  <a:cubicBezTo>
                    <a:pt x="53" y="40"/>
                    <a:pt x="53" y="40"/>
                    <a:pt x="53" y="40"/>
                  </a:cubicBezTo>
                  <a:cubicBezTo>
                    <a:pt x="52" y="41"/>
                    <a:pt x="50" y="41"/>
                    <a:pt x="49" y="40"/>
                  </a:cubicBezTo>
                  <a:cubicBezTo>
                    <a:pt x="48" y="39"/>
                    <a:pt x="48" y="37"/>
                    <a:pt x="49" y="37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0" y="37"/>
                    <a:pt x="70" y="39"/>
                    <a:pt x="69" y="40"/>
                  </a:cubicBezTo>
                  <a:cubicBezTo>
                    <a:pt x="68" y="41"/>
                    <a:pt x="67" y="41"/>
                    <a:pt x="66" y="40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0"/>
                    <a:pt x="61" y="51"/>
                    <a:pt x="59" y="51"/>
                  </a:cubicBezTo>
                  <a:cubicBezTo>
                    <a:pt x="58" y="51"/>
                    <a:pt x="57" y="50"/>
                    <a:pt x="57" y="48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3" y="40"/>
                    <a:pt x="53" y="40"/>
                    <a:pt x="53" y="40"/>
                  </a:cubicBezTo>
                  <a:close/>
                  <a:moveTo>
                    <a:pt x="93" y="63"/>
                  </a:moveTo>
                  <a:cubicBezTo>
                    <a:pt x="93" y="63"/>
                    <a:pt x="93" y="63"/>
                    <a:pt x="93" y="63"/>
                  </a:cubicBezTo>
                  <a:cubicBezTo>
                    <a:pt x="89" y="66"/>
                    <a:pt x="84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19" y="69"/>
                    <a:pt x="12" y="66"/>
                    <a:pt x="8" y="61"/>
                  </a:cubicBezTo>
                  <a:cubicBezTo>
                    <a:pt x="3" y="57"/>
                    <a:pt x="0" y="50"/>
                    <a:pt x="0" y="43"/>
                  </a:cubicBezTo>
                  <a:cubicBezTo>
                    <a:pt x="0" y="37"/>
                    <a:pt x="3" y="30"/>
                    <a:pt x="7" y="26"/>
                  </a:cubicBezTo>
                  <a:cubicBezTo>
                    <a:pt x="11" y="22"/>
                    <a:pt x="16" y="19"/>
                    <a:pt x="22" y="18"/>
                  </a:cubicBezTo>
                  <a:cubicBezTo>
                    <a:pt x="25" y="13"/>
                    <a:pt x="28" y="9"/>
                    <a:pt x="33" y="5"/>
                  </a:cubicBezTo>
                  <a:cubicBezTo>
                    <a:pt x="39" y="2"/>
                    <a:pt x="45" y="0"/>
                    <a:pt x="52" y="0"/>
                  </a:cubicBezTo>
                  <a:cubicBezTo>
                    <a:pt x="61" y="0"/>
                    <a:pt x="69" y="4"/>
                    <a:pt x="75" y="10"/>
                  </a:cubicBezTo>
                  <a:cubicBezTo>
                    <a:pt x="81" y="15"/>
                    <a:pt x="84" y="22"/>
                    <a:pt x="85" y="30"/>
                  </a:cubicBezTo>
                  <a:cubicBezTo>
                    <a:pt x="88" y="32"/>
                    <a:pt x="91" y="34"/>
                    <a:pt x="94" y="36"/>
                  </a:cubicBezTo>
                  <a:cubicBezTo>
                    <a:pt x="97" y="40"/>
                    <a:pt x="98" y="44"/>
                    <a:pt x="98" y="49"/>
                  </a:cubicBezTo>
                  <a:cubicBezTo>
                    <a:pt x="98" y="54"/>
                    <a:pt x="96" y="59"/>
                    <a:pt x="93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3"/>
                    <a:pt x="93" y="63"/>
                    <a:pt x="93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dirty="0">
                <a:solidFill>
                  <a:prstClr val="white"/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A5ACA7DE-4DF3-C0C1-84CF-567BA9A627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4351" y="2433110"/>
              <a:ext cx="283634" cy="359834"/>
            </a:xfrm>
            <a:custGeom>
              <a:avLst/>
              <a:gdLst>
                <a:gd name="T0" fmla="*/ 24 w 79"/>
                <a:gd name="T1" fmla="*/ 42 h 99"/>
                <a:gd name="T2" fmla="*/ 4 w 79"/>
                <a:gd name="T3" fmla="*/ 8 h 99"/>
                <a:gd name="T4" fmla="*/ 4 w 79"/>
                <a:gd name="T5" fmla="*/ 0 h 99"/>
                <a:gd name="T6" fmla="*/ 10 w 79"/>
                <a:gd name="T7" fmla="*/ 0 h 99"/>
                <a:gd name="T8" fmla="*/ 69 w 79"/>
                <a:gd name="T9" fmla="*/ 0 h 99"/>
                <a:gd name="T10" fmla="*/ 75 w 79"/>
                <a:gd name="T11" fmla="*/ 0 h 99"/>
                <a:gd name="T12" fmla="*/ 75 w 79"/>
                <a:gd name="T13" fmla="*/ 8 h 99"/>
                <a:gd name="T14" fmla="*/ 55 w 79"/>
                <a:gd name="T15" fmla="*/ 42 h 99"/>
                <a:gd name="T16" fmla="*/ 55 w 79"/>
                <a:gd name="T17" fmla="*/ 57 h 99"/>
                <a:gd name="T18" fmla="*/ 75 w 79"/>
                <a:gd name="T19" fmla="*/ 91 h 99"/>
                <a:gd name="T20" fmla="*/ 75 w 79"/>
                <a:gd name="T21" fmla="*/ 99 h 99"/>
                <a:gd name="T22" fmla="*/ 69 w 79"/>
                <a:gd name="T23" fmla="*/ 99 h 99"/>
                <a:gd name="T24" fmla="*/ 10 w 79"/>
                <a:gd name="T25" fmla="*/ 99 h 99"/>
                <a:gd name="T26" fmla="*/ 4 w 79"/>
                <a:gd name="T27" fmla="*/ 99 h 99"/>
                <a:gd name="T28" fmla="*/ 4 w 79"/>
                <a:gd name="T29" fmla="*/ 91 h 99"/>
                <a:gd name="T30" fmla="*/ 24 w 79"/>
                <a:gd name="T31" fmla="*/ 57 h 99"/>
                <a:gd name="T32" fmla="*/ 14 w 79"/>
                <a:gd name="T33" fmla="*/ 91 h 99"/>
                <a:gd name="T34" fmla="*/ 17 w 79"/>
                <a:gd name="T35" fmla="*/ 91 h 99"/>
                <a:gd name="T36" fmla="*/ 41 w 79"/>
                <a:gd name="T37" fmla="*/ 70 h 99"/>
                <a:gd name="T38" fmla="*/ 65 w 79"/>
                <a:gd name="T39" fmla="*/ 91 h 99"/>
                <a:gd name="T40" fmla="*/ 40 w 79"/>
                <a:gd name="T41" fmla="*/ 52 h 99"/>
                <a:gd name="T42" fmla="*/ 40 w 79"/>
                <a:gd name="T43" fmla="*/ 52 h 99"/>
                <a:gd name="T44" fmla="*/ 40 w 79"/>
                <a:gd name="T45" fmla="*/ 52 h 99"/>
                <a:gd name="T46" fmla="*/ 14 w 79"/>
                <a:gd name="T47" fmla="*/ 91 h 99"/>
                <a:gd name="T48" fmla="*/ 24 w 79"/>
                <a:gd name="T49" fmla="*/ 91 h 99"/>
                <a:gd name="T50" fmla="*/ 40 w 79"/>
                <a:gd name="T51" fmla="*/ 75 h 99"/>
                <a:gd name="T52" fmla="*/ 20 w 79"/>
                <a:gd name="T53" fmla="*/ 28 h 99"/>
                <a:gd name="T54" fmla="*/ 59 w 79"/>
                <a:gd name="T55" fmla="*/ 28 h 99"/>
                <a:gd name="T56" fmla="*/ 14 w 79"/>
                <a:gd name="T57" fmla="*/ 8 h 99"/>
                <a:gd name="T58" fmla="*/ 55 w 79"/>
                <a:gd name="T59" fmla="*/ 33 h 99"/>
                <a:gd name="T60" fmla="*/ 24 w 79"/>
                <a:gd name="T61" fmla="*/ 33 h 99"/>
                <a:gd name="T62" fmla="*/ 40 w 79"/>
                <a:gd name="T63" fmla="*/ 47 h 99"/>
                <a:gd name="T64" fmla="*/ 40 w 79"/>
                <a:gd name="T65" fmla="*/ 47 h 99"/>
                <a:gd name="T66" fmla="*/ 40 w 79"/>
                <a:gd name="T67" fmla="*/ 47 h 99"/>
                <a:gd name="T68" fmla="*/ 55 w 79"/>
                <a:gd name="T69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99">
                  <a:moveTo>
                    <a:pt x="32" y="49"/>
                  </a:moveTo>
                  <a:cubicBezTo>
                    <a:pt x="29" y="47"/>
                    <a:pt x="27" y="44"/>
                    <a:pt x="24" y="42"/>
                  </a:cubicBezTo>
                  <a:cubicBezTo>
                    <a:pt x="16" y="35"/>
                    <a:pt x="8" y="28"/>
                    <a:pt x="7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0"/>
                    <a:pt x="79" y="2"/>
                    <a:pt x="79" y="4"/>
                  </a:cubicBezTo>
                  <a:cubicBezTo>
                    <a:pt x="79" y="6"/>
                    <a:pt x="78" y="8"/>
                    <a:pt x="75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28"/>
                    <a:pt x="64" y="35"/>
                    <a:pt x="55" y="42"/>
                  </a:cubicBezTo>
                  <a:cubicBezTo>
                    <a:pt x="53" y="44"/>
                    <a:pt x="50" y="47"/>
                    <a:pt x="48" y="49"/>
                  </a:cubicBezTo>
                  <a:cubicBezTo>
                    <a:pt x="50" y="52"/>
                    <a:pt x="53" y="54"/>
                    <a:pt x="55" y="57"/>
                  </a:cubicBezTo>
                  <a:cubicBezTo>
                    <a:pt x="64" y="64"/>
                    <a:pt x="72" y="70"/>
                    <a:pt x="73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8" y="91"/>
                    <a:pt x="79" y="93"/>
                    <a:pt x="79" y="95"/>
                  </a:cubicBezTo>
                  <a:cubicBezTo>
                    <a:pt x="79" y="97"/>
                    <a:pt x="78" y="99"/>
                    <a:pt x="75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2" y="99"/>
                    <a:pt x="0" y="97"/>
                    <a:pt x="0" y="95"/>
                  </a:cubicBezTo>
                  <a:cubicBezTo>
                    <a:pt x="0" y="93"/>
                    <a:pt x="2" y="91"/>
                    <a:pt x="4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8" y="70"/>
                    <a:pt x="16" y="64"/>
                    <a:pt x="24" y="57"/>
                  </a:cubicBezTo>
                  <a:cubicBezTo>
                    <a:pt x="27" y="54"/>
                    <a:pt x="29" y="52"/>
                    <a:pt x="32" y="49"/>
                  </a:cubicBezTo>
                  <a:close/>
                  <a:moveTo>
                    <a:pt x="14" y="91"/>
                  </a:moveTo>
                  <a:cubicBezTo>
                    <a:pt x="14" y="91"/>
                    <a:pt x="14" y="91"/>
                    <a:pt x="14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9" y="69"/>
                    <a:pt x="40" y="69"/>
                    <a:pt x="41" y="70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74"/>
                    <a:pt x="58" y="68"/>
                    <a:pt x="50" y="62"/>
                  </a:cubicBezTo>
                  <a:cubicBezTo>
                    <a:pt x="47" y="59"/>
                    <a:pt x="43" y="56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6" y="56"/>
                    <a:pt x="32" y="59"/>
                    <a:pt x="29" y="62"/>
                  </a:cubicBezTo>
                  <a:cubicBezTo>
                    <a:pt x="22" y="68"/>
                    <a:pt x="15" y="74"/>
                    <a:pt x="14" y="91"/>
                  </a:cubicBezTo>
                  <a:close/>
                  <a:moveTo>
                    <a:pt x="24" y="91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24" y="91"/>
                    <a:pt x="24" y="91"/>
                    <a:pt x="24" y="91"/>
                  </a:cubicBezTo>
                  <a:close/>
                  <a:moveTo>
                    <a:pt x="20" y="28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2" y="24"/>
                    <a:pt x="65" y="18"/>
                    <a:pt x="6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18"/>
                    <a:pt x="17" y="24"/>
                    <a:pt x="20" y="28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5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6" y="34"/>
                    <a:pt x="27" y="35"/>
                    <a:pt x="29" y="37"/>
                  </a:cubicBezTo>
                  <a:cubicBezTo>
                    <a:pt x="32" y="40"/>
                    <a:pt x="36" y="43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3" y="43"/>
                    <a:pt x="47" y="40"/>
                    <a:pt x="50" y="37"/>
                  </a:cubicBezTo>
                  <a:cubicBezTo>
                    <a:pt x="52" y="35"/>
                    <a:pt x="54" y="34"/>
                    <a:pt x="55" y="3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kern="0" dirty="0">
                <a:solidFill>
                  <a:prstClr val="white"/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5D44524B-937A-8A64-034F-CA6AEEB658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6652" y="4306359"/>
              <a:ext cx="355600" cy="347133"/>
            </a:xfrm>
            <a:custGeom>
              <a:avLst/>
              <a:gdLst>
                <a:gd name="T0" fmla="*/ 49 w 98"/>
                <a:gd name="T1" fmla="*/ 0 h 98"/>
                <a:gd name="T2" fmla="*/ 84 w 98"/>
                <a:gd name="T3" fmla="*/ 15 h 98"/>
                <a:gd name="T4" fmla="*/ 98 w 98"/>
                <a:gd name="T5" fmla="*/ 49 h 98"/>
                <a:gd name="T6" fmla="*/ 84 w 98"/>
                <a:gd name="T7" fmla="*/ 84 h 98"/>
                <a:gd name="T8" fmla="*/ 49 w 98"/>
                <a:gd name="T9" fmla="*/ 98 h 98"/>
                <a:gd name="T10" fmla="*/ 14 w 98"/>
                <a:gd name="T11" fmla="*/ 84 h 98"/>
                <a:gd name="T12" fmla="*/ 14 w 98"/>
                <a:gd name="T13" fmla="*/ 84 h 98"/>
                <a:gd name="T14" fmla="*/ 14 w 98"/>
                <a:gd name="T15" fmla="*/ 84 h 98"/>
                <a:gd name="T16" fmla="*/ 0 w 98"/>
                <a:gd name="T17" fmla="*/ 49 h 98"/>
                <a:gd name="T18" fmla="*/ 14 w 98"/>
                <a:gd name="T19" fmla="*/ 15 h 98"/>
                <a:gd name="T20" fmla="*/ 14 w 98"/>
                <a:gd name="T21" fmla="*/ 15 h 98"/>
                <a:gd name="T22" fmla="*/ 49 w 98"/>
                <a:gd name="T23" fmla="*/ 0 h 98"/>
                <a:gd name="T24" fmla="*/ 51 w 98"/>
                <a:gd name="T25" fmla="*/ 8 h 98"/>
                <a:gd name="T26" fmla="*/ 51 w 98"/>
                <a:gd name="T27" fmla="*/ 8 h 98"/>
                <a:gd name="T28" fmla="*/ 51 w 98"/>
                <a:gd name="T29" fmla="*/ 48 h 98"/>
                <a:gd name="T30" fmla="*/ 80 w 98"/>
                <a:gd name="T31" fmla="*/ 77 h 98"/>
                <a:gd name="T32" fmla="*/ 91 w 98"/>
                <a:gd name="T33" fmla="*/ 49 h 98"/>
                <a:gd name="T34" fmla="*/ 78 w 98"/>
                <a:gd name="T35" fmla="*/ 20 h 98"/>
                <a:gd name="T36" fmla="*/ 78 w 98"/>
                <a:gd name="T37" fmla="*/ 20 h 98"/>
                <a:gd name="T38" fmla="*/ 51 w 98"/>
                <a:gd name="T39" fmla="*/ 8 h 98"/>
                <a:gd name="T40" fmla="*/ 77 w 98"/>
                <a:gd name="T41" fmla="*/ 80 h 98"/>
                <a:gd name="T42" fmla="*/ 77 w 98"/>
                <a:gd name="T43" fmla="*/ 80 h 98"/>
                <a:gd name="T44" fmla="*/ 48 w 98"/>
                <a:gd name="T45" fmla="*/ 51 h 98"/>
                <a:gd name="T46" fmla="*/ 47 w 98"/>
                <a:gd name="T47" fmla="*/ 51 h 98"/>
                <a:gd name="T48" fmla="*/ 47 w 98"/>
                <a:gd name="T49" fmla="*/ 49 h 98"/>
                <a:gd name="T50" fmla="*/ 47 w 98"/>
                <a:gd name="T51" fmla="*/ 8 h 98"/>
                <a:gd name="T52" fmla="*/ 20 w 98"/>
                <a:gd name="T53" fmla="*/ 20 h 98"/>
                <a:gd name="T54" fmla="*/ 20 w 98"/>
                <a:gd name="T55" fmla="*/ 20 h 98"/>
                <a:gd name="T56" fmla="*/ 8 w 98"/>
                <a:gd name="T57" fmla="*/ 49 h 98"/>
                <a:gd name="T58" fmla="*/ 20 w 98"/>
                <a:gd name="T59" fmla="*/ 79 h 98"/>
                <a:gd name="T60" fmla="*/ 20 w 98"/>
                <a:gd name="T61" fmla="*/ 79 h 98"/>
                <a:gd name="T62" fmla="*/ 49 w 98"/>
                <a:gd name="T63" fmla="*/ 91 h 98"/>
                <a:gd name="T64" fmla="*/ 77 w 98"/>
                <a:gd name="T65" fmla="*/ 8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8">
                  <a:moveTo>
                    <a:pt x="49" y="0"/>
                  </a:moveTo>
                  <a:cubicBezTo>
                    <a:pt x="63" y="0"/>
                    <a:pt x="75" y="6"/>
                    <a:pt x="84" y="15"/>
                  </a:cubicBezTo>
                  <a:cubicBezTo>
                    <a:pt x="93" y="24"/>
                    <a:pt x="98" y="36"/>
                    <a:pt x="98" y="49"/>
                  </a:cubicBezTo>
                  <a:cubicBezTo>
                    <a:pt x="98" y="63"/>
                    <a:pt x="93" y="75"/>
                    <a:pt x="84" y="84"/>
                  </a:cubicBezTo>
                  <a:cubicBezTo>
                    <a:pt x="75" y="93"/>
                    <a:pt x="63" y="98"/>
                    <a:pt x="49" y="98"/>
                  </a:cubicBezTo>
                  <a:cubicBezTo>
                    <a:pt x="36" y="98"/>
                    <a:pt x="23" y="93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6" y="75"/>
                    <a:pt x="0" y="63"/>
                    <a:pt x="0" y="49"/>
                  </a:cubicBezTo>
                  <a:cubicBezTo>
                    <a:pt x="0" y="36"/>
                    <a:pt x="6" y="24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3" y="6"/>
                    <a:pt x="36" y="0"/>
                    <a:pt x="49" y="0"/>
                  </a:cubicBezTo>
                  <a:close/>
                  <a:moveTo>
                    <a:pt x="51" y="8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7" y="70"/>
                    <a:pt x="91" y="60"/>
                    <a:pt x="91" y="49"/>
                  </a:cubicBezTo>
                  <a:cubicBezTo>
                    <a:pt x="91" y="38"/>
                    <a:pt x="86" y="28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1" y="13"/>
                    <a:pt x="62" y="8"/>
                    <a:pt x="51" y="8"/>
                  </a:cubicBezTo>
                  <a:close/>
                  <a:moveTo>
                    <a:pt x="77" y="80"/>
                  </a:moveTo>
                  <a:cubicBezTo>
                    <a:pt x="77" y="80"/>
                    <a:pt x="77" y="80"/>
                    <a:pt x="77" y="8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0"/>
                    <a:pt x="47" y="50"/>
                    <a:pt x="47" y="4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8"/>
                    <a:pt x="27" y="13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2" y="28"/>
                    <a:pt x="8" y="38"/>
                    <a:pt x="8" y="49"/>
                  </a:cubicBezTo>
                  <a:cubicBezTo>
                    <a:pt x="8" y="61"/>
                    <a:pt x="12" y="71"/>
                    <a:pt x="20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7" y="86"/>
                    <a:pt x="38" y="91"/>
                    <a:pt x="49" y="91"/>
                  </a:cubicBezTo>
                  <a:cubicBezTo>
                    <a:pt x="60" y="91"/>
                    <a:pt x="69" y="87"/>
                    <a:pt x="77" y="8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kern="0" dirty="0">
                <a:solidFill>
                  <a:prstClr val="white"/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01E19DB8-2235-ED9C-15DB-620215E95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6096" y="4739717"/>
              <a:ext cx="1072690" cy="588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思源宋体 CN" panose="02020400000000000000" pitchFamily="18" charset="-122"/>
                  <a:ea typeface="宋体" panose="02010600030101010101" pitchFamily="2" charset="-122"/>
                </a:rPr>
                <a:t>30%</a:t>
              </a: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1FE8A021-51AA-A749-7119-9FA8C75C8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2997" y="2896435"/>
              <a:ext cx="1072690" cy="588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思源宋体 CN" panose="02020400000000000000" pitchFamily="18" charset="-122"/>
                  <a:ea typeface="宋体" panose="02010600030101010101" pitchFamily="2" charset="-122"/>
                </a:rPr>
                <a:t>23%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9313898-1AF2-08C5-92B1-1F8C048A1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301" y="2718859"/>
              <a:ext cx="1119717" cy="1117600"/>
            </a:xfrm>
            <a:custGeom>
              <a:avLst/>
              <a:gdLst>
                <a:gd name="T0" fmla="*/ 273 w 546"/>
                <a:gd name="T1" fmla="*/ 546 h 546"/>
                <a:gd name="T2" fmla="*/ 0 w 546"/>
                <a:gd name="T3" fmla="*/ 273 h 546"/>
                <a:gd name="T4" fmla="*/ 273 w 546"/>
                <a:gd name="T5" fmla="*/ 0 h 546"/>
                <a:gd name="T6" fmla="*/ 546 w 546"/>
                <a:gd name="T7" fmla="*/ 273 h 546"/>
                <a:gd name="T8" fmla="*/ 546 w 546"/>
                <a:gd name="T9" fmla="*/ 546 h 546"/>
                <a:gd name="T10" fmla="*/ 273 w 546"/>
                <a:gd name="T11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6" h="546">
                  <a:moveTo>
                    <a:pt x="273" y="546"/>
                  </a:moveTo>
                  <a:cubicBezTo>
                    <a:pt x="123" y="546"/>
                    <a:pt x="0" y="424"/>
                    <a:pt x="0" y="273"/>
                  </a:cubicBezTo>
                  <a:cubicBezTo>
                    <a:pt x="0" y="123"/>
                    <a:pt x="123" y="0"/>
                    <a:pt x="273" y="0"/>
                  </a:cubicBezTo>
                  <a:cubicBezTo>
                    <a:pt x="424" y="0"/>
                    <a:pt x="546" y="123"/>
                    <a:pt x="546" y="273"/>
                  </a:cubicBezTo>
                  <a:cubicBezTo>
                    <a:pt x="546" y="546"/>
                    <a:pt x="546" y="546"/>
                    <a:pt x="546" y="546"/>
                  </a:cubicBezTo>
                  <a:lnTo>
                    <a:pt x="273" y="546"/>
                  </a:lnTo>
                  <a:close/>
                </a:path>
              </a:pathLst>
            </a:custGeom>
            <a:solidFill>
              <a:srgbClr val="2689CC"/>
            </a:solidFill>
            <a:ln>
              <a:noFill/>
            </a:ln>
          </p:spPr>
          <p:txBody>
            <a:bodyPr/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kern="0" dirty="0">
                <a:solidFill>
                  <a:prstClr val="white"/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F0AB8AD-AF68-B0EA-9425-DE6899BFE8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6766" y="3133726"/>
              <a:ext cx="279400" cy="287866"/>
            </a:xfrm>
            <a:custGeom>
              <a:avLst/>
              <a:gdLst>
                <a:gd name="T0" fmla="*/ 55 w 95"/>
                <a:gd name="T1" fmla="*/ 0 h 98"/>
                <a:gd name="T2" fmla="*/ 85 w 95"/>
                <a:gd name="T3" fmla="*/ 29 h 98"/>
                <a:gd name="T4" fmla="*/ 86 w 95"/>
                <a:gd name="T5" fmla="*/ 31 h 98"/>
                <a:gd name="T6" fmla="*/ 82 w 95"/>
                <a:gd name="T7" fmla="*/ 41 h 98"/>
                <a:gd name="T8" fmla="*/ 79 w 95"/>
                <a:gd name="T9" fmla="*/ 34 h 98"/>
                <a:gd name="T10" fmla="*/ 55 w 95"/>
                <a:gd name="T11" fmla="*/ 31 h 98"/>
                <a:gd name="T12" fmla="*/ 53 w 95"/>
                <a:gd name="T13" fmla="*/ 25 h 98"/>
                <a:gd name="T14" fmla="*/ 11 w 95"/>
                <a:gd name="T15" fmla="*/ 8 h 98"/>
                <a:gd name="T16" fmla="*/ 8 w 95"/>
                <a:gd name="T17" fmla="*/ 10 h 98"/>
                <a:gd name="T18" fmla="*/ 9 w 95"/>
                <a:gd name="T19" fmla="*/ 90 h 98"/>
                <a:gd name="T20" fmla="*/ 11 w 95"/>
                <a:gd name="T21" fmla="*/ 91 h 98"/>
                <a:gd name="T22" fmla="*/ 78 w 95"/>
                <a:gd name="T23" fmla="*/ 90 h 98"/>
                <a:gd name="T24" fmla="*/ 79 w 95"/>
                <a:gd name="T25" fmla="*/ 88 h 98"/>
                <a:gd name="T26" fmla="*/ 82 w 95"/>
                <a:gd name="T27" fmla="*/ 82 h 98"/>
                <a:gd name="T28" fmla="*/ 86 w 95"/>
                <a:gd name="T29" fmla="*/ 88 h 98"/>
                <a:gd name="T30" fmla="*/ 83 w 95"/>
                <a:gd name="T31" fmla="*/ 95 h 98"/>
                <a:gd name="T32" fmla="*/ 11 w 95"/>
                <a:gd name="T33" fmla="*/ 98 h 98"/>
                <a:gd name="T34" fmla="*/ 0 w 95"/>
                <a:gd name="T35" fmla="*/ 88 h 98"/>
                <a:gd name="T36" fmla="*/ 3 w 95"/>
                <a:gd name="T37" fmla="*/ 3 h 98"/>
                <a:gd name="T38" fmla="*/ 72 w 95"/>
                <a:gd name="T39" fmla="*/ 38 h 98"/>
                <a:gd name="T40" fmla="*/ 72 w 95"/>
                <a:gd name="T41" fmla="*/ 38 h 98"/>
                <a:gd name="T42" fmla="*/ 94 w 95"/>
                <a:gd name="T43" fmla="*/ 63 h 98"/>
                <a:gd name="T44" fmla="*/ 68 w 95"/>
                <a:gd name="T45" fmla="*/ 86 h 98"/>
                <a:gd name="T46" fmla="*/ 68 w 95"/>
                <a:gd name="T47" fmla="*/ 73 h 98"/>
                <a:gd name="T48" fmla="*/ 49 w 95"/>
                <a:gd name="T49" fmla="*/ 71 h 98"/>
                <a:gd name="T50" fmla="*/ 49 w 95"/>
                <a:gd name="T51" fmla="*/ 53 h 98"/>
                <a:gd name="T52" fmla="*/ 52 w 95"/>
                <a:gd name="T53" fmla="*/ 50 h 98"/>
                <a:gd name="T54" fmla="*/ 68 w 95"/>
                <a:gd name="T55" fmla="*/ 40 h 98"/>
                <a:gd name="T56" fmla="*/ 72 w 95"/>
                <a:gd name="T57" fmla="*/ 38 h 98"/>
                <a:gd name="T58" fmla="*/ 89 w 95"/>
                <a:gd name="T59" fmla="*/ 62 h 98"/>
                <a:gd name="T60" fmla="*/ 72 w 95"/>
                <a:gd name="T61" fmla="*/ 53 h 98"/>
                <a:gd name="T62" fmla="*/ 70 w 95"/>
                <a:gd name="T63" fmla="*/ 55 h 98"/>
                <a:gd name="T64" fmla="*/ 54 w 95"/>
                <a:gd name="T65" fmla="*/ 69 h 98"/>
                <a:gd name="T66" fmla="*/ 70 w 95"/>
                <a:gd name="T67" fmla="*/ 69 h 98"/>
                <a:gd name="T68" fmla="*/ 72 w 95"/>
                <a:gd name="T69" fmla="*/ 79 h 98"/>
                <a:gd name="T70" fmla="*/ 75 w 95"/>
                <a:gd name="T71" fmla="*/ 29 h 98"/>
                <a:gd name="T72" fmla="*/ 57 w 95"/>
                <a:gd name="T73" fmla="*/ 12 h 98"/>
                <a:gd name="T74" fmla="*/ 59 w 95"/>
                <a:gd name="T75" fmla="*/ 28 h 98"/>
                <a:gd name="T76" fmla="*/ 61 w 95"/>
                <a:gd name="T77" fmla="*/ 2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98">
                  <a:moveTo>
                    <a:pt x="11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6" y="29"/>
                    <a:pt x="86" y="30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6" y="40"/>
                    <a:pt x="85" y="41"/>
                    <a:pt x="82" y="41"/>
                  </a:cubicBezTo>
                  <a:cubicBezTo>
                    <a:pt x="80" y="41"/>
                    <a:pt x="79" y="40"/>
                    <a:pt x="79" y="37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59" y="34"/>
                    <a:pt x="57" y="33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3" y="27"/>
                    <a:pt x="53" y="25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9" y="8"/>
                    <a:pt x="9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9"/>
                    <a:pt x="8" y="90"/>
                    <a:pt x="9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0"/>
                    <a:pt x="10" y="91"/>
                    <a:pt x="11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1"/>
                    <a:pt x="77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9" y="89"/>
                    <a:pt x="79" y="88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9" y="84"/>
                    <a:pt x="80" y="82"/>
                    <a:pt x="82" y="82"/>
                  </a:cubicBezTo>
                  <a:cubicBezTo>
                    <a:pt x="85" y="82"/>
                    <a:pt x="86" y="84"/>
                    <a:pt x="86" y="86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6" y="91"/>
                    <a:pt x="85" y="94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1" y="97"/>
                    <a:pt x="79" y="98"/>
                    <a:pt x="76" y="98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8" y="98"/>
                    <a:pt x="5" y="97"/>
                    <a:pt x="3" y="95"/>
                  </a:cubicBezTo>
                  <a:cubicBezTo>
                    <a:pt x="2" y="94"/>
                    <a:pt x="0" y="91"/>
                    <a:pt x="0" y="8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2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lose/>
                  <a:moveTo>
                    <a:pt x="72" y="38"/>
                  </a:move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5" y="61"/>
                    <a:pt x="95" y="63"/>
                    <a:pt x="94" y="63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1" y="87"/>
                    <a:pt x="69" y="87"/>
                    <a:pt x="68" y="86"/>
                  </a:cubicBezTo>
                  <a:cubicBezTo>
                    <a:pt x="68" y="85"/>
                    <a:pt x="68" y="85"/>
                    <a:pt x="68" y="8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1" y="73"/>
                    <a:pt x="49" y="72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1"/>
                    <a:pt x="51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38"/>
                    <a:pt x="69" y="37"/>
                    <a:pt x="70" y="37"/>
                  </a:cubicBezTo>
                  <a:cubicBezTo>
                    <a:pt x="71" y="37"/>
                    <a:pt x="71" y="38"/>
                    <a:pt x="72" y="38"/>
                  </a:cubicBezTo>
                  <a:close/>
                  <a:moveTo>
                    <a:pt x="89" y="62"/>
                  </a:moveTo>
                  <a:cubicBezTo>
                    <a:pt x="89" y="62"/>
                    <a:pt x="89" y="62"/>
                    <a:pt x="89" y="62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1" y="55"/>
                    <a:pt x="70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1" y="69"/>
                    <a:pt x="72" y="70"/>
                    <a:pt x="72" y="71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89" y="62"/>
                    <a:pt x="89" y="62"/>
                    <a:pt x="89" y="62"/>
                  </a:cubicBezTo>
                  <a:close/>
                  <a:moveTo>
                    <a:pt x="75" y="29"/>
                  </a:moveTo>
                  <a:cubicBezTo>
                    <a:pt x="75" y="29"/>
                    <a:pt x="75" y="29"/>
                    <a:pt x="75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6"/>
                    <a:pt x="58" y="27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60" y="29"/>
                    <a:pt x="61" y="29"/>
                  </a:cubicBezTo>
                  <a:cubicBezTo>
                    <a:pt x="75" y="29"/>
                    <a:pt x="75" y="29"/>
                    <a:pt x="7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dirty="0">
                <a:solidFill>
                  <a:prstClr val="white"/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74C11AB-3643-7876-909C-831F825A731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51033" y="3923242"/>
              <a:ext cx="1881718" cy="1877483"/>
            </a:xfrm>
            <a:custGeom>
              <a:avLst/>
              <a:gdLst>
                <a:gd name="T0" fmla="*/ 459 w 918"/>
                <a:gd name="T1" fmla="*/ 918 h 918"/>
                <a:gd name="T2" fmla="*/ 0 w 918"/>
                <a:gd name="T3" fmla="*/ 459 h 918"/>
                <a:gd name="T4" fmla="*/ 459 w 918"/>
                <a:gd name="T5" fmla="*/ 0 h 918"/>
                <a:gd name="T6" fmla="*/ 918 w 918"/>
                <a:gd name="T7" fmla="*/ 459 h 918"/>
                <a:gd name="T8" fmla="*/ 918 w 918"/>
                <a:gd name="T9" fmla="*/ 918 h 918"/>
                <a:gd name="T10" fmla="*/ 459 w 918"/>
                <a:gd name="T11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8" h="918">
                  <a:moveTo>
                    <a:pt x="459" y="918"/>
                  </a:moveTo>
                  <a:cubicBezTo>
                    <a:pt x="205" y="918"/>
                    <a:pt x="0" y="713"/>
                    <a:pt x="0" y="459"/>
                  </a:cubicBezTo>
                  <a:cubicBezTo>
                    <a:pt x="0" y="205"/>
                    <a:pt x="205" y="0"/>
                    <a:pt x="459" y="0"/>
                  </a:cubicBezTo>
                  <a:cubicBezTo>
                    <a:pt x="713" y="0"/>
                    <a:pt x="918" y="205"/>
                    <a:pt x="918" y="459"/>
                  </a:cubicBezTo>
                  <a:cubicBezTo>
                    <a:pt x="918" y="918"/>
                    <a:pt x="918" y="918"/>
                    <a:pt x="918" y="918"/>
                  </a:cubicBezTo>
                  <a:lnTo>
                    <a:pt x="459" y="918"/>
                  </a:lnTo>
                  <a:close/>
                </a:path>
              </a:pathLst>
            </a:custGeom>
            <a:noFill/>
            <a:ln w="9525" cap="flat" cmpd="sng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kern="0" dirty="0">
                <a:solidFill>
                  <a:prstClr val="white"/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2" name="Rectangle 16">
            <a:extLst>
              <a:ext uri="{FF2B5EF4-FFF2-40B4-BE49-F238E27FC236}">
                <a16:creationId xmlns:a16="http://schemas.microsoft.com/office/drawing/2014/main" id="{36E0BBAC-11BC-E276-396E-8008A79A7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958" y="1774712"/>
            <a:ext cx="3357811" cy="10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DFEB6E94-D6BB-7538-83B0-F80702EBC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958" y="3763932"/>
            <a:ext cx="3357811" cy="10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CCF054C7-AD6A-A7F3-A4A3-B72AB7F1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779" y="1774712"/>
            <a:ext cx="3160295" cy="10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88EBAF44-A2D5-8D77-FD15-2C75BF091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779" y="3763932"/>
            <a:ext cx="3160295" cy="10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0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7FECB26-7A65-18E3-18B8-8B49DB12BB6F}"/>
              </a:ext>
            </a:extLst>
          </p:cNvPr>
          <p:cNvGrpSpPr/>
          <p:nvPr/>
        </p:nvGrpSpPr>
        <p:grpSpPr>
          <a:xfrm>
            <a:off x="4680105" y="1774032"/>
            <a:ext cx="2826708" cy="3406892"/>
            <a:chOff x="4680104" y="1747512"/>
            <a:chExt cx="2826708" cy="3406892"/>
          </a:xfrm>
          <a:effectLst/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8D1DA43-7940-84DC-275A-3BA16F7EEE1B}"/>
                </a:ext>
              </a:extLst>
            </p:cNvPr>
            <p:cNvSpPr/>
            <p:nvPr/>
          </p:nvSpPr>
          <p:spPr>
            <a:xfrm rot="2700000">
              <a:off x="4680104" y="2037605"/>
              <a:ext cx="2826708" cy="2826708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C881AA3-BD30-5784-1BAE-7B192C700E5D}"/>
                </a:ext>
              </a:extLst>
            </p:cNvPr>
            <p:cNvSpPr/>
            <p:nvPr/>
          </p:nvSpPr>
          <p:spPr>
            <a:xfrm rot="2700000">
              <a:off x="5387866" y="1747512"/>
              <a:ext cx="1411181" cy="1411181"/>
            </a:xfrm>
            <a:prstGeom prst="rect">
              <a:avLst/>
            </a:prstGeom>
            <a:solidFill>
              <a:srgbClr val="2689CC">
                <a:alpha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B9F9A6A-3109-1C65-5A64-A318BECE7DD9}"/>
                </a:ext>
              </a:extLst>
            </p:cNvPr>
            <p:cNvSpPr/>
            <p:nvPr/>
          </p:nvSpPr>
          <p:spPr>
            <a:xfrm rot="2700000">
              <a:off x="5387866" y="3743223"/>
              <a:ext cx="1411181" cy="1411181"/>
            </a:xfrm>
            <a:prstGeom prst="rect">
              <a:avLst/>
            </a:prstGeom>
            <a:solidFill>
              <a:srgbClr val="00B0F0">
                <a:alpha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1D4C77"/>
                </a:solidFill>
                <a:latin typeface="思源宋体 CN" panose="02020400000000000000" pitchFamily="18" charset="-122"/>
                <a:ea typeface="宋体" panose="02010600030101010101" pitchFamily="2" charset="-122"/>
              </a:endParaRPr>
            </a:p>
          </p:txBody>
        </p:sp>
        <p:sp>
          <p:nvSpPr>
            <p:cNvPr id="6" name="AutoShape 18">
              <a:extLst>
                <a:ext uri="{FF2B5EF4-FFF2-40B4-BE49-F238E27FC236}">
                  <a16:creationId xmlns:a16="http://schemas.microsoft.com/office/drawing/2014/main" id="{CECFC967-63B1-1690-FB6B-4A0FC9AEAC6B}"/>
                </a:ext>
              </a:extLst>
            </p:cNvPr>
            <p:cNvSpPr/>
            <p:nvPr/>
          </p:nvSpPr>
          <p:spPr bwMode="auto">
            <a:xfrm>
              <a:off x="5920226" y="1935091"/>
              <a:ext cx="308804" cy="3101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宋体 CN" panose="02020400000000000000" pitchFamily="18" charset="-122"/>
                <a:sym typeface="Gill Sans" charset="0"/>
              </a:endParaRPr>
            </a:p>
          </p:txBody>
        </p:sp>
        <p:sp>
          <p:nvSpPr>
            <p:cNvPr id="7" name="AutoShape 19">
              <a:extLst>
                <a:ext uri="{FF2B5EF4-FFF2-40B4-BE49-F238E27FC236}">
                  <a16:creationId xmlns:a16="http://schemas.microsoft.com/office/drawing/2014/main" id="{64D18656-D381-2925-F8BE-76A07BFA82BB}"/>
                </a:ext>
              </a:extLst>
            </p:cNvPr>
            <p:cNvSpPr/>
            <p:nvPr/>
          </p:nvSpPr>
          <p:spPr bwMode="auto">
            <a:xfrm>
              <a:off x="5987180" y="2051235"/>
              <a:ext cx="39625" cy="30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宋体 CN" panose="02020400000000000000" pitchFamily="18" charset="-122"/>
                <a:sym typeface="Gill Sans" charset="0"/>
              </a:endParaRPr>
            </a:p>
          </p:txBody>
        </p:sp>
        <p:sp>
          <p:nvSpPr>
            <p:cNvPr id="15" name="AutoShape 20">
              <a:extLst>
                <a:ext uri="{FF2B5EF4-FFF2-40B4-BE49-F238E27FC236}">
                  <a16:creationId xmlns:a16="http://schemas.microsoft.com/office/drawing/2014/main" id="{C1E41BF8-D070-5989-0E99-E2C68DE0820A}"/>
                </a:ext>
              </a:extLst>
            </p:cNvPr>
            <p:cNvSpPr/>
            <p:nvPr/>
          </p:nvSpPr>
          <p:spPr bwMode="auto">
            <a:xfrm>
              <a:off x="5987180" y="2100425"/>
              <a:ext cx="39625" cy="286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宋体 CN" panose="02020400000000000000" pitchFamily="18" charset="-122"/>
                <a:sym typeface="Gill Sans" charset="0"/>
              </a:endParaRPr>
            </a:p>
          </p:txBody>
        </p:sp>
        <p:sp>
          <p:nvSpPr>
            <p:cNvPr id="16" name="AutoShape 21">
              <a:extLst>
                <a:ext uri="{FF2B5EF4-FFF2-40B4-BE49-F238E27FC236}">
                  <a16:creationId xmlns:a16="http://schemas.microsoft.com/office/drawing/2014/main" id="{8CE70F88-3104-5CA4-47A6-1E78562218FF}"/>
                </a:ext>
              </a:extLst>
            </p:cNvPr>
            <p:cNvSpPr/>
            <p:nvPr/>
          </p:nvSpPr>
          <p:spPr bwMode="auto">
            <a:xfrm>
              <a:off x="5987180" y="2148248"/>
              <a:ext cx="39625" cy="286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宋体 CN" panose="02020400000000000000" pitchFamily="18" charset="-122"/>
                <a:sym typeface="Gill Sans" charset="0"/>
              </a:endParaRPr>
            </a:p>
          </p:txBody>
        </p:sp>
        <p:sp>
          <p:nvSpPr>
            <p:cNvPr id="17" name="AutoShape 22">
              <a:extLst>
                <a:ext uri="{FF2B5EF4-FFF2-40B4-BE49-F238E27FC236}">
                  <a16:creationId xmlns:a16="http://schemas.microsoft.com/office/drawing/2014/main" id="{D11D6E56-3FE4-B1A5-508F-E8405A8D167E}"/>
                </a:ext>
              </a:extLst>
            </p:cNvPr>
            <p:cNvSpPr/>
            <p:nvPr/>
          </p:nvSpPr>
          <p:spPr bwMode="auto">
            <a:xfrm>
              <a:off x="6055499" y="2148248"/>
              <a:ext cx="38259" cy="286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宋体 CN" panose="02020400000000000000" pitchFamily="18" charset="-122"/>
                <a:sym typeface="Gill Sans" charset="0"/>
              </a:endParaRPr>
            </a:p>
          </p:txBody>
        </p:sp>
        <p:sp>
          <p:nvSpPr>
            <p:cNvPr id="18" name="AutoShape 23">
              <a:extLst>
                <a:ext uri="{FF2B5EF4-FFF2-40B4-BE49-F238E27FC236}">
                  <a16:creationId xmlns:a16="http://schemas.microsoft.com/office/drawing/2014/main" id="{E73BE3CB-0689-D2C5-3137-921DD76444B3}"/>
                </a:ext>
              </a:extLst>
            </p:cNvPr>
            <p:cNvSpPr/>
            <p:nvPr/>
          </p:nvSpPr>
          <p:spPr bwMode="auto">
            <a:xfrm>
              <a:off x="6055499" y="2100425"/>
              <a:ext cx="38259" cy="286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宋体 CN" panose="02020400000000000000" pitchFamily="18" charset="-122"/>
                <a:sym typeface="Gill Sans" charset="0"/>
              </a:endParaRPr>
            </a:p>
          </p:txBody>
        </p:sp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E01CBEE0-118E-AE9C-062F-025A64A65A49}"/>
                </a:ext>
              </a:extLst>
            </p:cNvPr>
            <p:cNvSpPr/>
            <p:nvPr/>
          </p:nvSpPr>
          <p:spPr bwMode="auto">
            <a:xfrm>
              <a:off x="6055499" y="2051235"/>
              <a:ext cx="38259" cy="30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宋体 CN" panose="02020400000000000000" pitchFamily="18" charset="-122"/>
                <a:sym typeface="Gill Sans" charset="0"/>
              </a:endParaRPr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933136D3-F3A5-2E0D-D606-9199D2D1020F}"/>
                </a:ext>
              </a:extLst>
            </p:cNvPr>
            <p:cNvSpPr/>
            <p:nvPr/>
          </p:nvSpPr>
          <p:spPr bwMode="auto">
            <a:xfrm>
              <a:off x="6123818" y="2148248"/>
              <a:ext cx="38259" cy="286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宋体 CN" panose="02020400000000000000" pitchFamily="18" charset="-122"/>
                <a:sym typeface="Gill Sans" charset="0"/>
              </a:endParaRPr>
            </a:p>
          </p:txBody>
        </p:sp>
        <p:sp>
          <p:nvSpPr>
            <p:cNvPr id="21" name="AutoShape 26">
              <a:extLst>
                <a:ext uri="{FF2B5EF4-FFF2-40B4-BE49-F238E27FC236}">
                  <a16:creationId xmlns:a16="http://schemas.microsoft.com/office/drawing/2014/main" id="{1854A0D2-92EA-4F09-4AB8-79017BA0A664}"/>
                </a:ext>
              </a:extLst>
            </p:cNvPr>
            <p:cNvSpPr/>
            <p:nvPr/>
          </p:nvSpPr>
          <p:spPr bwMode="auto">
            <a:xfrm>
              <a:off x="6123818" y="2100425"/>
              <a:ext cx="38259" cy="286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宋体 CN" panose="02020400000000000000" pitchFamily="18" charset="-122"/>
                <a:sym typeface="Gill Sans" charset="0"/>
              </a:endParaRPr>
            </a:p>
          </p:txBody>
        </p:sp>
        <p:sp>
          <p:nvSpPr>
            <p:cNvPr id="22" name="AutoShape 27">
              <a:extLst>
                <a:ext uri="{FF2B5EF4-FFF2-40B4-BE49-F238E27FC236}">
                  <a16:creationId xmlns:a16="http://schemas.microsoft.com/office/drawing/2014/main" id="{9DBA2684-18BF-C73E-4AAF-132DC2523484}"/>
                </a:ext>
              </a:extLst>
            </p:cNvPr>
            <p:cNvSpPr/>
            <p:nvPr/>
          </p:nvSpPr>
          <p:spPr bwMode="auto">
            <a:xfrm>
              <a:off x="6123818" y="2051235"/>
              <a:ext cx="38259" cy="30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思源宋体 CN" panose="02020400000000000000" pitchFamily="18" charset="-122"/>
                <a:sym typeface="Gill Sans" charset="0"/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84D281C7-3325-5AE9-529E-E2927BD761A3}"/>
                </a:ext>
              </a:extLst>
            </p:cNvPr>
            <p:cNvSpPr/>
            <p:nvPr/>
          </p:nvSpPr>
          <p:spPr bwMode="auto">
            <a:xfrm>
              <a:off x="5902922" y="4157308"/>
              <a:ext cx="343412" cy="343412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kern="0" dirty="0">
                <a:solidFill>
                  <a:srgbClr val="000000"/>
                </a:solidFill>
                <a:latin typeface="思源宋体 CN" panose="02020400000000000000" pitchFamily="18" charset="-122"/>
                <a:ea typeface="Microsoft YaHei UI" panose="020B0503020204020204" charset="-122"/>
              </a:endParaRPr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7157DA1E-77BD-29AF-E938-973B0AF12D59}"/>
                </a:ext>
              </a:extLst>
            </p:cNvPr>
            <p:cNvSpPr/>
            <p:nvPr/>
          </p:nvSpPr>
          <p:spPr bwMode="auto">
            <a:xfrm>
              <a:off x="6042242" y="4167085"/>
              <a:ext cx="194315" cy="194315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kern="0" dirty="0">
                <a:solidFill>
                  <a:srgbClr val="000000"/>
                </a:solidFill>
                <a:latin typeface="思源宋体 CN" panose="02020400000000000000" pitchFamily="18" charset="-122"/>
                <a:ea typeface="Microsoft YaHei UI" panose="020B0503020204020204" charset="-122"/>
              </a:endParaRPr>
            </a:p>
          </p:txBody>
        </p:sp>
        <p:sp>
          <p:nvSpPr>
            <p:cNvPr id="25" name="Freeform 80">
              <a:extLst>
                <a:ext uri="{FF2B5EF4-FFF2-40B4-BE49-F238E27FC236}">
                  <a16:creationId xmlns:a16="http://schemas.microsoft.com/office/drawing/2014/main" id="{9447350A-BB38-70CF-A2C4-2F135C5E4B3E}"/>
                </a:ext>
              </a:extLst>
            </p:cNvPr>
            <p:cNvSpPr/>
            <p:nvPr/>
          </p:nvSpPr>
          <p:spPr bwMode="auto">
            <a:xfrm>
              <a:off x="5973804" y="4228190"/>
              <a:ext cx="201648" cy="20164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kern="0" dirty="0">
                <a:solidFill>
                  <a:srgbClr val="000000"/>
                </a:solidFill>
                <a:latin typeface="思源宋体 CN" panose="02020400000000000000" pitchFamily="18" charset="-122"/>
                <a:ea typeface="Microsoft YaHei UI" panose="020B0503020204020204" charset="-122"/>
              </a:endParaRPr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D15DD3FA-0672-ACE5-0A3D-8122FC984218}"/>
                </a:ext>
              </a:extLst>
            </p:cNvPr>
            <p:cNvSpPr txBox="1"/>
            <p:nvPr/>
          </p:nvSpPr>
          <p:spPr>
            <a:xfrm>
              <a:off x="5412909" y="2295595"/>
              <a:ext cx="1323439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4CEC5B57-9551-18FC-C91D-950446A896C7}"/>
                </a:ext>
              </a:extLst>
            </p:cNvPr>
            <p:cNvSpPr txBox="1"/>
            <p:nvPr/>
          </p:nvSpPr>
          <p:spPr>
            <a:xfrm>
              <a:off x="5412909" y="4507434"/>
              <a:ext cx="1323439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69AA890-092B-FD42-34DF-DD6FCF91E77B}"/>
              </a:ext>
            </a:extLst>
          </p:cNvPr>
          <p:cNvGrpSpPr/>
          <p:nvPr/>
        </p:nvGrpSpPr>
        <p:grpSpPr>
          <a:xfrm>
            <a:off x="875455" y="2090061"/>
            <a:ext cx="2956239" cy="2439688"/>
            <a:chOff x="875455" y="2025440"/>
            <a:chExt cx="2956238" cy="2439688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E11083D-D3E3-B719-9988-4DC3B6141F20}"/>
                </a:ext>
              </a:extLst>
            </p:cNvPr>
            <p:cNvSpPr txBox="1"/>
            <p:nvPr/>
          </p:nvSpPr>
          <p:spPr>
            <a:xfrm>
              <a:off x="875456" y="2795055"/>
              <a:ext cx="2956237" cy="167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4572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</a:p>
            <a:p>
              <a:pPr marL="285750" indent="-285750" defTabSz="4572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endPara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  <a:p>
              <a:pPr marL="285750" indent="-285750" defTabSz="4572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D4507ED9-6E3E-B917-F99A-BF8FF2ACAFAD}"/>
                </a:ext>
              </a:extLst>
            </p:cNvPr>
            <p:cNvSpPr txBox="1"/>
            <p:nvPr/>
          </p:nvSpPr>
          <p:spPr>
            <a:xfrm>
              <a:off x="875455" y="2025440"/>
              <a:ext cx="2356935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EFC3C930-2839-FE41-96FE-7D28F924CAE1}"/>
                </a:ext>
              </a:extLst>
            </p:cNvPr>
            <p:cNvCxnSpPr/>
            <p:nvPr/>
          </p:nvCxnSpPr>
          <p:spPr>
            <a:xfrm>
              <a:off x="984855" y="2498483"/>
              <a:ext cx="395416" cy="0"/>
            </a:xfrm>
            <a:prstGeom prst="line">
              <a:avLst/>
            </a:prstGeom>
            <a:noFill/>
            <a:ln w="12700" cap="flat" cmpd="sng" algn="ctr">
              <a:solidFill>
                <a:srgbClr val="4F4D50"/>
              </a:solidFill>
              <a:prstDash val="solid"/>
              <a:miter lim="800000"/>
            </a:ln>
            <a:effectLst/>
          </p:spPr>
        </p:cxn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8A545F5-DA69-B0A9-5EDB-10A076B3F48A}"/>
              </a:ext>
            </a:extLst>
          </p:cNvPr>
          <p:cNvGrpSpPr/>
          <p:nvPr/>
        </p:nvGrpSpPr>
        <p:grpSpPr>
          <a:xfrm>
            <a:off x="8386333" y="2090061"/>
            <a:ext cx="2956239" cy="2439688"/>
            <a:chOff x="8386332" y="2025440"/>
            <a:chExt cx="2956238" cy="2439688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25F8DE0-CE5F-FF28-FCAD-EE986EDD2C33}"/>
                </a:ext>
              </a:extLst>
            </p:cNvPr>
            <p:cNvSpPr txBox="1"/>
            <p:nvPr/>
          </p:nvSpPr>
          <p:spPr>
            <a:xfrm>
              <a:off x="8386333" y="2795055"/>
              <a:ext cx="2956237" cy="167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4572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</a:p>
            <a:p>
              <a:pPr marL="285750" indent="-285750" defTabSz="4572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endPara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  <a:p>
              <a:pPr marL="285750" indent="-285750" defTabSz="4572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2B3E2719-D61D-088C-8621-81433DE9F1F3}"/>
                </a:ext>
              </a:extLst>
            </p:cNvPr>
            <p:cNvSpPr txBox="1"/>
            <p:nvPr/>
          </p:nvSpPr>
          <p:spPr>
            <a:xfrm>
              <a:off x="8386332" y="2025440"/>
              <a:ext cx="2500743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9BA025DE-A863-49F5-77F8-8F85808988C7}"/>
                </a:ext>
              </a:extLst>
            </p:cNvPr>
            <p:cNvCxnSpPr/>
            <p:nvPr/>
          </p:nvCxnSpPr>
          <p:spPr>
            <a:xfrm>
              <a:off x="8485406" y="2498483"/>
              <a:ext cx="395416" cy="0"/>
            </a:xfrm>
            <a:prstGeom prst="line">
              <a:avLst/>
            </a:prstGeom>
            <a:noFill/>
            <a:ln w="12700" cap="flat" cmpd="sng" algn="ctr">
              <a:solidFill>
                <a:srgbClr val="4F4D5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624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929CAAC-329B-5CF7-138C-1F10A9AD5860}"/>
              </a:ext>
            </a:extLst>
          </p:cNvPr>
          <p:cNvGrpSpPr/>
          <p:nvPr/>
        </p:nvGrpSpPr>
        <p:grpSpPr>
          <a:xfrm>
            <a:off x="6256378" y="3018890"/>
            <a:ext cx="4900828" cy="1072067"/>
            <a:chOff x="6256377" y="3066513"/>
            <a:chExt cx="4900828" cy="1072067"/>
          </a:xfrm>
        </p:grpSpPr>
        <p:sp>
          <p:nvSpPr>
            <p:cNvPr id="3" name="Shape 299">
              <a:extLst>
                <a:ext uri="{FF2B5EF4-FFF2-40B4-BE49-F238E27FC236}">
                  <a16:creationId xmlns:a16="http://schemas.microsoft.com/office/drawing/2014/main" id="{B0927E88-E25D-4FE5-B3F1-52A1D191B86A}"/>
                </a:ext>
              </a:extLst>
            </p:cNvPr>
            <p:cNvSpPr/>
            <p:nvPr/>
          </p:nvSpPr>
          <p:spPr>
            <a:xfrm>
              <a:off x="6256377" y="3142192"/>
              <a:ext cx="923586" cy="92346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algn="ctr" defTabSz="457200">
                <a:defRPr/>
              </a:pPr>
              <a:endParaRPr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/>
                <a:sym typeface="Arial"/>
              </a:endParaRPr>
            </a:p>
          </p:txBody>
        </p:sp>
        <p:sp>
          <p:nvSpPr>
            <p:cNvPr id="4" name="Shape 305">
              <a:extLst>
                <a:ext uri="{FF2B5EF4-FFF2-40B4-BE49-F238E27FC236}">
                  <a16:creationId xmlns:a16="http://schemas.microsoft.com/office/drawing/2014/main" id="{3204DCFE-D3A4-76F3-3170-D2A09503EB19}"/>
                </a:ext>
              </a:extLst>
            </p:cNvPr>
            <p:cNvSpPr txBox="1"/>
            <p:nvPr/>
          </p:nvSpPr>
          <p:spPr>
            <a:xfrm>
              <a:off x="7388402" y="3066513"/>
              <a:ext cx="3768803" cy="1072067"/>
            </a:xfrm>
            <a:prstGeom prst="rect">
              <a:avLst/>
            </a:prstGeom>
            <a:noFill/>
            <a:ln>
              <a:noFill/>
            </a:ln>
          </p:spPr>
          <p:txBody>
            <a:bodyPr lIns="121888" tIns="60938" rIns="121888" bIns="60938" anchor="t" anchorCtr="0">
              <a:no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</a:p>
            <a:p>
              <a:pPr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5" name="Shape 307">
              <a:extLst>
                <a:ext uri="{FF2B5EF4-FFF2-40B4-BE49-F238E27FC236}">
                  <a16:creationId xmlns:a16="http://schemas.microsoft.com/office/drawing/2014/main" id="{6114431E-74E1-1689-3985-00329F527559}"/>
                </a:ext>
              </a:extLst>
            </p:cNvPr>
            <p:cNvSpPr/>
            <p:nvPr/>
          </p:nvSpPr>
          <p:spPr>
            <a:xfrm>
              <a:off x="6530432" y="3445538"/>
              <a:ext cx="350787" cy="3072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defTabSz="457200">
                <a:defRPr/>
              </a:pPr>
              <a:endParaRPr sz="4799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/>
                <a:sym typeface="Arial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A854726-FA06-1CD8-260B-E938C99EB3A6}"/>
              </a:ext>
            </a:extLst>
          </p:cNvPr>
          <p:cNvGrpSpPr/>
          <p:nvPr/>
        </p:nvGrpSpPr>
        <p:grpSpPr>
          <a:xfrm>
            <a:off x="1020309" y="4328655"/>
            <a:ext cx="4755099" cy="1072067"/>
            <a:chOff x="1020308" y="4376278"/>
            <a:chExt cx="4755099" cy="1072067"/>
          </a:xfrm>
        </p:grpSpPr>
        <p:sp>
          <p:nvSpPr>
            <p:cNvPr id="7" name="Shape 297">
              <a:extLst>
                <a:ext uri="{FF2B5EF4-FFF2-40B4-BE49-F238E27FC236}">
                  <a16:creationId xmlns:a16="http://schemas.microsoft.com/office/drawing/2014/main" id="{57EBD3DE-EBDB-EB12-D2DC-2E8E179B5324}"/>
                </a:ext>
              </a:extLst>
            </p:cNvPr>
            <p:cNvSpPr/>
            <p:nvPr/>
          </p:nvSpPr>
          <p:spPr>
            <a:xfrm>
              <a:off x="1020308" y="4448024"/>
              <a:ext cx="923586" cy="923466"/>
            </a:xfrm>
            <a:prstGeom prst="ellipse">
              <a:avLst/>
            </a:prstGeom>
            <a:solidFill>
              <a:srgbClr val="2689CC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algn="ctr" defTabSz="457200">
                <a:defRPr/>
              </a:pPr>
              <a:endParaRPr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/>
                <a:sym typeface="Arial"/>
              </a:endParaRPr>
            </a:p>
          </p:txBody>
        </p:sp>
        <p:sp>
          <p:nvSpPr>
            <p:cNvPr id="15" name="Shape 303">
              <a:extLst>
                <a:ext uri="{FF2B5EF4-FFF2-40B4-BE49-F238E27FC236}">
                  <a16:creationId xmlns:a16="http://schemas.microsoft.com/office/drawing/2014/main" id="{7609DC4D-D92A-D03E-4538-E18DD9C40B5F}"/>
                </a:ext>
              </a:extLst>
            </p:cNvPr>
            <p:cNvSpPr txBox="1"/>
            <p:nvPr/>
          </p:nvSpPr>
          <p:spPr>
            <a:xfrm>
              <a:off x="2006604" y="4376278"/>
              <a:ext cx="3768803" cy="1072067"/>
            </a:xfrm>
            <a:prstGeom prst="rect">
              <a:avLst/>
            </a:prstGeom>
            <a:noFill/>
            <a:ln>
              <a:noFill/>
            </a:ln>
          </p:spPr>
          <p:txBody>
            <a:bodyPr lIns="121888" tIns="60938" rIns="121888" bIns="60938" anchor="t" anchorCtr="0">
              <a:no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</a:p>
            <a:p>
              <a:pPr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6" name="Shape 308">
              <a:extLst>
                <a:ext uri="{FF2B5EF4-FFF2-40B4-BE49-F238E27FC236}">
                  <a16:creationId xmlns:a16="http://schemas.microsoft.com/office/drawing/2014/main" id="{A37EAACC-FA78-F688-CFD4-DF2E0563FDC5}"/>
                </a:ext>
              </a:extLst>
            </p:cNvPr>
            <p:cNvSpPr/>
            <p:nvPr/>
          </p:nvSpPr>
          <p:spPr>
            <a:xfrm>
              <a:off x="1308208" y="4793002"/>
              <a:ext cx="353349" cy="2432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285" y="119712"/>
                  </a:moveTo>
                  <a:lnTo>
                    <a:pt x="114285" y="119712"/>
                  </a:lnTo>
                  <a:cubicBezTo>
                    <a:pt x="5714" y="119712"/>
                    <a:pt x="5714" y="119712"/>
                    <a:pt x="5714" y="119712"/>
                  </a:cubicBezTo>
                  <a:cubicBezTo>
                    <a:pt x="2955" y="119712"/>
                    <a:pt x="0" y="115406"/>
                    <a:pt x="0" y="111387"/>
                  </a:cubicBezTo>
                  <a:cubicBezTo>
                    <a:pt x="0" y="48516"/>
                    <a:pt x="0" y="48516"/>
                    <a:pt x="0" y="48516"/>
                  </a:cubicBezTo>
                  <a:cubicBezTo>
                    <a:pt x="119802" y="48516"/>
                    <a:pt x="119802" y="48516"/>
                    <a:pt x="119802" y="48516"/>
                  </a:cubicBezTo>
                  <a:cubicBezTo>
                    <a:pt x="119802" y="111387"/>
                    <a:pt x="119802" y="111387"/>
                    <a:pt x="119802" y="111387"/>
                  </a:cubicBezTo>
                  <a:cubicBezTo>
                    <a:pt x="119802" y="115406"/>
                    <a:pt x="117044" y="119712"/>
                    <a:pt x="114285" y="119712"/>
                  </a:cubicBezTo>
                  <a:close/>
                  <a:moveTo>
                    <a:pt x="11231" y="103349"/>
                  </a:moveTo>
                  <a:lnTo>
                    <a:pt x="11231" y="103349"/>
                  </a:lnTo>
                  <a:cubicBezTo>
                    <a:pt x="33497" y="103349"/>
                    <a:pt x="33497" y="103349"/>
                    <a:pt x="33497" y="103349"/>
                  </a:cubicBezTo>
                  <a:cubicBezTo>
                    <a:pt x="33497" y="95311"/>
                    <a:pt x="33497" y="95311"/>
                    <a:pt x="33497" y="95311"/>
                  </a:cubicBezTo>
                  <a:cubicBezTo>
                    <a:pt x="11231" y="95311"/>
                    <a:pt x="11231" y="95311"/>
                    <a:pt x="11231" y="95311"/>
                  </a:cubicBezTo>
                  <a:lnTo>
                    <a:pt x="11231" y="103349"/>
                  </a:lnTo>
                  <a:close/>
                  <a:moveTo>
                    <a:pt x="66995" y="78947"/>
                  </a:moveTo>
                  <a:lnTo>
                    <a:pt x="66995" y="78947"/>
                  </a:lnTo>
                  <a:cubicBezTo>
                    <a:pt x="11231" y="78947"/>
                    <a:pt x="11231" y="78947"/>
                    <a:pt x="11231" y="78947"/>
                  </a:cubicBezTo>
                  <a:cubicBezTo>
                    <a:pt x="11231" y="87272"/>
                    <a:pt x="11231" y="87272"/>
                    <a:pt x="11231" y="87272"/>
                  </a:cubicBezTo>
                  <a:cubicBezTo>
                    <a:pt x="66995" y="87272"/>
                    <a:pt x="66995" y="87272"/>
                    <a:pt x="66995" y="87272"/>
                  </a:cubicBezTo>
                  <a:lnTo>
                    <a:pt x="66995" y="78947"/>
                  </a:lnTo>
                  <a:close/>
                  <a:moveTo>
                    <a:pt x="0" y="8038"/>
                  </a:moveTo>
                  <a:lnTo>
                    <a:pt x="0" y="8038"/>
                  </a:lnTo>
                  <a:cubicBezTo>
                    <a:pt x="0" y="4019"/>
                    <a:pt x="2955" y="0"/>
                    <a:pt x="5714" y="0"/>
                  </a:cubicBezTo>
                  <a:cubicBezTo>
                    <a:pt x="114285" y="0"/>
                    <a:pt x="114285" y="0"/>
                    <a:pt x="114285" y="0"/>
                  </a:cubicBezTo>
                  <a:cubicBezTo>
                    <a:pt x="117044" y="0"/>
                    <a:pt x="119802" y="4019"/>
                    <a:pt x="119802" y="8038"/>
                  </a:cubicBezTo>
                  <a:cubicBezTo>
                    <a:pt x="119802" y="32440"/>
                    <a:pt x="119802" y="32440"/>
                    <a:pt x="119802" y="32440"/>
                  </a:cubicBezTo>
                  <a:cubicBezTo>
                    <a:pt x="0" y="32440"/>
                    <a:pt x="0" y="32440"/>
                    <a:pt x="0" y="32440"/>
                  </a:cubicBezTo>
                  <a:lnTo>
                    <a:pt x="0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defTabSz="457200">
                <a:defRPr/>
              </a:pPr>
              <a:endParaRPr sz="4799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/>
                <a:sym typeface="Arial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561EDE3-43D5-C2AD-0DE1-AB3068EAD547}"/>
              </a:ext>
            </a:extLst>
          </p:cNvPr>
          <p:cNvGrpSpPr/>
          <p:nvPr/>
        </p:nvGrpSpPr>
        <p:grpSpPr>
          <a:xfrm>
            <a:off x="6234587" y="1698125"/>
            <a:ext cx="4922619" cy="1072067"/>
            <a:chOff x="6234586" y="1745748"/>
            <a:chExt cx="4922619" cy="1072067"/>
          </a:xfrm>
        </p:grpSpPr>
        <p:sp>
          <p:nvSpPr>
            <p:cNvPr id="18" name="Shape 298">
              <a:extLst>
                <a:ext uri="{FF2B5EF4-FFF2-40B4-BE49-F238E27FC236}">
                  <a16:creationId xmlns:a16="http://schemas.microsoft.com/office/drawing/2014/main" id="{D2C7848D-201C-B70C-D7C8-CF2E08528337}"/>
                </a:ext>
              </a:extLst>
            </p:cNvPr>
            <p:cNvSpPr/>
            <p:nvPr/>
          </p:nvSpPr>
          <p:spPr>
            <a:xfrm>
              <a:off x="6234586" y="1835067"/>
              <a:ext cx="923586" cy="923466"/>
            </a:xfrm>
            <a:prstGeom prst="ellipse">
              <a:avLst/>
            </a:prstGeom>
            <a:solidFill>
              <a:srgbClr val="2689CC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algn="ctr" defTabSz="457200">
                <a:defRPr/>
              </a:pPr>
              <a:endParaRPr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/>
                <a:sym typeface="Arial"/>
              </a:endParaRPr>
            </a:p>
          </p:txBody>
        </p:sp>
        <p:sp>
          <p:nvSpPr>
            <p:cNvPr id="19" name="Shape 304">
              <a:extLst>
                <a:ext uri="{FF2B5EF4-FFF2-40B4-BE49-F238E27FC236}">
                  <a16:creationId xmlns:a16="http://schemas.microsoft.com/office/drawing/2014/main" id="{9F7E0DFE-80E7-80B0-D3DB-D7CB17F9E627}"/>
                </a:ext>
              </a:extLst>
            </p:cNvPr>
            <p:cNvSpPr txBox="1"/>
            <p:nvPr/>
          </p:nvSpPr>
          <p:spPr>
            <a:xfrm>
              <a:off x="7388402" y="1745748"/>
              <a:ext cx="3768803" cy="1072067"/>
            </a:xfrm>
            <a:prstGeom prst="rect">
              <a:avLst/>
            </a:prstGeom>
            <a:noFill/>
            <a:ln>
              <a:noFill/>
            </a:ln>
          </p:spPr>
          <p:txBody>
            <a:bodyPr lIns="121888" tIns="60938" rIns="121888" bIns="60938" anchor="t" anchorCtr="0">
              <a:no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</a:p>
            <a:p>
              <a:pPr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20" name="Shape 309">
              <a:extLst>
                <a:ext uri="{FF2B5EF4-FFF2-40B4-BE49-F238E27FC236}">
                  <a16:creationId xmlns:a16="http://schemas.microsoft.com/office/drawing/2014/main" id="{D99196C1-EF47-7997-2328-FA8D194DE97A}"/>
                </a:ext>
              </a:extLst>
            </p:cNvPr>
            <p:cNvSpPr/>
            <p:nvPr/>
          </p:nvSpPr>
          <p:spPr>
            <a:xfrm>
              <a:off x="6521637" y="2113591"/>
              <a:ext cx="350790" cy="3175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219" y="119779"/>
                  </a:moveTo>
                  <a:lnTo>
                    <a:pt x="114219" y="119779"/>
                  </a:lnTo>
                  <a:cubicBezTo>
                    <a:pt x="104252" y="119779"/>
                    <a:pt x="104252" y="119779"/>
                    <a:pt x="104252" y="119779"/>
                  </a:cubicBezTo>
                  <a:cubicBezTo>
                    <a:pt x="104252" y="70018"/>
                    <a:pt x="104252" y="70018"/>
                    <a:pt x="104252" y="70018"/>
                  </a:cubicBezTo>
                  <a:cubicBezTo>
                    <a:pt x="104252" y="31045"/>
                    <a:pt x="104252" y="31045"/>
                    <a:pt x="104252" y="31045"/>
                  </a:cubicBezTo>
                  <a:cubicBezTo>
                    <a:pt x="114219" y="31045"/>
                    <a:pt x="114219" y="31045"/>
                    <a:pt x="114219" y="31045"/>
                  </a:cubicBezTo>
                  <a:cubicBezTo>
                    <a:pt x="117009" y="31045"/>
                    <a:pt x="119800" y="32587"/>
                    <a:pt x="119800" y="37431"/>
                  </a:cubicBezTo>
                  <a:cubicBezTo>
                    <a:pt x="119800" y="76183"/>
                    <a:pt x="119800" y="76183"/>
                    <a:pt x="119800" y="76183"/>
                  </a:cubicBezTo>
                  <a:cubicBezTo>
                    <a:pt x="119800" y="101064"/>
                    <a:pt x="119800" y="101064"/>
                    <a:pt x="119800" y="101064"/>
                  </a:cubicBezTo>
                  <a:cubicBezTo>
                    <a:pt x="119800" y="113614"/>
                    <a:pt x="119800" y="113614"/>
                    <a:pt x="119800" y="113614"/>
                  </a:cubicBezTo>
                  <a:cubicBezTo>
                    <a:pt x="119800" y="116697"/>
                    <a:pt x="117009" y="119779"/>
                    <a:pt x="114219" y="119779"/>
                  </a:cubicBezTo>
                  <a:close/>
                  <a:moveTo>
                    <a:pt x="19734" y="119779"/>
                  </a:moveTo>
                  <a:lnTo>
                    <a:pt x="19734" y="119779"/>
                  </a:lnTo>
                  <a:cubicBezTo>
                    <a:pt x="19734" y="70018"/>
                    <a:pt x="19734" y="70018"/>
                    <a:pt x="19734" y="70018"/>
                  </a:cubicBezTo>
                  <a:cubicBezTo>
                    <a:pt x="19734" y="68477"/>
                    <a:pt x="19734" y="68477"/>
                    <a:pt x="19734" y="68477"/>
                  </a:cubicBezTo>
                  <a:cubicBezTo>
                    <a:pt x="19734" y="31045"/>
                    <a:pt x="19734" y="31045"/>
                    <a:pt x="19734" y="31045"/>
                  </a:cubicBezTo>
                  <a:cubicBezTo>
                    <a:pt x="31096" y="31045"/>
                    <a:pt x="31096" y="31045"/>
                    <a:pt x="31096" y="31045"/>
                  </a:cubicBezTo>
                  <a:cubicBezTo>
                    <a:pt x="31096" y="14091"/>
                    <a:pt x="43654" y="0"/>
                    <a:pt x="59202" y="0"/>
                  </a:cubicBezTo>
                  <a:cubicBezTo>
                    <a:pt x="74750" y="0"/>
                    <a:pt x="87308" y="14091"/>
                    <a:pt x="87308" y="31045"/>
                  </a:cubicBezTo>
                  <a:cubicBezTo>
                    <a:pt x="98671" y="31045"/>
                    <a:pt x="98671" y="31045"/>
                    <a:pt x="98671" y="31045"/>
                  </a:cubicBezTo>
                  <a:cubicBezTo>
                    <a:pt x="98671" y="70018"/>
                    <a:pt x="98671" y="70018"/>
                    <a:pt x="98671" y="70018"/>
                  </a:cubicBezTo>
                  <a:cubicBezTo>
                    <a:pt x="98671" y="119779"/>
                    <a:pt x="98671" y="119779"/>
                    <a:pt x="98671" y="119779"/>
                  </a:cubicBezTo>
                  <a:lnTo>
                    <a:pt x="19734" y="119779"/>
                  </a:lnTo>
                  <a:close/>
                  <a:moveTo>
                    <a:pt x="59202" y="12550"/>
                  </a:moveTo>
                  <a:lnTo>
                    <a:pt x="59202" y="12550"/>
                  </a:lnTo>
                  <a:cubicBezTo>
                    <a:pt x="50830" y="12550"/>
                    <a:pt x="42259" y="20256"/>
                    <a:pt x="42259" y="31045"/>
                  </a:cubicBezTo>
                  <a:cubicBezTo>
                    <a:pt x="76146" y="31045"/>
                    <a:pt x="76146" y="31045"/>
                    <a:pt x="76146" y="31045"/>
                  </a:cubicBezTo>
                  <a:cubicBezTo>
                    <a:pt x="76146" y="20256"/>
                    <a:pt x="69169" y="12550"/>
                    <a:pt x="59202" y="12550"/>
                  </a:cubicBezTo>
                  <a:close/>
                  <a:moveTo>
                    <a:pt x="0" y="113614"/>
                  </a:moveTo>
                  <a:lnTo>
                    <a:pt x="0" y="113614"/>
                  </a:lnTo>
                  <a:cubicBezTo>
                    <a:pt x="0" y="101064"/>
                    <a:pt x="0" y="101064"/>
                    <a:pt x="0" y="101064"/>
                  </a:cubicBezTo>
                  <a:cubicBezTo>
                    <a:pt x="0" y="76183"/>
                    <a:pt x="0" y="76183"/>
                    <a:pt x="0" y="76183"/>
                  </a:cubicBezTo>
                  <a:cubicBezTo>
                    <a:pt x="0" y="37431"/>
                    <a:pt x="0" y="37431"/>
                    <a:pt x="0" y="37431"/>
                  </a:cubicBezTo>
                  <a:cubicBezTo>
                    <a:pt x="0" y="32587"/>
                    <a:pt x="1395" y="31045"/>
                    <a:pt x="5780" y="31045"/>
                  </a:cubicBezTo>
                  <a:cubicBezTo>
                    <a:pt x="14152" y="31045"/>
                    <a:pt x="14152" y="31045"/>
                    <a:pt x="14152" y="31045"/>
                  </a:cubicBezTo>
                  <a:cubicBezTo>
                    <a:pt x="14152" y="68477"/>
                    <a:pt x="14152" y="68477"/>
                    <a:pt x="14152" y="68477"/>
                  </a:cubicBezTo>
                  <a:cubicBezTo>
                    <a:pt x="14152" y="70018"/>
                    <a:pt x="14152" y="70018"/>
                    <a:pt x="14152" y="70018"/>
                  </a:cubicBezTo>
                  <a:cubicBezTo>
                    <a:pt x="14152" y="119779"/>
                    <a:pt x="14152" y="119779"/>
                    <a:pt x="14152" y="119779"/>
                  </a:cubicBezTo>
                  <a:cubicBezTo>
                    <a:pt x="5780" y="119779"/>
                    <a:pt x="5780" y="119779"/>
                    <a:pt x="5780" y="119779"/>
                  </a:cubicBezTo>
                  <a:cubicBezTo>
                    <a:pt x="1395" y="119779"/>
                    <a:pt x="0" y="116697"/>
                    <a:pt x="0" y="1136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defTabSz="457200">
                <a:defRPr/>
              </a:pPr>
              <a:endParaRPr sz="4799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/>
                <a:sym typeface="Arial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81A21AC-EEC9-1A3B-5339-27A3AF554E39}"/>
              </a:ext>
            </a:extLst>
          </p:cNvPr>
          <p:cNvGrpSpPr/>
          <p:nvPr/>
        </p:nvGrpSpPr>
        <p:grpSpPr>
          <a:xfrm>
            <a:off x="6256378" y="4328655"/>
            <a:ext cx="4900828" cy="1072067"/>
            <a:chOff x="6256377" y="4376278"/>
            <a:chExt cx="4900828" cy="1072067"/>
          </a:xfrm>
        </p:grpSpPr>
        <p:sp>
          <p:nvSpPr>
            <p:cNvPr id="22" name="Shape 300">
              <a:extLst>
                <a:ext uri="{FF2B5EF4-FFF2-40B4-BE49-F238E27FC236}">
                  <a16:creationId xmlns:a16="http://schemas.microsoft.com/office/drawing/2014/main" id="{BFDCBAB0-1358-3E1D-637C-873136D03E1F}"/>
                </a:ext>
              </a:extLst>
            </p:cNvPr>
            <p:cNvSpPr/>
            <p:nvPr/>
          </p:nvSpPr>
          <p:spPr>
            <a:xfrm>
              <a:off x="6256377" y="4448024"/>
              <a:ext cx="923586" cy="923466"/>
            </a:xfrm>
            <a:prstGeom prst="ellipse">
              <a:avLst/>
            </a:prstGeom>
            <a:solidFill>
              <a:srgbClr val="2689CC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algn="ctr" defTabSz="457200">
                <a:defRPr/>
              </a:pPr>
              <a:endParaRPr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/>
                <a:sym typeface="Arial"/>
              </a:endParaRPr>
            </a:p>
          </p:txBody>
        </p:sp>
        <p:sp>
          <p:nvSpPr>
            <p:cNvPr id="23" name="Shape 306">
              <a:extLst>
                <a:ext uri="{FF2B5EF4-FFF2-40B4-BE49-F238E27FC236}">
                  <a16:creationId xmlns:a16="http://schemas.microsoft.com/office/drawing/2014/main" id="{339540FC-9C8C-F1B7-1D9C-BC0BF3681B33}"/>
                </a:ext>
              </a:extLst>
            </p:cNvPr>
            <p:cNvSpPr txBox="1"/>
            <p:nvPr/>
          </p:nvSpPr>
          <p:spPr>
            <a:xfrm>
              <a:off x="7388402" y="4376278"/>
              <a:ext cx="3768803" cy="1072067"/>
            </a:xfrm>
            <a:prstGeom prst="rect">
              <a:avLst/>
            </a:prstGeom>
            <a:noFill/>
            <a:ln>
              <a:noFill/>
            </a:ln>
          </p:spPr>
          <p:txBody>
            <a:bodyPr lIns="121888" tIns="60938" rIns="121888" bIns="60938" anchor="t" anchorCtr="0">
              <a:no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</a:p>
            <a:p>
              <a:pPr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24" name="Shape 310">
              <a:extLst>
                <a:ext uri="{FF2B5EF4-FFF2-40B4-BE49-F238E27FC236}">
                  <a16:creationId xmlns:a16="http://schemas.microsoft.com/office/drawing/2014/main" id="{2245DE00-808D-7F08-7052-509B6A655CEF}"/>
                </a:ext>
              </a:extLst>
            </p:cNvPr>
            <p:cNvSpPr/>
            <p:nvPr/>
          </p:nvSpPr>
          <p:spPr>
            <a:xfrm>
              <a:off x="6521637" y="4756965"/>
              <a:ext cx="348228" cy="3200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49130"/>
                  </a:moveTo>
                  <a:lnTo>
                    <a:pt x="119800" y="49130"/>
                  </a:lnTo>
                  <a:cubicBezTo>
                    <a:pt x="119800" y="58260"/>
                    <a:pt x="112811" y="66086"/>
                    <a:pt x="104226" y="66086"/>
                  </a:cubicBezTo>
                  <a:cubicBezTo>
                    <a:pt x="95840" y="66086"/>
                    <a:pt x="90249" y="58260"/>
                    <a:pt x="90249" y="49130"/>
                  </a:cubicBezTo>
                  <a:lnTo>
                    <a:pt x="90249" y="49130"/>
                  </a:lnTo>
                  <a:lnTo>
                    <a:pt x="90249" y="49130"/>
                  </a:lnTo>
                  <a:lnTo>
                    <a:pt x="90249" y="49130"/>
                  </a:lnTo>
                  <a:cubicBezTo>
                    <a:pt x="90249" y="58260"/>
                    <a:pt x="83261" y="66086"/>
                    <a:pt x="74675" y="66086"/>
                  </a:cubicBezTo>
                  <a:cubicBezTo>
                    <a:pt x="66289" y="66086"/>
                    <a:pt x="59101" y="58260"/>
                    <a:pt x="59101" y="49130"/>
                  </a:cubicBezTo>
                  <a:lnTo>
                    <a:pt x="59101" y="49130"/>
                  </a:lnTo>
                  <a:lnTo>
                    <a:pt x="59101" y="49130"/>
                  </a:lnTo>
                  <a:lnTo>
                    <a:pt x="59101" y="49130"/>
                  </a:lnTo>
                  <a:lnTo>
                    <a:pt x="59101" y="49130"/>
                  </a:lnTo>
                  <a:cubicBezTo>
                    <a:pt x="59101" y="58260"/>
                    <a:pt x="53510" y="66086"/>
                    <a:pt x="45124" y="66086"/>
                  </a:cubicBezTo>
                  <a:cubicBezTo>
                    <a:pt x="36539" y="66086"/>
                    <a:pt x="29550" y="58260"/>
                    <a:pt x="29550" y="49130"/>
                  </a:cubicBezTo>
                  <a:lnTo>
                    <a:pt x="29550" y="49130"/>
                  </a:lnTo>
                  <a:lnTo>
                    <a:pt x="29550" y="49130"/>
                  </a:lnTo>
                  <a:lnTo>
                    <a:pt x="29550" y="49130"/>
                  </a:lnTo>
                  <a:lnTo>
                    <a:pt x="29550" y="49130"/>
                  </a:lnTo>
                  <a:cubicBezTo>
                    <a:pt x="29550" y="58260"/>
                    <a:pt x="22562" y="66086"/>
                    <a:pt x="13976" y="66086"/>
                  </a:cubicBezTo>
                  <a:cubicBezTo>
                    <a:pt x="5590" y="66086"/>
                    <a:pt x="0" y="58260"/>
                    <a:pt x="0" y="49130"/>
                  </a:cubicBezTo>
                  <a:lnTo>
                    <a:pt x="0" y="49130"/>
                  </a:lnTo>
                  <a:lnTo>
                    <a:pt x="0" y="49130"/>
                  </a:lnTo>
                  <a:lnTo>
                    <a:pt x="0" y="49130"/>
                  </a:lnTo>
                  <a:cubicBezTo>
                    <a:pt x="9783" y="18260"/>
                    <a:pt x="9783" y="18260"/>
                    <a:pt x="9783" y="18260"/>
                  </a:cubicBezTo>
                  <a:cubicBezTo>
                    <a:pt x="110016" y="18260"/>
                    <a:pt x="110016" y="18260"/>
                    <a:pt x="110016" y="18260"/>
                  </a:cubicBezTo>
                  <a:cubicBezTo>
                    <a:pt x="119800" y="49130"/>
                    <a:pt x="119800" y="49130"/>
                    <a:pt x="119800" y="49130"/>
                  </a:cubicBezTo>
                  <a:close/>
                  <a:moveTo>
                    <a:pt x="101430" y="12173"/>
                  </a:moveTo>
                  <a:lnTo>
                    <a:pt x="101430" y="12173"/>
                  </a:lnTo>
                  <a:cubicBezTo>
                    <a:pt x="18169" y="12173"/>
                    <a:pt x="18169" y="12173"/>
                    <a:pt x="18169" y="12173"/>
                  </a:cubicBezTo>
                  <a:cubicBezTo>
                    <a:pt x="15374" y="12173"/>
                    <a:pt x="12579" y="10652"/>
                    <a:pt x="12579" y="6086"/>
                  </a:cubicBezTo>
                  <a:cubicBezTo>
                    <a:pt x="12579" y="3043"/>
                    <a:pt x="15374" y="0"/>
                    <a:pt x="18169" y="0"/>
                  </a:cubicBezTo>
                  <a:cubicBezTo>
                    <a:pt x="101430" y="0"/>
                    <a:pt x="101430" y="0"/>
                    <a:pt x="101430" y="0"/>
                  </a:cubicBezTo>
                  <a:cubicBezTo>
                    <a:pt x="104226" y="0"/>
                    <a:pt x="107221" y="3043"/>
                    <a:pt x="107221" y="6086"/>
                  </a:cubicBezTo>
                  <a:cubicBezTo>
                    <a:pt x="107221" y="10652"/>
                    <a:pt x="104226" y="12173"/>
                    <a:pt x="101430" y="12173"/>
                  </a:cubicBezTo>
                  <a:close/>
                  <a:moveTo>
                    <a:pt x="16772" y="72173"/>
                  </a:moveTo>
                  <a:lnTo>
                    <a:pt x="16772" y="72173"/>
                  </a:lnTo>
                  <a:lnTo>
                    <a:pt x="16772" y="72173"/>
                  </a:lnTo>
                  <a:cubicBezTo>
                    <a:pt x="16772" y="72173"/>
                    <a:pt x="16772" y="72173"/>
                    <a:pt x="18169" y="72173"/>
                  </a:cubicBezTo>
                  <a:lnTo>
                    <a:pt x="18169" y="72173"/>
                  </a:lnTo>
                  <a:cubicBezTo>
                    <a:pt x="18169" y="72173"/>
                    <a:pt x="18169" y="72173"/>
                    <a:pt x="19567" y="72173"/>
                  </a:cubicBezTo>
                  <a:cubicBezTo>
                    <a:pt x="19567" y="70652"/>
                    <a:pt x="21164" y="70652"/>
                    <a:pt x="22562" y="70652"/>
                  </a:cubicBezTo>
                  <a:lnTo>
                    <a:pt x="22562" y="70652"/>
                  </a:lnTo>
                  <a:lnTo>
                    <a:pt x="22562" y="70652"/>
                  </a:lnTo>
                  <a:cubicBezTo>
                    <a:pt x="22562" y="101304"/>
                    <a:pt x="22562" y="101304"/>
                    <a:pt x="22562" y="101304"/>
                  </a:cubicBezTo>
                  <a:cubicBezTo>
                    <a:pt x="97237" y="101304"/>
                    <a:pt x="97237" y="101304"/>
                    <a:pt x="97237" y="101304"/>
                  </a:cubicBezTo>
                  <a:cubicBezTo>
                    <a:pt x="97237" y="70652"/>
                    <a:pt x="97237" y="70652"/>
                    <a:pt x="97237" y="70652"/>
                  </a:cubicBezTo>
                  <a:lnTo>
                    <a:pt x="97237" y="70652"/>
                  </a:lnTo>
                  <a:lnTo>
                    <a:pt x="97237" y="70652"/>
                  </a:lnTo>
                  <a:cubicBezTo>
                    <a:pt x="98635" y="70652"/>
                    <a:pt x="98635" y="70652"/>
                    <a:pt x="100033" y="72173"/>
                  </a:cubicBezTo>
                  <a:cubicBezTo>
                    <a:pt x="100033" y="72173"/>
                    <a:pt x="100033" y="72173"/>
                    <a:pt x="101430" y="72173"/>
                  </a:cubicBezTo>
                  <a:lnTo>
                    <a:pt x="101430" y="72173"/>
                  </a:lnTo>
                  <a:lnTo>
                    <a:pt x="102828" y="72173"/>
                  </a:lnTo>
                  <a:lnTo>
                    <a:pt x="102828" y="72173"/>
                  </a:lnTo>
                  <a:lnTo>
                    <a:pt x="104226" y="72173"/>
                  </a:lnTo>
                  <a:cubicBezTo>
                    <a:pt x="105823" y="72173"/>
                    <a:pt x="107221" y="72173"/>
                    <a:pt x="108618" y="72173"/>
                  </a:cubicBezTo>
                  <a:cubicBezTo>
                    <a:pt x="108618" y="113695"/>
                    <a:pt x="108618" y="113695"/>
                    <a:pt x="108618" y="113695"/>
                  </a:cubicBezTo>
                  <a:cubicBezTo>
                    <a:pt x="108618" y="116739"/>
                    <a:pt x="105823" y="119782"/>
                    <a:pt x="102828" y="119782"/>
                  </a:cubicBezTo>
                  <a:cubicBezTo>
                    <a:pt x="16772" y="119782"/>
                    <a:pt x="16772" y="119782"/>
                    <a:pt x="16772" y="119782"/>
                  </a:cubicBezTo>
                  <a:cubicBezTo>
                    <a:pt x="12579" y="119782"/>
                    <a:pt x="11181" y="116739"/>
                    <a:pt x="11181" y="113695"/>
                  </a:cubicBezTo>
                  <a:cubicBezTo>
                    <a:pt x="11181" y="72173"/>
                    <a:pt x="11181" y="72173"/>
                    <a:pt x="11181" y="72173"/>
                  </a:cubicBezTo>
                  <a:cubicBezTo>
                    <a:pt x="12579" y="72173"/>
                    <a:pt x="12579" y="72173"/>
                    <a:pt x="13976" y="72173"/>
                  </a:cubicBezTo>
                  <a:cubicBezTo>
                    <a:pt x="15374" y="72173"/>
                    <a:pt x="15374" y="72173"/>
                    <a:pt x="16772" y="72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defTabSz="457200">
                <a:defRPr/>
              </a:pPr>
              <a:endParaRPr sz="4799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/>
                <a:sym typeface="Arial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2E8462-DB7D-87A7-CD96-2082D8C7B155}"/>
              </a:ext>
            </a:extLst>
          </p:cNvPr>
          <p:cNvGrpSpPr/>
          <p:nvPr/>
        </p:nvGrpSpPr>
        <p:grpSpPr>
          <a:xfrm>
            <a:off x="1020309" y="3018890"/>
            <a:ext cx="4755099" cy="1072067"/>
            <a:chOff x="1020308" y="3066513"/>
            <a:chExt cx="4755099" cy="1072067"/>
          </a:xfrm>
        </p:grpSpPr>
        <p:sp>
          <p:nvSpPr>
            <p:cNvPr id="26" name="Shape 296">
              <a:extLst>
                <a:ext uri="{FF2B5EF4-FFF2-40B4-BE49-F238E27FC236}">
                  <a16:creationId xmlns:a16="http://schemas.microsoft.com/office/drawing/2014/main" id="{2AB42B74-756E-12FE-CB64-62EC6A41117A}"/>
                </a:ext>
              </a:extLst>
            </p:cNvPr>
            <p:cNvSpPr/>
            <p:nvPr/>
          </p:nvSpPr>
          <p:spPr>
            <a:xfrm>
              <a:off x="1020308" y="3142192"/>
              <a:ext cx="923586" cy="92346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algn="ctr" defTabSz="457200">
                <a:defRPr/>
              </a:pPr>
              <a:endParaRPr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/>
                <a:sym typeface="Arial"/>
              </a:endParaRPr>
            </a:p>
          </p:txBody>
        </p:sp>
        <p:sp>
          <p:nvSpPr>
            <p:cNvPr id="27" name="Shape 302">
              <a:extLst>
                <a:ext uri="{FF2B5EF4-FFF2-40B4-BE49-F238E27FC236}">
                  <a16:creationId xmlns:a16="http://schemas.microsoft.com/office/drawing/2014/main" id="{F1D28180-84B5-E5F5-8AE3-ECD67B9F211A}"/>
                </a:ext>
              </a:extLst>
            </p:cNvPr>
            <p:cNvSpPr txBox="1"/>
            <p:nvPr/>
          </p:nvSpPr>
          <p:spPr>
            <a:xfrm>
              <a:off x="2006604" y="3066513"/>
              <a:ext cx="3768803" cy="1072067"/>
            </a:xfrm>
            <a:prstGeom prst="rect">
              <a:avLst/>
            </a:prstGeom>
            <a:noFill/>
            <a:ln>
              <a:noFill/>
            </a:ln>
          </p:spPr>
          <p:txBody>
            <a:bodyPr lIns="121888" tIns="60938" rIns="121888" bIns="60938" anchor="t" anchorCtr="0">
              <a:no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</a:p>
            <a:p>
              <a:pPr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28" name="Shape 311">
              <a:extLst>
                <a:ext uri="{FF2B5EF4-FFF2-40B4-BE49-F238E27FC236}">
                  <a16:creationId xmlns:a16="http://schemas.microsoft.com/office/drawing/2014/main" id="{D4E3AEFC-26C5-A873-2489-CD3E04EC9171}"/>
                </a:ext>
              </a:extLst>
            </p:cNvPr>
            <p:cNvSpPr/>
            <p:nvPr/>
          </p:nvSpPr>
          <p:spPr>
            <a:xfrm>
              <a:off x="1321683" y="3441189"/>
              <a:ext cx="345666" cy="337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141" y="70223"/>
                  </a:moveTo>
                  <a:lnTo>
                    <a:pt x="114141" y="70223"/>
                  </a:lnTo>
                  <a:cubicBezTo>
                    <a:pt x="112727" y="70223"/>
                    <a:pt x="112727" y="70223"/>
                    <a:pt x="112727" y="70223"/>
                  </a:cubicBezTo>
                  <a:lnTo>
                    <a:pt x="112727" y="70223"/>
                  </a:lnTo>
                  <a:cubicBezTo>
                    <a:pt x="109898" y="70223"/>
                    <a:pt x="109898" y="70223"/>
                    <a:pt x="109898" y="70223"/>
                  </a:cubicBezTo>
                  <a:cubicBezTo>
                    <a:pt x="109898" y="80344"/>
                    <a:pt x="109898" y="80344"/>
                    <a:pt x="109898" y="80344"/>
                  </a:cubicBezTo>
                  <a:lnTo>
                    <a:pt x="109898" y="80344"/>
                  </a:lnTo>
                  <a:lnTo>
                    <a:pt x="109898" y="81790"/>
                  </a:lnTo>
                  <a:lnTo>
                    <a:pt x="109898" y="81790"/>
                  </a:lnTo>
                  <a:cubicBezTo>
                    <a:pt x="109898" y="81790"/>
                    <a:pt x="109898" y="81790"/>
                    <a:pt x="109898" y="83235"/>
                  </a:cubicBezTo>
                  <a:lnTo>
                    <a:pt x="109898" y="83235"/>
                  </a:lnTo>
                  <a:lnTo>
                    <a:pt x="109898" y="83235"/>
                  </a:lnTo>
                  <a:lnTo>
                    <a:pt x="108484" y="84681"/>
                  </a:lnTo>
                  <a:lnTo>
                    <a:pt x="108484" y="84681"/>
                  </a:lnTo>
                  <a:cubicBezTo>
                    <a:pt x="107070" y="86127"/>
                    <a:pt x="105656" y="86127"/>
                    <a:pt x="104040" y="86127"/>
                  </a:cubicBezTo>
                  <a:lnTo>
                    <a:pt x="104040" y="86127"/>
                  </a:lnTo>
                  <a:lnTo>
                    <a:pt x="104040" y="86127"/>
                  </a:lnTo>
                  <a:lnTo>
                    <a:pt x="104040" y="86127"/>
                  </a:lnTo>
                  <a:cubicBezTo>
                    <a:pt x="102626" y="86127"/>
                    <a:pt x="101212" y="86127"/>
                    <a:pt x="101212" y="84681"/>
                  </a:cubicBezTo>
                  <a:cubicBezTo>
                    <a:pt x="87070" y="70223"/>
                    <a:pt x="87070" y="70223"/>
                    <a:pt x="87070" y="70223"/>
                  </a:cubicBezTo>
                  <a:lnTo>
                    <a:pt x="87070" y="70223"/>
                  </a:lnTo>
                  <a:lnTo>
                    <a:pt x="87070" y="70223"/>
                  </a:lnTo>
                  <a:cubicBezTo>
                    <a:pt x="34141" y="70223"/>
                    <a:pt x="34141" y="70223"/>
                    <a:pt x="34141" y="70223"/>
                  </a:cubicBezTo>
                  <a:cubicBezTo>
                    <a:pt x="31313" y="70223"/>
                    <a:pt x="28484" y="68571"/>
                    <a:pt x="28484" y="64234"/>
                  </a:cubicBezTo>
                  <a:cubicBezTo>
                    <a:pt x="28484" y="5989"/>
                    <a:pt x="28484" y="5989"/>
                    <a:pt x="28484" y="5989"/>
                  </a:cubicBezTo>
                  <a:cubicBezTo>
                    <a:pt x="28484" y="2891"/>
                    <a:pt x="31313" y="0"/>
                    <a:pt x="34141" y="0"/>
                  </a:cubicBezTo>
                  <a:cubicBezTo>
                    <a:pt x="114141" y="0"/>
                    <a:pt x="114141" y="0"/>
                    <a:pt x="114141" y="0"/>
                  </a:cubicBezTo>
                  <a:cubicBezTo>
                    <a:pt x="116969" y="0"/>
                    <a:pt x="119797" y="2891"/>
                    <a:pt x="119797" y="5989"/>
                  </a:cubicBezTo>
                  <a:cubicBezTo>
                    <a:pt x="119797" y="64234"/>
                    <a:pt x="119797" y="64234"/>
                    <a:pt x="119797" y="64234"/>
                  </a:cubicBezTo>
                  <a:cubicBezTo>
                    <a:pt x="119797" y="68571"/>
                    <a:pt x="116969" y="70223"/>
                    <a:pt x="114141" y="70223"/>
                  </a:cubicBezTo>
                  <a:close/>
                  <a:moveTo>
                    <a:pt x="84242" y="76006"/>
                  </a:moveTo>
                  <a:lnTo>
                    <a:pt x="84242" y="76006"/>
                  </a:lnTo>
                  <a:cubicBezTo>
                    <a:pt x="96969" y="89225"/>
                    <a:pt x="96969" y="89225"/>
                    <a:pt x="96969" y="89225"/>
                  </a:cubicBezTo>
                  <a:lnTo>
                    <a:pt x="96969" y="89225"/>
                  </a:lnTo>
                  <a:cubicBezTo>
                    <a:pt x="98383" y="90671"/>
                    <a:pt x="101212" y="92117"/>
                    <a:pt x="104040" y="92117"/>
                  </a:cubicBezTo>
                  <a:cubicBezTo>
                    <a:pt x="104040" y="96454"/>
                    <a:pt x="104040" y="96454"/>
                    <a:pt x="104040" y="96454"/>
                  </a:cubicBezTo>
                  <a:cubicBezTo>
                    <a:pt x="104040" y="99345"/>
                    <a:pt x="102626" y="102237"/>
                    <a:pt x="98383" y="102237"/>
                  </a:cubicBezTo>
                  <a:lnTo>
                    <a:pt x="98383" y="102237"/>
                  </a:lnTo>
                  <a:cubicBezTo>
                    <a:pt x="58383" y="102237"/>
                    <a:pt x="58383" y="102237"/>
                    <a:pt x="58383" y="102237"/>
                  </a:cubicBezTo>
                  <a:lnTo>
                    <a:pt x="58383" y="102237"/>
                  </a:lnTo>
                  <a:cubicBezTo>
                    <a:pt x="45656" y="102237"/>
                    <a:pt x="45656" y="102237"/>
                    <a:pt x="45656" y="102237"/>
                  </a:cubicBezTo>
                  <a:lnTo>
                    <a:pt x="45656" y="102237"/>
                  </a:lnTo>
                  <a:cubicBezTo>
                    <a:pt x="39797" y="102237"/>
                    <a:pt x="39797" y="102237"/>
                    <a:pt x="39797" y="102237"/>
                  </a:cubicBezTo>
                  <a:lnTo>
                    <a:pt x="39797" y="102237"/>
                  </a:lnTo>
                  <a:cubicBezTo>
                    <a:pt x="38383" y="102237"/>
                    <a:pt x="38383" y="102237"/>
                    <a:pt x="38383" y="102237"/>
                  </a:cubicBezTo>
                  <a:cubicBezTo>
                    <a:pt x="22828" y="116901"/>
                    <a:pt x="22828" y="116901"/>
                    <a:pt x="22828" y="116901"/>
                  </a:cubicBezTo>
                  <a:cubicBezTo>
                    <a:pt x="21414" y="118347"/>
                    <a:pt x="20000" y="119793"/>
                    <a:pt x="18383" y="119793"/>
                  </a:cubicBezTo>
                  <a:lnTo>
                    <a:pt x="18383" y="119793"/>
                  </a:lnTo>
                  <a:lnTo>
                    <a:pt x="18383" y="119793"/>
                  </a:lnTo>
                  <a:lnTo>
                    <a:pt x="18383" y="119793"/>
                  </a:lnTo>
                  <a:cubicBezTo>
                    <a:pt x="16969" y="119793"/>
                    <a:pt x="15555" y="118347"/>
                    <a:pt x="15555" y="116901"/>
                  </a:cubicBezTo>
                  <a:cubicBezTo>
                    <a:pt x="14141" y="116901"/>
                    <a:pt x="14141" y="116901"/>
                    <a:pt x="14141" y="116901"/>
                  </a:cubicBezTo>
                  <a:lnTo>
                    <a:pt x="14141" y="116901"/>
                  </a:lnTo>
                  <a:lnTo>
                    <a:pt x="14141" y="116901"/>
                  </a:lnTo>
                  <a:lnTo>
                    <a:pt x="14141" y="115456"/>
                  </a:lnTo>
                  <a:lnTo>
                    <a:pt x="14141" y="115456"/>
                  </a:lnTo>
                  <a:cubicBezTo>
                    <a:pt x="14141" y="115456"/>
                    <a:pt x="12727" y="115456"/>
                    <a:pt x="12727" y="114010"/>
                  </a:cubicBezTo>
                  <a:lnTo>
                    <a:pt x="12727" y="114010"/>
                  </a:lnTo>
                  <a:lnTo>
                    <a:pt x="12727" y="114010"/>
                  </a:lnTo>
                  <a:cubicBezTo>
                    <a:pt x="12727" y="102237"/>
                    <a:pt x="12727" y="102237"/>
                    <a:pt x="12727" y="102237"/>
                  </a:cubicBezTo>
                  <a:lnTo>
                    <a:pt x="12727" y="102237"/>
                  </a:lnTo>
                  <a:lnTo>
                    <a:pt x="12727" y="102237"/>
                  </a:lnTo>
                  <a:cubicBezTo>
                    <a:pt x="5656" y="102237"/>
                    <a:pt x="5656" y="102237"/>
                    <a:pt x="5656" y="102237"/>
                  </a:cubicBezTo>
                  <a:cubicBezTo>
                    <a:pt x="2828" y="102237"/>
                    <a:pt x="0" y="99345"/>
                    <a:pt x="0" y="96454"/>
                  </a:cubicBezTo>
                  <a:cubicBezTo>
                    <a:pt x="0" y="29328"/>
                    <a:pt x="0" y="29328"/>
                    <a:pt x="0" y="29328"/>
                  </a:cubicBezTo>
                  <a:lnTo>
                    <a:pt x="0" y="29328"/>
                  </a:lnTo>
                  <a:cubicBezTo>
                    <a:pt x="0" y="26437"/>
                    <a:pt x="2828" y="23339"/>
                    <a:pt x="5656" y="23339"/>
                  </a:cubicBezTo>
                  <a:cubicBezTo>
                    <a:pt x="22828" y="23339"/>
                    <a:pt x="22828" y="23339"/>
                    <a:pt x="22828" y="23339"/>
                  </a:cubicBezTo>
                  <a:cubicBezTo>
                    <a:pt x="22828" y="64234"/>
                    <a:pt x="22828" y="64234"/>
                    <a:pt x="22828" y="64234"/>
                  </a:cubicBezTo>
                  <a:cubicBezTo>
                    <a:pt x="22828" y="71669"/>
                    <a:pt x="28484" y="76006"/>
                    <a:pt x="34141" y="76006"/>
                  </a:cubicBezTo>
                  <a:lnTo>
                    <a:pt x="84242" y="760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defTabSz="457200">
                <a:defRPr/>
              </a:pPr>
              <a:endParaRPr sz="4799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/>
                <a:sym typeface="Arial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D2112BE-8FF4-91AE-9075-4DE654FDBB55}"/>
              </a:ext>
            </a:extLst>
          </p:cNvPr>
          <p:cNvGrpSpPr/>
          <p:nvPr/>
        </p:nvGrpSpPr>
        <p:grpSpPr>
          <a:xfrm>
            <a:off x="1020309" y="1698125"/>
            <a:ext cx="4755099" cy="1072067"/>
            <a:chOff x="1020308" y="1745748"/>
            <a:chExt cx="4755099" cy="1072067"/>
          </a:xfrm>
        </p:grpSpPr>
        <p:sp>
          <p:nvSpPr>
            <p:cNvPr id="30" name="Shape 295">
              <a:extLst>
                <a:ext uri="{FF2B5EF4-FFF2-40B4-BE49-F238E27FC236}">
                  <a16:creationId xmlns:a16="http://schemas.microsoft.com/office/drawing/2014/main" id="{494F6BA2-4D23-C1B9-0EDF-9AC33E59ABD0}"/>
                </a:ext>
              </a:extLst>
            </p:cNvPr>
            <p:cNvSpPr/>
            <p:nvPr/>
          </p:nvSpPr>
          <p:spPr>
            <a:xfrm>
              <a:off x="1020308" y="1835067"/>
              <a:ext cx="923586" cy="923466"/>
            </a:xfrm>
            <a:prstGeom prst="ellipse">
              <a:avLst/>
            </a:prstGeom>
            <a:solidFill>
              <a:srgbClr val="2689CC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algn="ctr" defTabSz="457200">
                <a:defRPr/>
              </a:pPr>
              <a:endParaRPr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/>
                <a:sym typeface="Arial"/>
              </a:endParaRPr>
            </a:p>
          </p:txBody>
        </p:sp>
        <p:sp>
          <p:nvSpPr>
            <p:cNvPr id="31" name="Shape 301">
              <a:extLst>
                <a:ext uri="{FF2B5EF4-FFF2-40B4-BE49-F238E27FC236}">
                  <a16:creationId xmlns:a16="http://schemas.microsoft.com/office/drawing/2014/main" id="{343D7FD4-E573-1819-8794-D77EE9CA0526}"/>
                </a:ext>
              </a:extLst>
            </p:cNvPr>
            <p:cNvSpPr txBox="1"/>
            <p:nvPr/>
          </p:nvSpPr>
          <p:spPr>
            <a:xfrm>
              <a:off x="2006604" y="1745748"/>
              <a:ext cx="3768803" cy="1072067"/>
            </a:xfrm>
            <a:prstGeom prst="rect">
              <a:avLst/>
            </a:prstGeom>
            <a:noFill/>
            <a:ln>
              <a:noFill/>
            </a:ln>
          </p:spPr>
          <p:txBody>
            <a:bodyPr lIns="121888" tIns="60938" rIns="121888" bIns="60938" anchor="t" anchorCtr="0">
              <a:no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</a:p>
            <a:p>
              <a:pPr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32" name="Shape 312">
              <a:extLst>
                <a:ext uri="{FF2B5EF4-FFF2-40B4-BE49-F238E27FC236}">
                  <a16:creationId xmlns:a16="http://schemas.microsoft.com/office/drawing/2014/main" id="{47454A22-6D6C-6805-AD4A-719C7D412288}"/>
                </a:ext>
              </a:extLst>
            </p:cNvPr>
            <p:cNvSpPr/>
            <p:nvPr/>
          </p:nvSpPr>
          <p:spPr>
            <a:xfrm>
              <a:off x="1300886" y="2152964"/>
              <a:ext cx="348228" cy="2432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863" y="54832"/>
                  </a:moveTo>
                  <a:lnTo>
                    <a:pt x="81863" y="54832"/>
                  </a:lnTo>
                  <a:cubicBezTo>
                    <a:pt x="118402" y="2009"/>
                    <a:pt x="118402" y="2009"/>
                    <a:pt x="118402" y="2009"/>
                  </a:cubicBezTo>
                  <a:cubicBezTo>
                    <a:pt x="119800" y="4019"/>
                    <a:pt x="119800" y="6028"/>
                    <a:pt x="119800" y="8038"/>
                  </a:cubicBezTo>
                  <a:cubicBezTo>
                    <a:pt x="119800" y="111387"/>
                    <a:pt x="119800" y="111387"/>
                    <a:pt x="119800" y="111387"/>
                  </a:cubicBezTo>
                  <a:cubicBezTo>
                    <a:pt x="119800" y="113397"/>
                    <a:pt x="119800" y="115693"/>
                    <a:pt x="118402" y="117703"/>
                  </a:cubicBezTo>
                  <a:lnTo>
                    <a:pt x="81863" y="54832"/>
                  </a:lnTo>
                  <a:close/>
                  <a:moveTo>
                    <a:pt x="1397" y="2009"/>
                  </a:moveTo>
                  <a:lnTo>
                    <a:pt x="1397" y="2009"/>
                  </a:lnTo>
                  <a:cubicBezTo>
                    <a:pt x="2795" y="2009"/>
                    <a:pt x="4193" y="0"/>
                    <a:pt x="5590" y="0"/>
                  </a:cubicBezTo>
                  <a:cubicBezTo>
                    <a:pt x="114209" y="0"/>
                    <a:pt x="114209" y="0"/>
                    <a:pt x="114209" y="0"/>
                  </a:cubicBezTo>
                  <a:cubicBezTo>
                    <a:pt x="115607" y="0"/>
                    <a:pt x="117004" y="2009"/>
                    <a:pt x="118402" y="2009"/>
                  </a:cubicBezTo>
                  <a:cubicBezTo>
                    <a:pt x="59301" y="68899"/>
                    <a:pt x="59301" y="68899"/>
                    <a:pt x="59301" y="68899"/>
                  </a:cubicBezTo>
                  <a:lnTo>
                    <a:pt x="1397" y="2009"/>
                  </a:lnTo>
                  <a:close/>
                  <a:moveTo>
                    <a:pt x="1397" y="117703"/>
                  </a:moveTo>
                  <a:lnTo>
                    <a:pt x="1397" y="117703"/>
                  </a:lnTo>
                  <a:cubicBezTo>
                    <a:pt x="0" y="115693"/>
                    <a:pt x="0" y="113397"/>
                    <a:pt x="0" y="111387"/>
                  </a:cubicBezTo>
                  <a:cubicBezTo>
                    <a:pt x="0" y="8038"/>
                    <a:pt x="0" y="8038"/>
                    <a:pt x="0" y="8038"/>
                  </a:cubicBezTo>
                  <a:cubicBezTo>
                    <a:pt x="0" y="6028"/>
                    <a:pt x="0" y="4019"/>
                    <a:pt x="1397" y="2009"/>
                  </a:cubicBezTo>
                  <a:cubicBezTo>
                    <a:pt x="38136" y="54832"/>
                    <a:pt x="38136" y="54832"/>
                    <a:pt x="38136" y="54832"/>
                  </a:cubicBezTo>
                  <a:lnTo>
                    <a:pt x="1397" y="117703"/>
                  </a:lnTo>
                  <a:close/>
                  <a:moveTo>
                    <a:pt x="59301" y="85263"/>
                  </a:moveTo>
                  <a:lnTo>
                    <a:pt x="59301" y="85263"/>
                  </a:lnTo>
                  <a:cubicBezTo>
                    <a:pt x="74675" y="62870"/>
                    <a:pt x="74675" y="62870"/>
                    <a:pt x="74675" y="62870"/>
                  </a:cubicBezTo>
                  <a:cubicBezTo>
                    <a:pt x="118402" y="117703"/>
                    <a:pt x="118402" y="117703"/>
                    <a:pt x="118402" y="117703"/>
                  </a:cubicBezTo>
                  <a:cubicBezTo>
                    <a:pt x="117004" y="119712"/>
                    <a:pt x="115607" y="119712"/>
                    <a:pt x="114209" y="119712"/>
                  </a:cubicBezTo>
                  <a:cubicBezTo>
                    <a:pt x="5590" y="119712"/>
                    <a:pt x="5590" y="119712"/>
                    <a:pt x="5590" y="119712"/>
                  </a:cubicBezTo>
                  <a:cubicBezTo>
                    <a:pt x="4193" y="119712"/>
                    <a:pt x="2795" y="119712"/>
                    <a:pt x="1397" y="117703"/>
                  </a:cubicBezTo>
                  <a:cubicBezTo>
                    <a:pt x="43727" y="62870"/>
                    <a:pt x="43727" y="62870"/>
                    <a:pt x="43727" y="62870"/>
                  </a:cubicBezTo>
                  <a:lnTo>
                    <a:pt x="59301" y="852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defTabSz="457200">
                <a:defRPr/>
              </a:pPr>
              <a:endParaRPr sz="4799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8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雪山上的人&#10;&#10;描述已自动生成">
            <a:extLst>
              <a:ext uri="{FF2B5EF4-FFF2-40B4-BE49-F238E27FC236}">
                <a16:creationId xmlns:a16="http://schemas.microsoft.com/office/drawing/2014/main" id="{F3F5E126-FF44-4528-8523-C73FEE34F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9A23D1C3-6E11-7482-21E9-6A983DFB66AE}"/>
              </a:ext>
            </a:extLst>
          </p:cNvPr>
          <p:cNvSpPr/>
          <p:nvPr/>
        </p:nvSpPr>
        <p:spPr>
          <a:xfrm>
            <a:off x="3252645" y="421981"/>
            <a:ext cx="8201025" cy="8201025"/>
          </a:xfrm>
          <a:prstGeom prst="ellipse">
            <a:avLst/>
          </a:prstGeom>
          <a:gradFill>
            <a:gsLst>
              <a:gs pos="37000">
                <a:schemeClr val="bg1">
                  <a:alpha val="0"/>
                </a:schemeClr>
              </a:gs>
              <a:gs pos="6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A173B4-4A9B-13B8-1644-F1661CD4FA93}"/>
              </a:ext>
            </a:extLst>
          </p:cNvPr>
          <p:cNvSpPr txBox="1"/>
          <p:nvPr/>
        </p:nvSpPr>
        <p:spPr>
          <a:xfrm>
            <a:off x="6008842" y="901911"/>
            <a:ext cx="2688631" cy="144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2000">
                      <a:prstClr val="white"/>
                    </a:gs>
                    <a:gs pos="78000">
                      <a:prstClr val="white">
                        <a:alpha val="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Arial Black" panose="020B0A04020102020204" pitchFamily="34" charset="0"/>
                <a:ea typeface="思源宋体 CN Heavy" panose="02020900000000000000" pitchFamily="18" charset="-122"/>
                <a:cs typeface="+mn-cs"/>
              </a:rPr>
              <a:t>0</a:t>
            </a:r>
            <a:r>
              <a:rPr lang="en-US" altLang="zh-CN" sz="8800" kern="0" dirty="0">
                <a:gradFill>
                  <a:gsLst>
                    <a:gs pos="22000">
                      <a:prstClr val="white"/>
                    </a:gs>
                    <a:gs pos="78000">
                      <a:prstClr val="white">
                        <a:alpha val="0"/>
                      </a:prstClr>
                    </a:gs>
                  </a:gsLst>
                  <a:lin ang="5400000" scaled="0"/>
                </a:gradFill>
                <a:latin typeface="Arial Black" panose="020B0A04020102020204" pitchFamily="34" charset="0"/>
                <a:ea typeface="思源宋体 CN Heavy" panose="02020900000000000000" pitchFamily="18" charset="-122"/>
              </a:rPr>
              <a:t>3</a:t>
            </a:r>
            <a:endParaRPr kumimoji="0" lang="zh-CN" altLang="en-US" sz="8800" b="0" i="0" u="none" strike="noStrike" kern="0" cap="none" spc="0" normalizeH="0" baseline="0" noProof="0" dirty="0">
              <a:ln>
                <a:noFill/>
              </a:ln>
              <a:gradFill>
                <a:gsLst>
                  <a:gs pos="22000">
                    <a:prstClr val="white"/>
                  </a:gs>
                  <a:gs pos="78000">
                    <a:prstClr val="white">
                      <a:alpha val="0"/>
                    </a:prstClr>
                  </a:gs>
                </a:gsLst>
                <a:lin ang="5400000" scaled="0"/>
              </a:gradFill>
              <a:effectLst/>
              <a:uLnTx/>
              <a:uFillTx/>
              <a:latin typeface="Arial Black" panose="020B0A04020102020204" pitchFamily="34" charset="0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9D8389-D979-76D8-AABF-762D3F7AA50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57266" y="2090433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80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庞门正道标题体" panose="02010600030101010101" pitchFamily="2" charset="-122"/>
              </a:rPr>
              <a:t>Add title text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庞门正道标题体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E590A41-A344-3431-60F3-E3A53AB854C7}"/>
              </a:ext>
            </a:extLst>
          </p:cNvPr>
          <p:cNvSpPr/>
          <p:nvPr/>
        </p:nvSpPr>
        <p:spPr>
          <a:xfrm>
            <a:off x="4475079" y="2923498"/>
            <a:ext cx="575615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93627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599AE0E-61CA-B30C-745D-E2C87F1503AC}"/>
              </a:ext>
            </a:extLst>
          </p:cNvPr>
          <p:cNvSpPr txBox="1"/>
          <p:nvPr/>
        </p:nvSpPr>
        <p:spPr>
          <a:xfrm>
            <a:off x="4517097" y="1370613"/>
            <a:ext cx="6354176" cy="110799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1"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rPr>
              <a:t>Add title</a:t>
            </a:r>
          </a:p>
          <a:p>
            <a:pPr algn="just">
              <a:lnSpc>
                <a:spcPct val="150000"/>
              </a:lnSpc>
              <a:defRPr/>
            </a:pPr>
            <a:r>
              <a:rPr kumimoji="1"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rPr>
              <a:t>Click here to add text content, such as keywords, some brief introductions, etc.</a:t>
            </a:r>
            <a:endParaRPr kumimoji="1"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6F3A705-725D-0203-182C-629CD6B08545}"/>
              </a:ext>
            </a:extLst>
          </p:cNvPr>
          <p:cNvSpPr txBox="1"/>
          <p:nvPr/>
        </p:nvSpPr>
        <p:spPr>
          <a:xfrm>
            <a:off x="5054634" y="3032872"/>
            <a:ext cx="6354175" cy="110799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1"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rPr>
              <a:t>Add title</a:t>
            </a:r>
          </a:p>
          <a:p>
            <a:pPr algn="just">
              <a:lnSpc>
                <a:spcPct val="150000"/>
              </a:lnSpc>
              <a:defRPr/>
            </a:pPr>
            <a:r>
              <a:rPr kumimoji="1"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rPr>
              <a:t>Click here to add text content, such as keywords, some brief introductions, etc.</a:t>
            </a:r>
            <a:endParaRPr kumimoji="1"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0902DE-E4DF-3A43-6C7C-49A9B261865F}"/>
              </a:ext>
            </a:extLst>
          </p:cNvPr>
          <p:cNvSpPr txBox="1"/>
          <p:nvPr/>
        </p:nvSpPr>
        <p:spPr>
          <a:xfrm>
            <a:off x="4517097" y="4695131"/>
            <a:ext cx="6678027" cy="7467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1"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rPr>
              <a:t>Add title</a:t>
            </a:r>
          </a:p>
          <a:p>
            <a:pPr algn="just">
              <a:lnSpc>
                <a:spcPct val="150000"/>
              </a:lnSpc>
              <a:defRPr/>
            </a:pPr>
            <a:r>
              <a:rPr kumimoji="1"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rPr>
              <a:t>Click here to add text content, such as keywords, some brief introductions, etc.</a:t>
            </a:r>
            <a:endParaRPr kumimoji="1"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EF75A90-A809-ACD3-3A3E-D3A0A215368B}"/>
              </a:ext>
            </a:extLst>
          </p:cNvPr>
          <p:cNvGrpSpPr/>
          <p:nvPr/>
        </p:nvGrpSpPr>
        <p:grpSpPr>
          <a:xfrm>
            <a:off x="357394" y="1610415"/>
            <a:ext cx="4192815" cy="3940628"/>
            <a:chOff x="357394" y="1610415"/>
            <a:chExt cx="4192814" cy="3940628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41BC0BEA-2734-0E68-4BFC-BA1E82D0F792}"/>
                </a:ext>
              </a:extLst>
            </p:cNvPr>
            <p:cNvSpPr/>
            <p:nvPr/>
          </p:nvSpPr>
          <p:spPr>
            <a:xfrm rot="5400000">
              <a:off x="357394" y="1610415"/>
              <a:ext cx="3940628" cy="3940628"/>
            </a:xfrm>
            <a:prstGeom prst="ellipse">
              <a:avLst/>
            </a:prstGeom>
            <a:gradFill flip="none" rotWithShape="1">
              <a:gsLst>
                <a:gs pos="0">
                  <a:srgbClr val="2689CC">
                    <a:alpha val="20000"/>
                  </a:srgbClr>
                </a:gs>
                <a:gs pos="56000">
                  <a:srgbClr val="2689CC">
                    <a:alpha val="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307985E-CF5A-BBA4-477C-8EA5CEED7C09}"/>
                </a:ext>
              </a:extLst>
            </p:cNvPr>
            <p:cNvSpPr/>
            <p:nvPr/>
          </p:nvSpPr>
          <p:spPr>
            <a:xfrm>
              <a:off x="3127808" y="1694779"/>
              <a:ext cx="520700" cy="520700"/>
            </a:xfrm>
            <a:prstGeom prst="ellipse">
              <a:avLst/>
            </a:prstGeom>
            <a:solidFill>
              <a:srgbClr val="2689C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139700" dir="5400000" algn="t" rotWithShape="0">
                <a:srgbClr val="00B0F0">
                  <a:alpha val="10000"/>
                </a:srgbClr>
              </a:outerShdw>
            </a:effectLst>
          </p:spPr>
          <p:txBody>
            <a:bodyPr rtlCol="0" anchor="ctr"/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Montserrat ExtraBold" panose="00000900000000000000" pitchFamily="2" charset="0"/>
                  <a:ea typeface="思源宋体 CN" panose="02020400000000000000" pitchFamily="18" charset="-122"/>
                </a:rPr>
                <a:t>1</a:t>
              </a:r>
              <a:endParaRPr lang="zh-CN" altLang="en-US" sz="2000" b="1" kern="0" dirty="0">
                <a:solidFill>
                  <a:prstClr val="white"/>
                </a:solidFill>
                <a:latin typeface="Montserrat ExtraBold" panose="00000900000000000000" pitchFamily="2" charset="0"/>
                <a:ea typeface="思源宋体 CN" panose="02020400000000000000" pitchFamily="18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97679A55-225F-101A-9954-73BD316EA2F5}"/>
                </a:ext>
              </a:extLst>
            </p:cNvPr>
            <p:cNvSpPr/>
            <p:nvPr/>
          </p:nvSpPr>
          <p:spPr>
            <a:xfrm>
              <a:off x="4029508" y="3320379"/>
              <a:ext cx="520700" cy="5207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139700" dir="5400000" algn="t" rotWithShape="0">
                <a:srgbClr val="00B0F0">
                  <a:alpha val="10000"/>
                </a:srgbClr>
              </a:outerShdw>
            </a:effectLst>
          </p:spPr>
          <p:txBody>
            <a:bodyPr rtlCol="0" anchor="ctr"/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Montserrat ExtraBold" panose="00000900000000000000" pitchFamily="2" charset="0"/>
                  <a:ea typeface="思源宋体 CN" panose="02020400000000000000" pitchFamily="18" charset="-122"/>
                </a:rPr>
                <a:t>2</a:t>
              </a:r>
              <a:endParaRPr lang="zh-CN" altLang="en-US" sz="2000" b="1" kern="0" dirty="0">
                <a:solidFill>
                  <a:prstClr val="white"/>
                </a:solidFill>
                <a:latin typeface="Montserrat ExtraBold" panose="00000900000000000000" pitchFamily="2" charset="0"/>
                <a:ea typeface="思源宋体 CN" panose="02020400000000000000" pitchFamily="18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FCEEB348-5E18-07FA-4836-C34743E703AD}"/>
                </a:ext>
              </a:extLst>
            </p:cNvPr>
            <p:cNvSpPr/>
            <p:nvPr/>
          </p:nvSpPr>
          <p:spPr>
            <a:xfrm>
              <a:off x="3127808" y="4945979"/>
              <a:ext cx="520700" cy="520700"/>
            </a:xfrm>
            <a:prstGeom prst="ellipse">
              <a:avLst/>
            </a:prstGeom>
            <a:solidFill>
              <a:srgbClr val="2689C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139700" dir="5400000" algn="t" rotWithShape="0">
                <a:srgbClr val="00B0F0">
                  <a:alpha val="10000"/>
                </a:srgbClr>
              </a:outerShdw>
            </a:effectLst>
          </p:spPr>
          <p:txBody>
            <a:bodyPr rtlCol="0" anchor="ctr"/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Montserrat ExtraBold" panose="00000900000000000000" pitchFamily="2" charset="0"/>
                  <a:ea typeface="思源宋体 CN" panose="02020400000000000000" pitchFamily="18" charset="-122"/>
                </a:rPr>
                <a:t>3</a:t>
              </a:r>
              <a:endParaRPr lang="zh-CN" altLang="en-US" sz="2000" b="1" kern="0" dirty="0">
                <a:solidFill>
                  <a:prstClr val="white"/>
                </a:solidFill>
                <a:latin typeface="Montserrat ExtraBold" panose="00000900000000000000" pitchFamily="2" charset="0"/>
                <a:ea typeface="思源宋体 CN" panose="02020400000000000000" pitchFamily="18" charset="-122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B0BDF1B2-DC4E-C942-4DCB-8B363FE10A50}"/>
                </a:ext>
              </a:extLst>
            </p:cNvPr>
            <p:cNvGrpSpPr/>
            <p:nvPr/>
          </p:nvGrpSpPr>
          <p:grpSpPr>
            <a:xfrm>
              <a:off x="918012" y="2171031"/>
              <a:ext cx="2819397" cy="2819397"/>
              <a:chOff x="1137087" y="2294858"/>
              <a:chExt cx="2819397" cy="2819397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59982B06-4FAC-5495-D6D0-026A8CCA41EF}"/>
                  </a:ext>
                </a:extLst>
              </p:cNvPr>
              <p:cNvSpPr/>
              <p:nvPr/>
            </p:nvSpPr>
            <p:spPr>
              <a:xfrm>
                <a:off x="1137087" y="2294858"/>
                <a:ext cx="2819397" cy="2819397"/>
              </a:xfrm>
              <a:prstGeom prst="ellipse">
                <a:avLst/>
              </a:pr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139700" dir="5400000" algn="t" rotWithShape="0">
                  <a:srgbClr val="00B0F0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  <a:defRPr/>
                </a:pPr>
                <a:endParaRPr lang="en-US" altLang="zh-CN" sz="20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FA96EA9F-D4BF-9942-E153-A90224BE45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28360" y="2586131"/>
                <a:ext cx="2236850" cy="2236850"/>
              </a:xfrm>
              <a:prstGeom prst="ellipse">
                <a:avLst/>
              </a:prstGeom>
              <a:ln w="63500">
                <a:solidFill>
                  <a:sysClr val="window" lastClr="FFFFFF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46929206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51D7C6C-D405-102B-4952-A49685A21341}"/>
              </a:ext>
            </a:extLst>
          </p:cNvPr>
          <p:cNvGrpSpPr/>
          <p:nvPr/>
        </p:nvGrpSpPr>
        <p:grpSpPr>
          <a:xfrm>
            <a:off x="786499" y="1901471"/>
            <a:ext cx="2566736" cy="3474328"/>
            <a:chOff x="609601" y="1893304"/>
            <a:chExt cx="2566736" cy="3474328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D7DBBF28-AADD-3B80-83C2-3BF1FCA3EA5F}"/>
                </a:ext>
              </a:extLst>
            </p:cNvPr>
            <p:cNvSpPr/>
            <p:nvPr/>
          </p:nvSpPr>
          <p:spPr bwMode="auto">
            <a:xfrm flipH="1">
              <a:off x="625643" y="1893304"/>
              <a:ext cx="2523043" cy="3474328"/>
            </a:xfrm>
            <a:prstGeom prst="round1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762000" algn="ctr" rotWithShape="0">
                <a:sysClr val="window" lastClr="FFFFFF">
                  <a:lumMod val="50000"/>
                  <a:alpha val="15000"/>
                </a:sys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pPr marL="0" marR="0" lvl="0" indent="0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BE0BDB3-7D62-0BF8-D94E-41B71638DA57}"/>
                </a:ext>
              </a:extLst>
            </p:cNvPr>
            <p:cNvSpPr/>
            <p:nvPr/>
          </p:nvSpPr>
          <p:spPr>
            <a:xfrm>
              <a:off x="609601" y="3206334"/>
              <a:ext cx="2566736" cy="1162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Add title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字魂35号-经典雅黑" panose="00000500000000000000" pitchFamily="2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字魂35号-经典雅黑" panose="00000500000000000000" pitchFamily="2" charset="-122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586D8D6-2FC8-3086-3D63-43493F7070AE}"/>
                </a:ext>
              </a:extLst>
            </p:cNvPr>
            <p:cNvGrpSpPr/>
            <p:nvPr/>
          </p:nvGrpSpPr>
          <p:grpSpPr>
            <a:xfrm>
              <a:off x="1480400" y="2186846"/>
              <a:ext cx="813529" cy="813529"/>
              <a:chOff x="1508314" y="2186846"/>
              <a:chExt cx="813529" cy="813529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2D235841-13AB-4AD1-2045-590D5DA037F9}"/>
                  </a:ext>
                </a:extLst>
              </p:cNvPr>
              <p:cNvSpPr/>
              <p:nvPr/>
            </p:nvSpPr>
            <p:spPr>
              <a:xfrm>
                <a:off x="1508314" y="2186846"/>
                <a:ext cx="813529" cy="813529"/>
              </a:xfrm>
              <a:prstGeom prst="ellipse">
                <a:avLst/>
              </a:pr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3A087A34-DAEC-5C51-7878-DF38BEEFC3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637" y="2403784"/>
                <a:ext cx="380882" cy="379653"/>
              </a:xfrm>
              <a:custGeom>
                <a:avLst/>
                <a:gdLst>
                  <a:gd name="T0" fmla="*/ 126 w 128"/>
                  <a:gd name="T1" fmla="*/ 1 h 128"/>
                  <a:gd name="T2" fmla="*/ 124 w 128"/>
                  <a:gd name="T3" fmla="*/ 0 h 128"/>
                  <a:gd name="T4" fmla="*/ 122 w 128"/>
                  <a:gd name="T5" fmla="*/ 1 h 128"/>
                  <a:gd name="T6" fmla="*/ 2 w 128"/>
                  <a:gd name="T7" fmla="*/ 81 h 128"/>
                  <a:gd name="T8" fmla="*/ 0 w 128"/>
                  <a:gd name="T9" fmla="*/ 84 h 128"/>
                  <a:gd name="T10" fmla="*/ 3 w 128"/>
                  <a:gd name="T11" fmla="*/ 88 h 128"/>
                  <a:gd name="T12" fmla="*/ 34 w 128"/>
                  <a:gd name="T13" fmla="*/ 100 h 128"/>
                  <a:gd name="T14" fmla="*/ 49 w 128"/>
                  <a:gd name="T15" fmla="*/ 126 h 128"/>
                  <a:gd name="T16" fmla="*/ 52 w 128"/>
                  <a:gd name="T17" fmla="*/ 128 h 128"/>
                  <a:gd name="T18" fmla="*/ 52 w 128"/>
                  <a:gd name="T19" fmla="*/ 128 h 128"/>
                  <a:gd name="T20" fmla="*/ 55 w 128"/>
                  <a:gd name="T21" fmla="*/ 126 h 128"/>
                  <a:gd name="T22" fmla="*/ 64 w 128"/>
                  <a:gd name="T23" fmla="*/ 112 h 128"/>
                  <a:gd name="T24" fmla="*/ 103 w 128"/>
                  <a:gd name="T25" fmla="*/ 128 h 128"/>
                  <a:gd name="T26" fmla="*/ 104 w 128"/>
                  <a:gd name="T27" fmla="*/ 128 h 128"/>
                  <a:gd name="T28" fmla="*/ 106 w 128"/>
                  <a:gd name="T29" fmla="*/ 127 h 128"/>
                  <a:gd name="T30" fmla="*/ 108 w 128"/>
                  <a:gd name="T31" fmla="*/ 125 h 128"/>
                  <a:gd name="T32" fmla="*/ 128 w 128"/>
                  <a:gd name="T33" fmla="*/ 5 h 128"/>
                  <a:gd name="T34" fmla="*/ 126 w 128"/>
                  <a:gd name="T35" fmla="*/ 1 h 128"/>
                  <a:gd name="T36" fmla="*/ 13 w 128"/>
                  <a:gd name="T37" fmla="*/ 83 h 128"/>
                  <a:gd name="T38" fmla="*/ 105 w 128"/>
                  <a:gd name="T39" fmla="*/ 21 h 128"/>
                  <a:gd name="T40" fmla="*/ 38 w 128"/>
                  <a:gd name="T41" fmla="*/ 93 h 128"/>
                  <a:gd name="T42" fmla="*/ 37 w 128"/>
                  <a:gd name="T43" fmla="*/ 93 h 128"/>
                  <a:gd name="T44" fmla="*/ 13 w 128"/>
                  <a:gd name="T45" fmla="*/ 83 h 128"/>
                  <a:gd name="T46" fmla="*/ 41 w 128"/>
                  <a:gd name="T47" fmla="*/ 96 h 128"/>
                  <a:gd name="T48" fmla="*/ 41 w 128"/>
                  <a:gd name="T49" fmla="*/ 96 h 128"/>
                  <a:gd name="T50" fmla="*/ 117 w 128"/>
                  <a:gd name="T51" fmla="*/ 15 h 128"/>
                  <a:gd name="T52" fmla="*/ 52 w 128"/>
                  <a:gd name="T53" fmla="*/ 116 h 128"/>
                  <a:gd name="T54" fmla="*/ 41 w 128"/>
                  <a:gd name="T55" fmla="*/ 96 h 128"/>
                  <a:gd name="T56" fmla="*/ 101 w 128"/>
                  <a:gd name="T57" fmla="*/ 118 h 128"/>
                  <a:gd name="T58" fmla="*/ 67 w 128"/>
                  <a:gd name="T59" fmla="*/ 105 h 128"/>
                  <a:gd name="T60" fmla="*/ 64 w 128"/>
                  <a:gd name="T61" fmla="*/ 104 h 128"/>
                  <a:gd name="T62" fmla="*/ 117 w 128"/>
                  <a:gd name="T63" fmla="*/ 23 h 128"/>
                  <a:gd name="T64" fmla="*/ 101 w 128"/>
                  <a:gd name="T65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8" h="128">
                    <a:moveTo>
                      <a:pt x="126" y="1"/>
                    </a:moveTo>
                    <a:cubicBezTo>
                      <a:pt x="126" y="0"/>
                      <a:pt x="125" y="0"/>
                      <a:pt x="124" y="0"/>
                    </a:cubicBezTo>
                    <a:cubicBezTo>
                      <a:pt x="123" y="0"/>
                      <a:pt x="122" y="0"/>
                      <a:pt x="122" y="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1" y="81"/>
                      <a:pt x="0" y="83"/>
                      <a:pt x="0" y="84"/>
                    </a:cubicBezTo>
                    <a:cubicBezTo>
                      <a:pt x="0" y="86"/>
                      <a:pt x="1" y="87"/>
                      <a:pt x="3" y="8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49" y="126"/>
                      <a:pt x="49" y="126"/>
                      <a:pt x="49" y="126"/>
                    </a:cubicBezTo>
                    <a:cubicBezTo>
                      <a:pt x="49" y="127"/>
                      <a:pt x="51" y="128"/>
                      <a:pt x="52" y="128"/>
                    </a:cubicBezTo>
                    <a:cubicBezTo>
                      <a:pt x="52" y="128"/>
                      <a:pt x="52" y="128"/>
                      <a:pt x="52" y="128"/>
                    </a:cubicBezTo>
                    <a:cubicBezTo>
                      <a:pt x="53" y="128"/>
                      <a:pt x="55" y="127"/>
                      <a:pt x="55" y="126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03" y="128"/>
                      <a:pt x="103" y="128"/>
                      <a:pt x="103" y="128"/>
                    </a:cubicBezTo>
                    <a:cubicBezTo>
                      <a:pt x="103" y="128"/>
                      <a:pt x="103" y="128"/>
                      <a:pt x="104" y="128"/>
                    </a:cubicBezTo>
                    <a:cubicBezTo>
                      <a:pt x="105" y="128"/>
                      <a:pt x="105" y="128"/>
                      <a:pt x="106" y="127"/>
                    </a:cubicBezTo>
                    <a:cubicBezTo>
                      <a:pt x="107" y="127"/>
                      <a:pt x="108" y="126"/>
                      <a:pt x="108" y="125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8" y="3"/>
                      <a:pt x="128" y="2"/>
                      <a:pt x="126" y="1"/>
                    </a:cubicBezTo>
                    <a:close/>
                    <a:moveTo>
                      <a:pt x="13" y="83"/>
                    </a:moveTo>
                    <a:cubicBezTo>
                      <a:pt x="105" y="21"/>
                      <a:pt x="105" y="21"/>
                      <a:pt x="105" y="21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7" y="93"/>
                      <a:pt x="37" y="93"/>
                      <a:pt x="37" y="93"/>
                    </a:cubicBezTo>
                    <a:lnTo>
                      <a:pt x="13" y="83"/>
                    </a:lnTo>
                    <a:close/>
                    <a:moveTo>
                      <a:pt x="41" y="96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52" y="116"/>
                      <a:pt x="52" y="116"/>
                      <a:pt x="52" y="116"/>
                    </a:cubicBezTo>
                    <a:lnTo>
                      <a:pt x="41" y="96"/>
                    </a:lnTo>
                    <a:close/>
                    <a:moveTo>
                      <a:pt x="101" y="118"/>
                    </a:moveTo>
                    <a:cubicBezTo>
                      <a:pt x="67" y="105"/>
                      <a:pt x="67" y="105"/>
                      <a:pt x="67" y="105"/>
                    </a:cubicBezTo>
                    <a:cubicBezTo>
                      <a:pt x="66" y="104"/>
                      <a:pt x="65" y="104"/>
                      <a:pt x="64" y="104"/>
                    </a:cubicBezTo>
                    <a:cubicBezTo>
                      <a:pt x="117" y="23"/>
                      <a:pt x="117" y="23"/>
                      <a:pt x="117" y="23"/>
                    </a:cubicBezTo>
                    <a:lnTo>
                      <a:pt x="101" y="11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</a:endParaRP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CB21B72-2805-57DE-3C68-F03FA78ED89A}"/>
              </a:ext>
            </a:extLst>
          </p:cNvPr>
          <p:cNvGrpSpPr/>
          <p:nvPr/>
        </p:nvGrpSpPr>
        <p:grpSpPr>
          <a:xfrm>
            <a:off x="3474807" y="1901471"/>
            <a:ext cx="2566736" cy="3474328"/>
            <a:chOff x="3422317" y="1893304"/>
            <a:chExt cx="2566736" cy="3474328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0B47778-57B2-ADCC-2A86-A63A99D966D1}"/>
                </a:ext>
              </a:extLst>
            </p:cNvPr>
            <p:cNvSpPr/>
            <p:nvPr/>
          </p:nvSpPr>
          <p:spPr bwMode="auto">
            <a:xfrm>
              <a:off x="3444164" y="1893304"/>
              <a:ext cx="2523043" cy="3474328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762000" algn="ctr" rotWithShape="0">
                <a:sysClr val="window" lastClr="FFFFFF">
                  <a:lumMod val="50000"/>
                  <a:alpha val="15000"/>
                </a:sys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pPr marL="0" marR="0" lvl="0" indent="0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CAC9268-AD04-63B0-9F19-F7929C12A2F8}"/>
                </a:ext>
              </a:extLst>
            </p:cNvPr>
            <p:cNvSpPr/>
            <p:nvPr/>
          </p:nvSpPr>
          <p:spPr>
            <a:xfrm>
              <a:off x="3422317" y="3120609"/>
              <a:ext cx="2566736" cy="1162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Add title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字魂35号-经典雅黑" panose="00000500000000000000" pitchFamily="2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字魂35号-经典雅黑" panose="00000500000000000000" pitchFamily="2" charset="-122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90B82AF-F050-B3A9-8878-0B10EC1572D1}"/>
                </a:ext>
              </a:extLst>
            </p:cNvPr>
            <p:cNvGrpSpPr/>
            <p:nvPr/>
          </p:nvGrpSpPr>
          <p:grpSpPr>
            <a:xfrm>
              <a:off x="4298921" y="2186846"/>
              <a:ext cx="813529" cy="813529"/>
              <a:chOff x="4291637" y="2186846"/>
              <a:chExt cx="813529" cy="813529"/>
            </a:xfrm>
          </p:grpSpPr>
          <p:sp>
            <p:nvSpPr>
              <p:cNvPr id="19" name="Oval 61">
                <a:extLst>
                  <a:ext uri="{FF2B5EF4-FFF2-40B4-BE49-F238E27FC236}">
                    <a16:creationId xmlns:a16="http://schemas.microsoft.com/office/drawing/2014/main" id="{6CE9ACC5-6535-E8E8-6305-4FF3D6568E8F}"/>
                  </a:ext>
                </a:extLst>
              </p:cNvPr>
              <p:cNvSpPr/>
              <p:nvPr/>
            </p:nvSpPr>
            <p:spPr>
              <a:xfrm>
                <a:off x="4291637" y="2186846"/>
                <a:ext cx="813529" cy="813529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20" name="椭圆 18">
                <a:extLst>
                  <a:ext uri="{FF2B5EF4-FFF2-40B4-BE49-F238E27FC236}">
                    <a16:creationId xmlns:a16="http://schemas.microsoft.com/office/drawing/2014/main" id="{7F7288C0-E8A9-15B8-1B07-EDF029155E54}"/>
                  </a:ext>
                </a:extLst>
              </p:cNvPr>
              <p:cNvSpPr/>
              <p:nvPr/>
            </p:nvSpPr>
            <p:spPr>
              <a:xfrm>
                <a:off x="4475550" y="2359935"/>
                <a:ext cx="444342" cy="443725"/>
              </a:xfrm>
              <a:custGeom>
                <a:avLst/>
                <a:gdLst>
                  <a:gd name="T0" fmla="*/ 5498 w 5622"/>
                  <a:gd name="T1" fmla="*/ 2392 h 5622"/>
                  <a:gd name="T2" fmla="*/ 5153 w 5622"/>
                  <a:gd name="T3" fmla="*/ 2392 h 5622"/>
                  <a:gd name="T4" fmla="*/ 4747 w 5622"/>
                  <a:gd name="T5" fmla="*/ 1441 h 5622"/>
                  <a:gd name="T6" fmla="*/ 4986 w 5622"/>
                  <a:gd name="T7" fmla="*/ 1202 h 5622"/>
                  <a:gd name="T8" fmla="*/ 5022 w 5622"/>
                  <a:gd name="T9" fmla="*/ 1114 h 5622"/>
                  <a:gd name="T10" fmla="*/ 4986 w 5622"/>
                  <a:gd name="T11" fmla="*/ 1026 h 5622"/>
                  <a:gd name="T12" fmla="*/ 4569 w 5622"/>
                  <a:gd name="T13" fmla="*/ 609 h 5622"/>
                  <a:gd name="T14" fmla="*/ 4393 w 5622"/>
                  <a:gd name="T15" fmla="*/ 609 h 5622"/>
                  <a:gd name="T16" fmla="*/ 4147 w 5622"/>
                  <a:gd name="T17" fmla="*/ 855 h 5622"/>
                  <a:gd name="T18" fmla="*/ 3215 w 5622"/>
                  <a:gd name="T19" fmla="*/ 474 h 5622"/>
                  <a:gd name="T20" fmla="*/ 3215 w 5622"/>
                  <a:gd name="T21" fmla="*/ 124 h 5622"/>
                  <a:gd name="T22" fmla="*/ 3090 w 5622"/>
                  <a:gd name="T23" fmla="*/ 0 h 5622"/>
                  <a:gd name="T24" fmla="*/ 2500 w 5622"/>
                  <a:gd name="T25" fmla="*/ 0 h 5622"/>
                  <a:gd name="T26" fmla="*/ 2376 w 5622"/>
                  <a:gd name="T27" fmla="*/ 124 h 5622"/>
                  <a:gd name="T28" fmla="*/ 2376 w 5622"/>
                  <a:gd name="T29" fmla="*/ 474 h 5622"/>
                  <a:gd name="T30" fmla="*/ 1437 w 5622"/>
                  <a:gd name="T31" fmla="*/ 860 h 5622"/>
                  <a:gd name="T32" fmla="*/ 1197 w 5622"/>
                  <a:gd name="T33" fmla="*/ 620 h 5622"/>
                  <a:gd name="T34" fmla="*/ 1022 w 5622"/>
                  <a:gd name="T35" fmla="*/ 620 h 5622"/>
                  <a:gd name="T36" fmla="*/ 604 w 5622"/>
                  <a:gd name="T37" fmla="*/ 1037 h 5622"/>
                  <a:gd name="T38" fmla="*/ 568 w 5622"/>
                  <a:gd name="T39" fmla="*/ 1125 h 5622"/>
                  <a:gd name="T40" fmla="*/ 604 w 5622"/>
                  <a:gd name="T41" fmla="*/ 1213 h 5622"/>
                  <a:gd name="T42" fmla="*/ 839 w 5622"/>
                  <a:gd name="T43" fmla="*/ 1448 h 5622"/>
                  <a:gd name="T44" fmla="*/ 437 w 5622"/>
                  <a:gd name="T45" fmla="*/ 2392 h 5622"/>
                  <a:gd name="T46" fmla="*/ 124 w 5622"/>
                  <a:gd name="T47" fmla="*/ 2392 h 5622"/>
                  <a:gd name="T48" fmla="*/ 0 w 5622"/>
                  <a:gd name="T49" fmla="*/ 2516 h 5622"/>
                  <a:gd name="T50" fmla="*/ 0 w 5622"/>
                  <a:gd name="T51" fmla="*/ 3106 h 5622"/>
                  <a:gd name="T52" fmla="*/ 124 w 5622"/>
                  <a:gd name="T53" fmla="*/ 3230 h 5622"/>
                  <a:gd name="T54" fmla="*/ 427 w 5622"/>
                  <a:gd name="T55" fmla="*/ 3230 h 5622"/>
                  <a:gd name="T56" fmla="*/ 814 w 5622"/>
                  <a:gd name="T57" fmla="*/ 4189 h 5622"/>
                  <a:gd name="T58" fmla="*/ 593 w 5622"/>
                  <a:gd name="T59" fmla="*/ 4409 h 5622"/>
                  <a:gd name="T60" fmla="*/ 593 w 5622"/>
                  <a:gd name="T61" fmla="*/ 4584 h 5622"/>
                  <a:gd name="T62" fmla="*/ 1011 w 5622"/>
                  <a:gd name="T63" fmla="*/ 5002 h 5622"/>
                  <a:gd name="T64" fmla="*/ 1099 w 5622"/>
                  <a:gd name="T65" fmla="*/ 5038 h 5622"/>
                  <a:gd name="T66" fmla="*/ 1186 w 5622"/>
                  <a:gd name="T67" fmla="*/ 5002 h 5622"/>
                  <a:gd name="T68" fmla="*/ 1400 w 5622"/>
                  <a:gd name="T69" fmla="*/ 4789 h 5622"/>
                  <a:gd name="T70" fmla="*/ 2376 w 5622"/>
                  <a:gd name="T71" fmla="*/ 5200 h 5622"/>
                  <a:gd name="T72" fmla="*/ 2376 w 5622"/>
                  <a:gd name="T73" fmla="*/ 5498 h 5622"/>
                  <a:gd name="T74" fmla="*/ 2500 w 5622"/>
                  <a:gd name="T75" fmla="*/ 5622 h 5622"/>
                  <a:gd name="T76" fmla="*/ 3090 w 5622"/>
                  <a:gd name="T77" fmla="*/ 5622 h 5622"/>
                  <a:gd name="T78" fmla="*/ 3215 w 5622"/>
                  <a:gd name="T79" fmla="*/ 5498 h 5622"/>
                  <a:gd name="T80" fmla="*/ 3215 w 5622"/>
                  <a:gd name="T81" fmla="*/ 5200 h 5622"/>
                  <a:gd name="T82" fmla="*/ 4184 w 5622"/>
                  <a:gd name="T83" fmla="*/ 4793 h 5622"/>
                  <a:gd name="T84" fmla="*/ 4404 w 5622"/>
                  <a:gd name="T85" fmla="*/ 5013 h 5622"/>
                  <a:gd name="T86" fmla="*/ 4580 w 5622"/>
                  <a:gd name="T87" fmla="*/ 5013 h 5622"/>
                  <a:gd name="T88" fmla="*/ 4997 w 5622"/>
                  <a:gd name="T89" fmla="*/ 4595 h 5622"/>
                  <a:gd name="T90" fmla="*/ 4997 w 5622"/>
                  <a:gd name="T91" fmla="*/ 4420 h 5622"/>
                  <a:gd name="T92" fmla="*/ 4773 w 5622"/>
                  <a:gd name="T93" fmla="*/ 4195 h 5622"/>
                  <a:gd name="T94" fmla="*/ 5164 w 5622"/>
                  <a:gd name="T95" fmla="*/ 3230 h 5622"/>
                  <a:gd name="T96" fmla="*/ 5498 w 5622"/>
                  <a:gd name="T97" fmla="*/ 3230 h 5622"/>
                  <a:gd name="T98" fmla="*/ 5622 w 5622"/>
                  <a:gd name="T99" fmla="*/ 3106 h 5622"/>
                  <a:gd name="T100" fmla="*/ 5622 w 5622"/>
                  <a:gd name="T101" fmla="*/ 2516 h 5622"/>
                  <a:gd name="T102" fmla="*/ 5498 w 5622"/>
                  <a:gd name="T103" fmla="*/ 2392 h 5622"/>
                  <a:gd name="T104" fmla="*/ 2811 w 5622"/>
                  <a:gd name="T105" fmla="*/ 4121 h 5622"/>
                  <a:gd name="T106" fmla="*/ 1501 w 5622"/>
                  <a:gd name="T107" fmla="*/ 2811 h 5622"/>
                  <a:gd name="T108" fmla="*/ 2811 w 5622"/>
                  <a:gd name="T109" fmla="*/ 1501 h 5622"/>
                  <a:gd name="T110" fmla="*/ 4121 w 5622"/>
                  <a:gd name="T111" fmla="*/ 2811 h 5622"/>
                  <a:gd name="T112" fmla="*/ 2811 w 5622"/>
                  <a:gd name="T113" fmla="*/ 4121 h 5622"/>
                  <a:gd name="T114" fmla="*/ 3308 w 5622"/>
                  <a:gd name="T115" fmla="*/ 2811 h 5622"/>
                  <a:gd name="T116" fmla="*/ 2811 w 5622"/>
                  <a:gd name="T117" fmla="*/ 3308 h 5622"/>
                  <a:gd name="T118" fmla="*/ 2314 w 5622"/>
                  <a:gd name="T119" fmla="*/ 2811 h 5622"/>
                  <a:gd name="T120" fmla="*/ 2811 w 5622"/>
                  <a:gd name="T121" fmla="*/ 2314 h 5622"/>
                  <a:gd name="T122" fmla="*/ 3308 w 5622"/>
                  <a:gd name="T123" fmla="*/ 2811 h 5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622" h="5622">
                    <a:moveTo>
                      <a:pt x="5498" y="2392"/>
                    </a:moveTo>
                    <a:lnTo>
                      <a:pt x="5153" y="2392"/>
                    </a:lnTo>
                    <a:cubicBezTo>
                      <a:pt x="5089" y="2049"/>
                      <a:pt x="4950" y="1724"/>
                      <a:pt x="4747" y="1441"/>
                    </a:cubicBezTo>
                    <a:lnTo>
                      <a:pt x="4986" y="1202"/>
                    </a:lnTo>
                    <a:cubicBezTo>
                      <a:pt x="5009" y="1179"/>
                      <a:pt x="5022" y="1147"/>
                      <a:pt x="5022" y="1114"/>
                    </a:cubicBezTo>
                    <a:cubicBezTo>
                      <a:pt x="5022" y="1081"/>
                      <a:pt x="5009" y="1050"/>
                      <a:pt x="4986" y="1026"/>
                    </a:cubicBezTo>
                    <a:lnTo>
                      <a:pt x="4569" y="609"/>
                    </a:lnTo>
                    <a:cubicBezTo>
                      <a:pt x="4520" y="561"/>
                      <a:pt x="4442" y="561"/>
                      <a:pt x="4393" y="609"/>
                    </a:cubicBezTo>
                    <a:lnTo>
                      <a:pt x="4147" y="855"/>
                    </a:lnTo>
                    <a:cubicBezTo>
                      <a:pt x="3866" y="663"/>
                      <a:pt x="3548" y="533"/>
                      <a:pt x="3215" y="474"/>
                    </a:cubicBezTo>
                    <a:lnTo>
                      <a:pt x="3215" y="124"/>
                    </a:lnTo>
                    <a:cubicBezTo>
                      <a:pt x="3215" y="56"/>
                      <a:pt x="3159" y="0"/>
                      <a:pt x="3090" y="0"/>
                    </a:cubicBezTo>
                    <a:lnTo>
                      <a:pt x="2500" y="0"/>
                    </a:lnTo>
                    <a:cubicBezTo>
                      <a:pt x="2432" y="0"/>
                      <a:pt x="2376" y="56"/>
                      <a:pt x="2376" y="124"/>
                    </a:cubicBezTo>
                    <a:lnTo>
                      <a:pt x="2376" y="474"/>
                    </a:lnTo>
                    <a:cubicBezTo>
                      <a:pt x="2040" y="534"/>
                      <a:pt x="1719" y="665"/>
                      <a:pt x="1437" y="860"/>
                    </a:cubicBezTo>
                    <a:lnTo>
                      <a:pt x="1197" y="620"/>
                    </a:lnTo>
                    <a:cubicBezTo>
                      <a:pt x="1149" y="572"/>
                      <a:pt x="1070" y="572"/>
                      <a:pt x="1022" y="620"/>
                    </a:cubicBezTo>
                    <a:lnTo>
                      <a:pt x="604" y="1037"/>
                    </a:lnTo>
                    <a:cubicBezTo>
                      <a:pt x="581" y="1061"/>
                      <a:pt x="568" y="1092"/>
                      <a:pt x="568" y="1125"/>
                    </a:cubicBezTo>
                    <a:cubicBezTo>
                      <a:pt x="568" y="1158"/>
                      <a:pt x="581" y="1190"/>
                      <a:pt x="604" y="1213"/>
                    </a:cubicBezTo>
                    <a:lnTo>
                      <a:pt x="839" y="1448"/>
                    </a:lnTo>
                    <a:cubicBezTo>
                      <a:pt x="639" y="1730"/>
                      <a:pt x="502" y="2052"/>
                      <a:pt x="437" y="2392"/>
                    </a:cubicBezTo>
                    <a:lnTo>
                      <a:pt x="124" y="2392"/>
                    </a:lnTo>
                    <a:cubicBezTo>
                      <a:pt x="56" y="2392"/>
                      <a:pt x="0" y="2447"/>
                      <a:pt x="0" y="2516"/>
                    </a:cubicBezTo>
                    <a:lnTo>
                      <a:pt x="0" y="3106"/>
                    </a:lnTo>
                    <a:cubicBezTo>
                      <a:pt x="0" y="3175"/>
                      <a:pt x="56" y="3230"/>
                      <a:pt x="124" y="3230"/>
                    </a:cubicBezTo>
                    <a:lnTo>
                      <a:pt x="427" y="3230"/>
                    </a:lnTo>
                    <a:cubicBezTo>
                      <a:pt x="484" y="3573"/>
                      <a:pt x="616" y="3900"/>
                      <a:pt x="814" y="4189"/>
                    </a:cubicBezTo>
                    <a:lnTo>
                      <a:pt x="593" y="4409"/>
                    </a:lnTo>
                    <a:cubicBezTo>
                      <a:pt x="545" y="4457"/>
                      <a:pt x="545" y="4536"/>
                      <a:pt x="593" y="4584"/>
                    </a:cubicBezTo>
                    <a:lnTo>
                      <a:pt x="1011" y="5002"/>
                    </a:lnTo>
                    <a:cubicBezTo>
                      <a:pt x="1034" y="5025"/>
                      <a:pt x="1066" y="5038"/>
                      <a:pt x="1099" y="5038"/>
                    </a:cubicBezTo>
                    <a:cubicBezTo>
                      <a:pt x="1132" y="5038"/>
                      <a:pt x="1163" y="5025"/>
                      <a:pt x="1186" y="5002"/>
                    </a:cubicBezTo>
                    <a:lnTo>
                      <a:pt x="1400" y="4789"/>
                    </a:lnTo>
                    <a:cubicBezTo>
                      <a:pt x="1690" y="4997"/>
                      <a:pt x="2024" y="5138"/>
                      <a:pt x="2376" y="5200"/>
                    </a:cubicBezTo>
                    <a:lnTo>
                      <a:pt x="2376" y="5498"/>
                    </a:lnTo>
                    <a:cubicBezTo>
                      <a:pt x="2376" y="5566"/>
                      <a:pt x="2432" y="5622"/>
                      <a:pt x="2500" y="5622"/>
                    </a:cubicBezTo>
                    <a:lnTo>
                      <a:pt x="3090" y="5622"/>
                    </a:lnTo>
                    <a:cubicBezTo>
                      <a:pt x="3159" y="5622"/>
                      <a:pt x="3215" y="5566"/>
                      <a:pt x="3215" y="5498"/>
                    </a:cubicBezTo>
                    <a:lnTo>
                      <a:pt x="3215" y="5200"/>
                    </a:lnTo>
                    <a:cubicBezTo>
                      <a:pt x="3564" y="5138"/>
                      <a:pt x="3895" y="4999"/>
                      <a:pt x="4184" y="4793"/>
                    </a:cubicBezTo>
                    <a:lnTo>
                      <a:pt x="4404" y="5013"/>
                    </a:lnTo>
                    <a:cubicBezTo>
                      <a:pt x="4451" y="5059"/>
                      <a:pt x="4533" y="5059"/>
                      <a:pt x="4580" y="5013"/>
                    </a:cubicBezTo>
                    <a:lnTo>
                      <a:pt x="4997" y="4595"/>
                    </a:lnTo>
                    <a:cubicBezTo>
                      <a:pt x="5046" y="4547"/>
                      <a:pt x="5046" y="4468"/>
                      <a:pt x="4997" y="4420"/>
                    </a:cubicBezTo>
                    <a:lnTo>
                      <a:pt x="4773" y="4195"/>
                    </a:lnTo>
                    <a:cubicBezTo>
                      <a:pt x="4973" y="3905"/>
                      <a:pt x="5106" y="3575"/>
                      <a:pt x="5164" y="3230"/>
                    </a:cubicBezTo>
                    <a:lnTo>
                      <a:pt x="5498" y="3230"/>
                    </a:lnTo>
                    <a:cubicBezTo>
                      <a:pt x="5566" y="3230"/>
                      <a:pt x="5622" y="3175"/>
                      <a:pt x="5622" y="3106"/>
                    </a:cubicBezTo>
                    <a:lnTo>
                      <a:pt x="5622" y="2516"/>
                    </a:lnTo>
                    <a:cubicBezTo>
                      <a:pt x="5622" y="2447"/>
                      <a:pt x="5566" y="2392"/>
                      <a:pt x="5498" y="2392"/>
                    </a:cubicBezTo>
                    <a:close/>
                    <a:moveTo>
                      <a:pt x="2811" y="4121"/>
                    </a:moveTo>
                    <a:cubicBezTo>
                      <a:pt x="2088" y="4121"/>
                      <a:pt x="1501" y="3534"/>
                      <a:pt x="1501" y="2811"/>
                    </a:cubicBezTo>
                    <a:cubicBezTo>
                      <a:pt x="1501" y="2088"/>
                      <a:pt x="2088" y="1501"/>
                      <a:pt x="2811" y="1501"/>
                    </a:cubicBezTo>
                    <a:cubicBezTo>
                      <a:pt x="3534" y="1501"/>
                      <a:pt x="4121" y="2088"/>
                      <a:pt x="4121" y="2811"/>
                    </a:cubicBezTo>
                    <a:cubicBezTo>
                      <a:pt x="4121" y="3534"/>
                      <a:pt x="3534" y="4121"/>
                      <a:pt x="2811" y="4121"/>
                    </a:cubicBezTo>
                    <a:close/>
                    <a:moveTo>
                      <a:pt x="3308" y="2811"/>
                    </a:moveTo>
                    <a:cubicBezTo>
                      <a:pt x="3308" y="3086"/>
                      <a:pt x="3085" y="3308"/>
                      <a:pt x="2811" y="3308"/>
                    </a:cubicBezTo>
                    <a:cubicBezTo>
                      <a:pt x="2537" y="3308"/>
                      <a:pt x="2314" y="3086"/>
                      <a:pt x="2314" y="2811"/>
                    </a:cubicBezTo>
                    <a:cubicBezTo>
                      <a:pt x="2314" y="2537"/>
                      <a:pt x="2537" y="2314"/>
                      <a:pt x="2811" y="2314"/>
                    </a:cubicBezTo>
                    <a:cubicBezTo>
                      <a:pt x="3085" y="2314"/>
                      <a:pt x="3308" y="2537"/>
                      <a:pt x="3308" y="281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00E8AAE-4685-4D24-1BC3-2022EBB36026}"/>
              </a:ext>
            </a:extLst>
          </p:cNvPr>
          <p:cNvGrpSpPr/>
          <p:nvPr/>
        </p:nvGrpSpPr>
        <p:grpSpPr>
          <a:xfrm>
            <a:off x="6163115" y="1901471"/>
            <a:ext cx="2566736" cy="3474328"/>
            <a:chOff x="6235033" y="1893304"/>
            <a:chExt cx="2566736" cy="3474328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418E3FA-098A-A8BA-CECC-BEE9B94A83D2}"/>
                </a:ext>
              </a:extLst>
            </p:cNvPr>
            <p:cNvSpPr/>
            <p:nvPr/>
          </p:nvSpPr>
          <p:spPr bwMode="auto">
            <a:xfrm>
              <a:off x="6256880" y="1893304"/>
              <a:ext cx="2523043" cy="3474328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762000" algn="ctr" rotWithShape="0">
                <a:sysClr val="window" lastClr="FFFFFF">
                  <a:lumMod val="50000"/>
                  <a:alpha val="15000"/>
                </a:sys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pPr marL="0" marR="0" lvl="0" indent="0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2BAEE4C-775F-116B-2E67-C74F469A8961}"/>
                </a:ext>
              </a:extLst>
            </p:cNvPr>
            <p:cNvSpPr/>
            <p:nvPr/>
          </p:nvSpPr>
          <p:spPr>
            <a:xfrm>
              <a:off x="6235033" y="3120609"/>
              <a:ext cx="2566736" cy="1162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Add title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字魂35号-经典雅黑" panose="00000500000000000000" pitchFamily="2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字魂35号-经典雅黑" panose="00000500000000000000" pitchFamily="2" charset="-122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823CE3A9-C52F-1C58-8928-77C544A56940}"/>
                </a:ext>
              </a:extLst>
            </p:cNvPr>
            <p:cNvGrpSpPr/>
            <p:nvPr/>
          </p:nvGrpSpPr>
          <p:grpSpPr>
            <a:xfrm>
              <a:off x="7111637" y="2186846"/>
              <a:ext cx="813529" cy="813529"/>
              <a:chOff x="7102874" y="2186846"/>
              <a:chExt cx="813529" cy="813529"/>
            </a:xfrm>
          </p:grpSpPr>
          <p:sp>
            <p:nvSpPr>
              <p:cNvPr id="25" name="Oval 61">
                <a:extLst>
                  <a:ext uri="{FF2B5EF4-FFF2-40B4-BE49-F238E27FC236}">
                    <a16:creationId xmlns:a16="http://schemas.microsoft.com/office/drawing/2014/main" id="{08256D9E-6B1D-3363-2ABB-C5E2909A475E}"/>
                  </a:ext>
                </a:extLst>
              </p:cNvPr>
              <p:cNvSpPr/>
              <p:nvPr/>
            </p:nvSpPr>
            <p:spPr>
              <a:xfrm>
                <a:off x="7102874" y="2186846"/>
                <a:ext cx="813529" cy="813529"/>
              </a:xfrm>
              <a:prstGeom prst="ellipse">
                <a:avLst/>
              </a:pr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26" name="Freeform 249">
                <a:extLst>
                  <a:ext uri="{FF2B5EF4-FFF2-40B4-BE49-F238E27FC236}">
                    <a16:creationId xmlns:a16="http://schemas.microsoft.com/office/drawing/2014/main" id="{FEAE4DF9-A6A4-1A5E-C2D9-15F0D1CF1D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21490" y="2371748"/>
                <a:ext cx="376296" cy="443725"/>
              </a:xfrm>
              <a:custGeom>
                <a:avLst/>
                <a:gdLst>
                  <a:gd name="T0" fmla="*/ 0 w 78"/>
                  <a:gd name="T1" fmla="*/ 84 h 92"/>
                  <a:gd name="T2" fmla="*/ 30 w 78"/>
                  <a:gd name="T3" fmla="*/ 19 h 92"/>
                  <a:gd name="T4" fmla="*/ 39 w 78"/>
                  <a:gd name="T5" fmla="*/ 26 h 92"/>
                  <a:gd name="T6" fmla="*/ 39 w 78"/>
                  <a:gd name="T7" fmla="*/ 26 h 92"/>
                  <a:gd name="T8" fmla="*/ 39 w 78"/>
                  <a:gd name="T9" fmla="*/ 26 h 92"/>
                  <a:gd name="T10" fmla="*/ 40 w 78"/>
                  <a:gd name="T11" fmla="*/ 26 h 92"/>
                  <a:gd name="T12" fmla="*/ 40 w 78"/>
                  <a:gd name="T13" fmla="*/ 27 h 92"/>
                  <a:gd name="T14" fmla="*/ 41 w 78"/>
                  <a:gd name="T15" fmla="*/ 27 h 92"/>
                  <a:gd name="T16" fmla="*/ 41 w 78"/>
                  <a:gd name="T17" fmla="*/ 27 h 92"/>
                  <a:gd name="T18" fmla="*/ 42 w 78"/>
                  <a:gd name="T19" fmla="*/ 28 h 92"/>
                  <a:gd name="T20" fmla="*/ 42 w 78"/>
                  <a:gd name="T21" fmla="*/ 28 h 92"/>
                  <a:gd name="T22" fmla="*/ 43 w 78"/>
                  <a:gd name="T23" fmla="*/ 28 h 92"/>
                  <a:gd name="T24" fmla="*/ 43 w 78"/>
                  <a:gd name="T25" fmla="*/ 29 h 92"/>
                  <a:gd name="T26" fmla="*/ 43 w 78"/>
                  <a:gd name="T27" fmla="*/ 29 h 92"/>
                  <a:gd name="T28" fmla="*/ 44 w 78"/>
                  <a:gd name="T29" fmla="*/ 29 h 92"/>
                  <a:gd name="T30" fmla="*/ 48 w 78"/>
                  <a:gd name="T31" fmla="*/ 32 h 92"/>
                  <a:gd name="T32" fmla="*/ 49 w 78"/>
                  <a:gd name="T33" fmla="*/ 33 h 92"/>
                  <a:gd name="T34" fmla="*/ 49 w 78"/>
                  <a:gd name="T35" fmla="*/ 33 h 92"/>
                  <a:gd name="T36" fmla="*/ 49 w 78"/>
                  <a:gd name="T37" fmla="*/ 33 h 92"/>
                  <a:gd name="T38" fmla="*/ 50 w 78"/>
                  <a:gd name="T39" fmla="*/ 34 h 92"/>
                  <a:gd name="T40" fmla="*/ 50 w 78"/>
                  <a:gd name="T41" fmla="*/ 34 h 92"/>
                  <a:gd name="T42" fmla="*/ 51 w 78"/>
                  <a:gd name="T43" fmla="*/ 34 h 92"/>
                  <a:gd name="T44" fmla="*/ 51 w 78"/>
                  <a:gd name="T45" fmla="*/ 34 h 92"/>
                  <a:gd name="T46" fmla="*/ 52 w 78"/>
                  <a:gd name="T47" fmla="*/ 35 h 92"/>
                  <a:gd name="T48" fmla="*/ 52 w 78"/>
                  <a:gd name="T49" fmla="*/ 35 h 92"/>
                  <a:gd name="T50" fmla="*/ 53 w 78"/>
                  <a:gd name="T51" fmla="*/ 35 h 92"/>
                  <a:gd name="T52" fmla="*/ 53 w 78"/>
                  <a:gd name="T53" fmla="*/ 36 h 92"/>
                  <a:gd name="T54" fmla="*/ 53 w 78"/>
                  <a:gd name="T55" fmla="*/ 36 h 92"/>
                  <a:gd name="T56" fmla="*/ 49 w 78"/>
                  <a:gd name="T57" fmla="*/ 78 h 92"/>
                  <a:gd name="T58" fmla="*/ 8 w 78"/>
                  <a:gd name="T59" fmla="*/ 90 h 92"/>
                  <a:gd name="T60" fmla="*/ 35 w 78"/>
                  <a:gd name="T61" fmla="*/ 63 h 92"/>
                  <a:gd name="T62" fmla="*/ 19 w 78"/>
                  <a:gd name="T63" fmla="*/ 52 h 92"/>
                  <a:gd name="T64" fmla="*/ 3 w 78"/>
                  <a:gd name="T65" fmla="*/ 87 h 92"/>
                  <a:gd name="T66" fmla="*/ 74 w 78"/>
                  <a:gd name="T67" fmla="*/ 92 h 92"/>
                  <a:gd name="T68" fmla="*/ 54 w 78"/>
                  <a:gd name="T69" fmla="*/ 82 h 92"/>
                  <a:gd name="T70" fmla="*/ 69 w 78"/>
                  <a:gd name="T71" fmla="*/ 42 h 92"/>
                  <a:gd name="T72" fmla="*/ 35 w 78"/>
                  <a:gd name="T73" fmla="*/ 0 h 92"/>
                  <a:gd name="T74" fmla="*/ 69 w 78"/>
                  <a:gd name="T75" fmla="*/ 4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8" h="92">
                    <a:moveTo>
                      <a:pt x="3" y="87"/>
                    </a:moveTo>
                    <a:cubicBezTo>
                      <a:pt x="2" y="86"/>
                      <a:pt x="1" y="85"/>
                      <a:pt x="0" y="84"/>
                    </a:cubicBezTo>
                    <a:cubicBezTo>
                      <a:pt x="0" y="71"/>
                      <a:pt x="0" y="58"/>
                      <a:pt x="1" y="44"/>
                    </a:cubicBezTo>
                    <a:cubicBezTo>
                      <a:pt x="12" y="40"/>
                      <a:pt x="22" y="31"/>
                      <a:pt x="30" y="19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54" y="54"/>
                      <a:pt x="49" y="66"/>
                      <a:pt x="49" y="78"/>
                    </a:cubicBezTo>
                    <a:cubicBezTo>
                      <a:pt x="36" y="83"/>
                      <a:pt x="24" y="87"/>
                      <a:pt x="11" y="92"/>
                    </a:cubicBezTo>
                    <a:cubicBezTo>
                      <a:pt x="10" y="91"/>
                      <a:pt x="9" y="91"/>
                      <a:pt x="8" y="90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8" y="68"/>
                      <a:pt x="32" y="67"/>
                      <a:pt x="35" y="63"/>
                    </a:cubicBezTo>
                    <a:cubicBezTo>
                      <a:pt x="38" y="59"/>
                      <a:pt x="37" y="53"/>
                      <a:pt x="33" y="50"/>
                    </a:cubicBezTo>
                    <a:cubicBezTo>
                      <a:pt x="28" y="47"/>
                      <a:pt x="22" y="48"/>
                      <a:pt x="19" y="52"/>
                    </a:cubicBezTo>
                    <a:cubicBezTo>
                      <a:pt x="16" y="56"/>
                      <a:pt x="17" y="61"/>
                      <a:pt x="20" y="64"/>
                    </a:cubicBezTo>
                    <a:cubicBezTo>
                      <a:pt x="3" y="87"/>
                      <a:pt x="3" y="87"/>
                      <a:pt x="3" y="87"/>
                    </a:cubicBezTo>
                    <a:close/>
                    <a:moveTo>
                      <a:pt x="27" y="92"/>
                    </a:moveTo>
                    <a:cubicBezTo>
                      <a:pt x="74" y="92"/>
                      <a:pt x="74" y="92"/>
                      <a:pt x="74" y="92"/>
                    </a:cubicBezTo>
                    <a:cubicBezTo>
                      <a:pt x="74" y="82"/>
                      <a:pt x="74" y="82"/>
                      <a:pt x="74" y="82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27" y="92"/>
                      <a:pt x="27" y="92"/>
                      <a:pt x="27" y="92"/>
                    </a:cubicBezTo>
                    <a:close/>
                    <a:moveTo>
                      <a:pt x="69" y="42"/>
                    </a:moveTo>
                    <a:cubicBezTo>
                      <a:pt x="78" y="30"/>
                      <a:pt x="78" y="30"/>
                      <a:pt x="78" y="3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6" y="11"/>
                      <a:pt x="26" y="11"/>
                      <a:pt x="26" y="11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82BFF94-8345-CC26-9A64-0951349E0F8D}"/>
              </a:ext>
            </a:extLst>
          </p:cNvPr>
          <p:cNvGrpSpPr/>
          <p:nvPr/>
        </p:nvGrpSpPr>
        <p:grpSpPr>
          <a:xfrm>
            <a:off x="8851421" y="1901471"/>
            <a:ext cx="2566736" cy="3474328"/>
            <a:chOff x="9047750" y="1893304"/>
            <a:chExt cx="2566736" cy="3474328"/>
          </a:xfrm>
        </p:grpSpPr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BAE60DFA-7AE8-FDFE-3AD4-ECE06A91827F}"/>
                </a:ext>
              </a:extLst>
            </p:cNvPr>
            <p:cNvSpPr/>
            <p:nvPr/>
          </p:nvSpPr>
          <p:spPr bwMode="auto">
            <a:xfrm>
              <a:off x="9069597" y="1893304"/>
              <a:ext cx="2523043" cy="3474328"/>
            </a:xfrm>
            <a:prstGeom prst="round1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762000" algn="ctr" rotWithShape="0">
                <a:sysClr val="window" lastClr="FFFFFF">
                  <a:lumMod val="50000"/>
                  <a:alpha val="15000"/>
                </a:sys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pPr marL="0" marR="0" lvl="0" indent="0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5950434-A5D9-D6F5-2519-F1C512940E45}"/>
                </a:ext>
              </a:extLst>
            </p:cNvPr>
            <p:cNvSpPr/>
            <p:nvPr/>
          </p:nvSpPr>
          <p:spPr>
            <a:xfrm>
              <a:off x="9047750" y="3120609"/>
              <a:ext cx="2566736" cy="1162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Add title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字魂35号-经典雅黑" panose="00000500000000000000" pitchFamily="2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字魂35号-经典雅黑" panose="00000500000000000000" pitchFamily="2" charset="-122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A64AC42C-2414-E54A-C5AE-E91A6FC14B37}"/>
                </a:ext>
              </a:extLst>
            </p:cNvPr>
            <p:cNvGrpSpPr/>
            <p:nvPr/>
          </p:nvGrpSpPr>
          <p:grpSpPr>
            <a:xfrm>
              <a:off x="9924354" y="2186846"/>
              <a:ext cx="813529" cy="813529"/>
              <a:chOff x="9914112" y="2186846"/>
              <a:chExt cx="813529" cy="813529"/>
            </a:xfrm>
          </p:grpSpPr>
          <p:sp>
            <p:nvSpPr>
              <p:cNvPr id="31" name="Oval 61">
                <a:extLst>
                  <a:ext uri="{FF2B5EF4-FFF2-40B4-BE49-F238E27FC236}">
                    <a16:creationId xmlns:a16="http://schemas.microsoft.com/office/drawing/2014/main" id="{0417D4B9-352C-52BB-DBCD-01135EDA8F24}"/>
                  </a:ext>
                </a:extLst>
              </p:cNvPr>
              <p:cNvSpPr/>
              <p:nvPr/>
            </p:nvSpPr>
            <p:spPr>
              <a:xfrm>
                <a:off x="9914112" y="2186846"/>
                <a:ext cx="813529" cy="813529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</a:endParaRPr>
              </a:p>
            </p:txBody>
          </p:sp>
          <p:sp>
            <p:nvSpPr>
              <p:cNvPr id="32" name="形状">
                <a:extLst>
                  <a:ext uri="{FF2B5EF4-FFF2-40B4-BE49-F238E27FC236}">
                    <a16:creationId xmlns:a16="http://schemas.microsoft.com/office/drawing/2014/main" id="{1918791C-AD53-74C5-E624-15ACAC4974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30103" y="2386442"/>
                <a:ext cx="381547" cy="414336"/>
              </a:xfrm>
              <a:custGeom>
                <a:avLst/>
                <a:gdLst/>
                <a:ahLst/>
                <a:cxnLst>
                  <a:cxn ang="0">
                    <a:pos x="55" y="64"/>
                  </a:cxn>
                  <a:cxn ang="0">
                    <a:pos x="0" y="59"/>
                  </a:cxn>
                  <a:cxn ang="0">
                    <a:pos x="4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3" y="9"/>
                  </a:cxn>
                  <a:cxn ang="0">
                    <a:pos x="36" y="5"/>
                  </a:cxn>
                  <a:cxn ang="0">
                    <a:pos x="44" y="0"/>
                  </a:cxn>
                  <a:cxn ang="0">
                    <a:pos x="50" y="9"/>
                  </a:cxn>
                  <a:cxn ang="0">
                    <a:pos x="59" y="13"/>
                  </a:cxn>
                  <a:cxn ang="0">
                    <a:pos x="15" y="33"/>
                  </a:cxn>
                  <a:cxn ang="0">
                    <a:pos x="4" y="23"/>
                  </a:cxn>
                  <a:cxn ang="0">
                    <a:pos x="15" y="33"/>
                  </a:cxn>
                  <a:cxn ang="0">
                    <a:pos x="15" y="35"/>
                  </a:cxn>
                  <a:cxn ang="0">
                    <a:pos x="4" y="47"/>
                  </a:cxn>
                  <a:cxn ang="0">
                    <a:pos x="15" y="59"/>
                  </a:cxn>
                  <a:cxn ang="0">
                    <a:pos x="4" y="49"/>
                  </a:cxn>
                  <a:cxn ang="0">
                    <a:pos x="15" y="59"/>
                  </a:cxn>
                  <a:cxn ang="0">
                    <a:pos x="17" y="4"/>
                  </a:cxn>
                  <a:cxn ang="0">
                    <a:pos x="13" y="5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28" y="33"/>
                  </a:cxn>
                  <a:cxn ang="0">
                    <a:pos x="17" y="23"/>
                  </a:cxn>
                  <a:cxn ang="0">
                    <a:pos x="28" y="33"/>
                  </a:cxn>
                  <a:cxn ang="0">
                    <a:pos x="28" y="35"/>
                  </a:cxn>
                  <a:cxn ang="0">
                    <a:pos x="17" y="47"/>
                  </a:cxn>
                  <a:cxn ang="0">
                    <a:pos x="28" y="59"/>
                  </a:cxn>
                  <a:cxn ang="0">
                    <a:pos x="17" y="49"/>
                  </a:cxn>
                  <a:cxn ang="0">
                    <a:pos x="28" y="59"/>
                  </a:cxn>
                  <a:cxn ang="0">
                    <a:pos x="42" y="23"/>
                  </a:cxn>
                  <a:cxn ang="0">
                    <a:pos x="31" y="33"/>
                  </a:cxn>
                  <a:cxn ang="0">
                    <a:pos x="42" y="47"/>
                  </a:cxn>
                  <a:cxn ang="0">
                    <a:pos x="31" y="35"/>
                  </a:cxn>
                  <a:cxn ang="0">
                    <a:pos x="42" y="47"/>
                  </a:cxn>
                  <a:cxn ang="0">
                    <a:pos x="42" y="49"/>
                  </a:cxn>
                  <a:cxn ang="0">
                    <a:pos x="31" y="59"/>
                  </a:cxn>
                  <a:cxn ang="0">
                    <a:pos x="45" y="5"/>
                  </a:cxn>
                  <a:cxn ang="0">
                    <a:pos x="42" y="4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5" y="5"/>
                  </a:cxn>
                  <a:cxn ang="0">
                    <a:pos x="55" y="23"/>
                  </a:cxn>
                  <a:cxn ang="0">
                    <a:pos x="44" y="33"/>
                  </a:cxn>
                  <a:cxn ang="0">
                    <a:pos x="55" y="47"/>
                  </a:cxn>
                  <a:cxn ang="0">
                    <a:pos x="44" y="35"/>
                  </a:cxn>
                  <a:cxn ang="0">
                    <a:pos x="55" y="47"/>
                  </a:cxn>
                  <a:cxn ang="0">
                    <a:pos x="55" y="49"/>
                  </a:cxn>
                  <a:cxn ang="0">
                    <a:pos x="44" y="59"/>
                  </a:cxn>
                </a:cxnLst>
                <a:rect l="0" t="0" r="r" b="b"/>
                <a:pathLst>
                  <a:path w="59" h="64">
                    <a:moveTo>
                      <a:pt x="59" y="59"/>
                    </a:moveTo>
                    <a:cubicBezTo>
                      <a:pt x="59" y="62"/>
                      <a:pt x="57" y="64"/>
                      <a:pt x="55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2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11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0"/>
                      <a:pt x="23" y="2"/>
                      <a:pt x="23" y="5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2"/>
                      <a:pt x="39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50" y="2"/>
                      <a:pt x="50" y="5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9" y="11"/>
                      <a:pt x="59" y="13"/>
                    </a:cubicBezTo>
                    <a:lnTo>
                      <a:pt x="59" y="59"/>
                    </a:lnTo>
                    <a:close/>
                    <a:moveTo>
                      <a:pt x="15" y="3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15" y="33"/>
                    </a:lnTo>
                    <a:close/>
                    <a:moveTo>
                      <a:pt x="15" y="47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7"/>
                      <a:pt x="4" y="47"/>
                      <a:pt x="4" y="47"/>
                    </a:cubicBezTo>
                    <a:lnTo>
                      <a:pt x="15" y="47"/>
                    </a:lnTo>
                    <a:close/>
                    <a:moveTo>
                      <a:pt x="15" y="5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9"/>
                      <a:pt x="4" y="59"/>
                      <a:pt x="4" y="59"/>
                    </a:cubicBezTo>
                    <a:lnTo>
                      <a:pt x="15" y="59"/>
                    </a:lnTo>
                    <a:close/>
                    <a:moveTo>
                      <a:pt x="18" y="5"/>
                    </a:moveTo>
                    <a:cubicBezTo>
                      <a:pt x="18" y="5"/>
                      <a:pt x="18" y="4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5"/>
                      <a:pt x="13" y="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6"/>
                      <a:pt x="18" y="16"/>
                    </a:cubicBezTo>
                    <a:lnTo>
                      <a:pt x="18" y="5"/>
                    </a:lnTo>
                    <a:close/>
                    <a:moveTo>
                      <a:pt x="28" y="3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33"/>
                      <a:pt x="17" y="33"/>
                      <a:pt x="17" y="33"/>
                    </a:cubicBezTo>
                    <a:lnTo>
                      <a:pt x="28" y="33"/>
                    </a:lnTo>
                    <a:close/>
                    <a:moveTo>
                      <a:pt x="28" y="47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28" y="47"/>
                    </a:lnTo>
                    <a:close/>
                    <a:moveTo>
                      <a:pt x="28" y="5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28" y="59"/>
                    </a:lnTo>
                    <a:close/>
                    <a:moveTo>
                      <a:pt x="42" y="33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3"/>
                      <a:pt x="31" y="33"/>
                      <a:pt x="31" y="33"/>
                    </a:cubicBezTo>
                    <a:lnTo>
                      <a:pt x="42" y="33"/>
                    </a:lnTo>
                    <a:close/>
                    <a:moveTo>
                      <a:pt x="42" y="47"/>
                    </a:moveTo>
                    <a:cubicBezTo>
                      <a:pt x="42" y="35"/>
                      <a:pt x="42" y="35"/>
                      <a:pt x="4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42" y="47"/>
                    </a:lnTo>
                    <a:close/>
                    <a:moveTo>
                      <a:pt x="42" y="59"/>
                    </a:moveTo>
                    <a:cubicBezTo>
                      <a:pt x="42" y="49"/>
                      <a:pt x="42" y="49"/>
                      <a:pt x="42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9"/>
                      <a:pt x="31" y="59"/>
                      <a:pt x="31" y="59"/>
                    </a:cubicBezTo>
                    <a:lnTo>
                      <a:pt x="42" y="59"/>
                    </a:lnTo>
                    <a:close/>
                    <a:moveTo>
                      <a:pt x="45" y="5"/>
                    </a:moveTo>
                    <a:cubicBezTo>
                      <a:pt x="45" y="5"/>
                      <a:pt x="45" y="4"/>
                      <a:pt x="44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2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6"/>
                      <a:pt x="45" y="16"/>
                    </a:cubicBezTo>
                    <a:lnTo>
                      <a:pt x="45" y="5"/>
                    </a:lnTo>
                    <a:close/>
                    <a:moveTo>
                      <a:pt x="55" y="33"/>
                    </a:moveTo>
                    <a:cubicBezTo>
                      <a:pt x="55" y="23"/>
                      <a:pt x="55" y="23"/>
                      <a:pt x="55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33"/>
                      <a:pt x="44" y="33"/>
                      <a:pt x="44" y="33"/>
                    </a:cubicBezTo>
                    <a:lnTo>
                      <a:pt x="55" y="33"/>
                    </a:lnTo>
                    <a:close/>
                    <a:moveTo>
                      <a:pt x="55" y="47"/>
                    </a:moveTo>
                    <a:cubicBezTo>
                      <a:pt x="55" y="35"/>
                      <a:pt x="55" y="35"/>
                      <a:pt x="55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47"/>
                      <a:pt x="44" y="47"/>
                      <a:pt x="44" y="47"/>
                    </a:cubicBezTo>
                    <a:lnTo>
                      <a:pt x="55" y="47"/>
                    </a:lnTo>
                    <a:close/>
                    <a:moveTo>
                      <a:pt x="55" y="59"/>
                    </a:moveTo>
                    <a:cubicBezTo>
                      <a:pt x="55" y="49"/>
                      <a:pt x="55" y="49"/>
                      <a:pt x="5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9"/>
                      <a:pt x="44" y="59"/>
                      <a:pt x="44" y="59"/>
                    </a:cubicBezTo>
                    <a:lnTo>
                      <a:pt x="55" y="5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5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09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BC71A8D-50EC-7FE0-6B7E-A8A853D1EFF5}"/>
              </a:ext>
            </a:extLst>
          </p:cNvPr>
          <p:cNvGrpSpPr/>
          <p:nvPr/>
        </p:nvGrpSpPr>
        <p:grpSpPr>
          <a:xfrm>
            <a:off x="4581746" y="2009775"/>
            <a:ext cx="3028511" cy="3030873"/>
            <a:chOff x="4601845" y="2287905"/>
            <a:chExt cx="3255010" cy="325755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DF348C3-3F1D-36BD-B732-464641537DD1}"/>
                </a:ext>
              </a:extLst>
            </p:cNvPr>
            <p:cNvGrpSpPr/>
            <p:nvPr/>
          </p:nvGrpSpPr>
          <p:grpSpPr>
            <a:xfrm>
              <a:off x="4601845" y="2287905"/>
              <a:ext cx="3255010" cy="3257550"/>
              <a:chOff x="4119563" y="1450975"/>
              <a:chExt cx="3952875" cy="3956050"/>
            </a:xfrm>
          </p:grpSpPr>
          <p:sp>
            <p:nvSpPr>
              <p:cNvPr id="15" name="图形">
                <a:extLst>
                  <a:ext uri="{FF2B5EF4-FFF2-40B4-BE49-F238E27FC236}">
                    <a16:creationId xmlns:a16="http://schemas.microsoft.com/office/drawing/2014/main" id="{80E71C81-7EC2-2A04-654F-36279F441A52}"/>
                  </a:ext>
                </a:extLst>
              </p:cNvPr>
              <p:cNvSpPr/>
              <p:nvPr/>
            </p:nvSpPr>
            <p:spPr bwMode="auto">
              <a:xfrm>
                <a:off x="6122988" y="2711450"/>
                <a:ext cx="6350" cy="9525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4 w 4"/>
                  <a:gd name="T5" fmla="*/ 4 h 6"/>
                  <a:gd name="T6" fmla="*/ 4 w 4"/>
                  <a:gd name="T7" fmla="*/ 4 h 6"/>
                  <a:gd name="T8" fmla="*/ 4 w 4"/>
                  <a:gd name="T9" fmla="*/ 6 h 6"/>
                  <a:gd name="T10" fmla="*/ 4 w 4"/>
                  <a:gd name="T11" fmla="*/ 6 h 6"/>
                  <a:gd name="T12" fmla="*/ 0 w 4"/>
                  <a:gd name="T13" fmla="*/ 2 h 6"/>
                  <a:gd name="T14" fmla="*/ 0 w 4"/>
                  <a:gd name="T15" fmla="*/ 2 h 6"/>
                  <a:gd name="T16" fmla="*/ 2 w 4"/>
                  <a:gd name="T17" fmla="*/ 0 h 6"/>
                  <a:gd name="T18" fmla="*/ 2 w 4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B7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rgbClr val="000000"/>
                  </a:solidFill>
                  <a:latin typeface="Montserrat ExtraBold" panose="00000900000000000000" pitchFamily="2" charset="0"/>
                  <a:ea typeface="字魂58号-创中黑"/>
                  <a:cs typeface="思源黑体 CN Medium" panose="020B0600000000000000" charset="-122"/>
                </a:endParaRPr>
              </a:p>
            </p:txBody>
          </p:sp>
          <p:sp>
            <p:nvSpPr>
              <p:cNvPr id="16" name="图形">
                <a:extLst>
                  <a:ext uri="{FF2B5EF4-FFF2-40B4-BE49-F238E27FC236}">
                    <a16:creationId xmlns:a16="http://schemas.microsoft.com/office/drawing/2014/main" id="{5B82FA6F-39DB-E792-7A6C-07DA9D32CB75}"/>
                  </a:ext>
                </a:extLst>
              </p:cNvPr>
              <p:cNvSpPr/>
              <p:nvPr/>
            </p:nvSpPr>
            <p:spPr bwMode="auto">
              <a:xfrm>
                <a:off x="6119813" y="1450975"/>
                <a:ext cx="1952625" cy="1949450"/>
              </a:xfrm>
              <a:custGeom>
                <a:avLst/>
                <a:gdLst>
                  <a:gd name="T0" fmla="*/ 894 w 1230"/>
                  <a:gd name="T1" fmla="*/ 780 h 1228"/>
                  <a:gd name="T2" fmla="*/ 872 w 1230"/>
                  <a:gd name="T3" fmla="*/ 752 h 1228"/>
                  <a:gd name="T4" fmla="*/ 864 w 1230"/>
                  <a:gd name="T5" fmla="*/ 706 h 1228"/>
                  <a:gd name="T6" fmla="*/ 886 w 1230"/>
                  <a:gd name="T7" fmla="*/ 662 h 1228"/>
                  <a:gd name="T8" fmla="*/ 978 w 1230"/>
                  <a:gd name="T9" fmla="*/ 572 h 1228"/>
                  <a:gd name="T10" fmla="*/ 992 w 1230"/>
                  <a:gd name="T11" fmla="*/ 562 h 1228"/>
                  <a:gd name="T12" fmla="*/ 1016 w 1230"/>
                  <a:gd name="T13" fmla="*/ 558 h 1228"/>
                  <a:gd name="T14" fmla="*/ 1038 w 1230"/>
                  <a:gd name="T15" fmla="*/ 572 h 1228"/>
                  <a:gd name="T16" fmla="*/ 1086 w 1230"/>
                  <a:gd name="T17" fmla="*/ 622 h 1228"/>
                  <a:gd name="T18" fmla="*/ 1118 w 1230"/>
                  <a:gd name="T19" fmla="*/ 644 h 1228"/>
                  <a:gd name="T20" fmla="*/ 1142 w 1230"/>
                  <a:gd name="T21" fmla="*/ 642 h 1228"/>
                  <a:gd name="T22" fmla="*/ 1156 w 1230"/>
                  <a:gd name="T23" fmla="*/ 632 h 1228"/>
                  <a:gd name="T24" fmla="*/ 1166 w 1230"/>
                  <a:gd name="T25" fmla="*/ 604 h 1228"/>
                  <a:gd name="T26" fmla="*/ 1166 w 1230"/>
                  <a:gd name="T27" fmla="*/ 126 h 1228"/>
                  <a:gd name="T28" fmla="*/ 1162 w 1230"/>
                  <a:gd name="T29" fmla="*/ 94 h 1228"/>
                  <a:gd name="T30" fmla="*/ 1146 w 1230"/>
                  <a:gd name="T31" fmla="*/ 70 h 1228"/>
                  <a:gd name="T32" fmla="*/ 1102 w 1230"/>
                  <a:gd name="T33" fmla="*/ 64 h 1228"/>
                  <a:gd name="T34" fmla="*/ 664 w 1230"/>
                  <a:gd name="T35" fmla="*/ 64 h 1228"/>
                  <a:gd name="T36" fmla="*/ 626 w 1230"/>
                  <a:gd name="T37" fmla="*/ 64 h 1228"/>
                  <a:gd name="T38" fmla="*/ 594 w 1230"/>
                  <a:gd name="T39" fmla="*/ 80 h 1228"/>
                  <a:gd name="T40" fmla="*/ 586 w 1230"/>
                  <a:gd name="T41" fmla="*/ 104 h 1228"/>
                  <a:gd name="T42" fmla="*/ 600 w 1230"/>
                  <a:gd name="T43" fmla="*/ 134 h 1228"/>
                  <a:gd name="T44" fmla="*/ 654 w 1230"/>
                  <a:gd name="T45" fmla="*/ 188 h 1228"/>
                  <a:gd name="T46" fmla="*/ 672 w 1230"/>
                  <a:gd name="T47" fmla="*/ 216 h 1228"/>
                  <a:gd name="T48" fmla="*/ 668 w 1230"/>
                  <a:gd name="T49" fmla="*/ 242 h 1228"/>
                  <a:gd name="T50" fmla="*/ 654 w 1230"/>
                  <a:gd name="T51" fmla="*/ 260 h 1228"/>
                  <a:gd name="T52" fmla="*/ 564 w 1230"/>
                  <a:gd name="T53" fmla="*/ 348 h 1228"/>
                  <a:gd name="T54" fmla="*/ 514 w 1230"/>
                  <a:gd name="T55" fmla="*/ 368 h 1228"/>
                  <a:gd name="T56" fmla="*/ 462 w 1230"/>
                  <a:gd name="T57" fmla="*/ 346 h 1228"/>
                  <a:gd name="T58" fmla="*/ 148 w 1230"/>
                  <a:gd name="T59" fmla="*/ 34 h 1228"/>
                  <a:gd name="T60" fmla="*/ 128 w 1230"/>
                  <a:gd name="T61" fmla="*/ 16 h 1228"/>
                  <a:gd name="T62" fmla="*/ 92 w 1230"/>
                  <a:gd name="T63" fmla="*/ 2 h 1228"/>
                  <a:gd name="T64" fmla="*/ 52 w 1230"/>
                  <a:gd name="T65" fmla="*/ 6 h 1228"/>
                  <a:gd name="T66" fmla="*/ 28 w 1230"/>
                  <a:gd name="T67" fmla="*/ 22 h 1228"/>
                  <a:gd name="T68" fmla="*/ 6 w 1230"/>
                  <a:gd name="T69" fmla="*/ 54 h 1228"/>
                  <a:gd name="T70" fmla="*/ 0 w 1230"/>
                  <a:gd name="T71" fmla="*/ 96 h 1228"/>
                  <a:gd name="T72" fmla="*/ 2 w 1230"/>
                  <a:gd name="T73" fmla="*/ 468 h 1228"/>
                  <a:gd name="T74" fmla="*/ 2 w 1230"/>
                  <a:gd name="T75" fmla="*/ 690 h 1228"/>
                  <a:gd name="T76" fmla="*/ 4 w 1230"/>
                  <a:gd name="T77" fmla="*/ 794 h 1228"/>
                  <a:gd name="T78" fmla="*/ 6 w 1230"/>
                  <a:gd name="T79" fmla="*/ 800 h 1228"/>
                  <a:gd name="T80" fmla="*/ 12 w 1230"/>
                  <a:gd name="T81" fmla="*/ 820 h 1228"/>
                  <a:gd name="T82" fmla="*/ 26 w 1230"/>
                  <a:gd name="T83" fmla="*/ 836 h 1228"/>
                  <a:gd name="T84" fmla="*/ 234 w 1230"/>
                  <a:gd name="T85" fmla="*/ 1046 h 1228"/>
                  <a:gd name="T86" fmla="*/ 400 w 1230"/>
                  <a:gd name="T87" fmla="*/ 1212 h 1228"/>
                  <a:gd name="T88" fmla="*/ 434 w 1230"/>
                  <a:gd name="T89" fmla="*/ 1226 h 1228"/>
                  <a:gd name="T90" fmla="*/ 1152 w 1230"/>
                  <a:gd name="T91" fmla="*/ 1228 h 1228"/>
                  <a:gd name="T92" fmla="*/ 1172 w 1230"/>
                  <a:gd name="T93" fmla="*/ 1226 h 1228"/>
                  <a:gd name="T94" fmla="*/ 1192 w 1230"/>
                  <a:gd name="T95" fmla="*/ 1218 h 1228"/>
                  <a:gd name="T96" fmla="*/ 1226 w 1230"/>
                  <a:gd name="T97" fmla="*/ 1176 h 1228"/>
                  <a:gd name="T98" fmla="*/ 1224 w 1230"/>
                  <a:gd name="T99" fmla="*/ 1122 h 1228"/>
                  <a:gd name="T100" fmla="*/ 1202 w 1230"/>
                  <a:gd name="T101" fmla="*/ 1088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30" h="1228">
                    <a:moveTo>
                      <a:pt x="1202" y="1088"/>
                    </a:moveTo>
                    <a:lnTo>
                      <a:pt x="1202" y="1088"/>
                    </a:lnTo>
                    <a:lnTo>
                      <a:pt x="894" y="780"/>
                    </a:lnTo>
                    <a:lnTo>
                      <a:pt x="894" y="780"/>
                    </a:lnTo>
                    <a:lnTo>
                      <a:pt x="882" y="766"/>
                    </a:lnTo>
                    <a:lnTo>
                      <a:pt x="872" y="752"/>
                    </a:lnTo>
                    <a:lnTo>
                      <a:pt x="866" y="736"/>
                    </a:lnTo>
                    <a:lnTo>
                      <a:pt x="864" y="720"/>
                    </a:lnTo>
                    <a:lnTo>
                      <a:pt x="864" y="706"/>
                    </a:lnTo>
                    <a:lnTo>
                      <a:pt x="868" y="692"/>
                    </a:lnTo>
                    <a:lnTo>
                      <a:pt x="876" y="676"/>
                    </a:lnTo>
                    <a:lnTo>
                      <a:pt x="886" y="662"/>
                    </a:lnTo>
                    <a:lnTo>
                      <a:pt x="886" y="662"/>
                    </a:lnTo>
                    <a:lnTo>
                      <a:pt x="930" y="616"/>
                    </a:lnTo>
                    <a:lnTo>
                      <a:pt x="978" y="572"/>
                    </a:lnTo>
                    <a:lnTo>
                      <a:pt x="978" y="572"/>
                    </a:lnTo>
                    <a:lnTo>
                      <a:pt x="984" y="566"/>
                    </a:lnTo>
                    <a:lnTo>
                      <a:pt x="992" y="562"/>
                    </a:lnTo>
                    <a:lnTo>
                      <a:pt x="1000" y="558"/>
                    </a:lnTo>
                    <a:lnTo>
                      <a:pt x="1008" y="558"/>
                    </a:lnTo>
                    <a:lnTo>
                      <a:pt x="1016" y="558"/>
                    </a:lnTo>
                    <a:lnTo>
                      <a:pt x="1022" y="562"/>
                    </a:lnTo>
                    <a:lnTo>
                      <a:pt x="1030" y="566"/>
                    </a:lnTo>
                    <a:lnTo>
                      <a:pt x="1038" y="572"/>
                    </a:lnTo>
                    <a:lnTo>
                      <a:pt x="1038" y="572"/>
                    </a:lnTo>
                    <a:lnTo>
                      <a:pt x="1086" y="622"/>
                    </a:lnTo>
                    <a:lnTo>
                      <a:pt x="1086" y="622"/>
                    </a:lnTo>
                    <a:lnTo>
                      <a:pt x="1098" y="632"/>
                    </a:lnTo>
                    <a:lnTo>
                      <a:pt x="1110" y="640"/>
                    </a:lnTo>
                    <a:lnTo>
                      <a:pt x="1118" y="644"/>
                    </a:lnTo>
                    <a:lnTo>
                      <a:pt x="1124" y="644"/>
                    </a:lnTo>
                    <a:lnTo>
                      <a:pt x="1132" y="644"/>
                    </a:lnTo>
                    <a:lnTo>
                      <a:pt x="1142" y="642"/>
                    </a:lnTo>
                    <a:lnTo>
                      <a:pt x="1142" y="642"/>
                    </a:lnTo>
                    <a:lnTo>
                      <a:pt x="1150" y="636"/>
                    </a:lnTo>
                    <a:lnTo>
                      <a:pt x="1156" y="632"/>
                    </a:lnTo>
                    <a:lnTo>
                      <a:pt x="1160" y="626"/>
                    </a:lnTo>
                    <a:lnTo>
                      <a:pt x="1162" y="618"/>
                    </a:lnTo>
                    <a:lnTo>
                      <a:pt x="1166" y="604"/>
                    </a:lnTo>
                    <a:lnTo>
                      <a:pt x="1166" y="588"/>
                    </a:lnTo>
                    <a:lnTo>
                      <a:pt x="1166" y="588"/>
                    </a:lnTo>
                    <a:lnTo>
                      <a:pt x="1166" y="126"/>
                    </a:lnTo>
                    <a:lnTo>
                      <a:pt x="1166" y="126"/>
                    </a:lnTo>
                    <a:lnTo>
                      <a:pt x="1164" y="108"/>
                    </a:lnTo>
                    <a:lnTo>
                      <a:pt x="1162" y="94"/>
                    </a:lnTo>
                    <a:lnTo>
                      <a:pt x="1160" y="84"/>
                    </a:lnTo>
                    <a:lnTo>
                      <a:pt x="1154" y="76"/>
                    </a:lnTo>
                    <a:lnTo>
                      <a:pt x="1146" y="70"/>
                    </a:lnTo>
                    <a:lnTo>
                      <a:pt x="1134" y="66"/>
                    </a:lnTo>
                    <a:lnTo>
                      <a:pt x="1120" y="64"/>
                    </a:lnTo>
                    <a:lnTo>
                      <a:pt x="1102" y="64"/>
                    </a:lnTo>
                    <a:lnTo>
                      <a:pt x="1102" y="64"/>
                    </a:lnTo>
                    <a:lnTo>
                      <a:pt x="664" y="64"/>
                    </a:lnTo>
                    <a:lnTo>
                      <a:pt x="664" y="64"/>
                    </a:lnTo>
                    <a:lnTo>
                      <a:pt x="644" y="64"/>
                    </a:lnTo>
                    <a:lnTo>
                      <a:pt x="626" y="64"/>
                    </a:lnTo>
                    <a:lnTo>
                      <a:pt x="626" y="64"/>
                    </a:lnTo>
                    <a:lnTo>
                      <a:pt x="614" y="68"/>
                    </a:lnTo>
                    <a:lnTo>
                      <a:pt x="602" y="72"/>
                    </a:lnTo>
                    <a:lnTo>
                      <a:pt x="594" y="80"/>
                    </a:lnTo>
                    <a:lnTo>
                      <a:pt x="590" y="92"/>
                    </a:lnTo>
                    <a:lnTo>
                      <a:pt x="590" y="92"/>
                    </a:lnTo>
                    <a:lnTo>
                      <a:pt x="586" y="104"/>
                    </a:lnTo>
                    <a:lnTo>
                      <a:pt x="588" y="114"/>
                    </a:lnTo>
                    <a:lnTo>
                      <a:pt x="592" y="124"/>
                    </a:lnTo>
                    <a:lnTo>
                      <a:pt x="600" y="134"/>
                    </a:lnTo>
                    <a:lnTo>
                      <a:pt x="600" y="134"/>
                    </a:lnTo>
                    <a:lnTo>
                      <a:pt x="654" y="188"/>
                    </a:lnTo>
                    <a:lnTo>
                      <a:pt x="654" y="188"/>
                    </a:lnTo>
                    <a:lnTo>
                      <a:pt x="662" y="198"/>
                    </a:lnTo>
                    <a:lnTo>
                      <a:pt x="668" y="208"/>
                    </a:lnTo>
                    <a:lnTo>
                      <a:pt x="672" y="216"/>
                    </a:lnTo>
                    <a:lnTo>
                      <a:pt x="674" y="224"/>
                    </a:lnTo>
                    <a:lnTo>
                      <a:pt x="672" y="232"/>
                    </a:lnTo>
                    <a:lnTo>
                      <a:pt x="668" y="242"/>
                    </a:lnTo>
                    <a:lnTo>
                      <a:pt x="662" y="250"/>
                    </a:lnTo>
                    <a:lnTo>
                      <a:pt x="654" y="260"/>
                    </a:lnTo>
                    <a:lnTo>
                      <a:pt x="654" y="260"/>
                    </a:lnTo>
                    <a:lnTo>
                      <a:pt x="582" y="332"/>
                    </a:lnTo>
                    <a:lnTo>
                      <a:pt x="582" y="332"/>
                    </a:lnTo>
                    <a:lnTo>
                      <a:pt x="564" y="348"/>
                    </a:lnTo>
                    <a:lnTo>
                      <a:pt x="546" y="358"/>
                    </a:lnTo>
                    <a:lnTo>
                      <a:pt x="530" y="366"/>
                    </a:lnTo>
                    <a:lnTo>
                      <a:pt x="514" y="368"/>
                    </a:lnTo>
                    <a:lnTo>
                      <a:pt x="496" y="366"/>
                    </a:lnTo>
                    <a:lnTo>
                      <a:pt x="480" y="358"/>
                    </a:lnTo>
                    <a:lnTo>
                      <a:pt x="462" y="346"/>
                    </a:lnTo>
                    <a:lnTo>
                      <a:pt x="446" y="332"/>
                    </a:lnTo>
                    <a:lnTo>
                      <a:pt x="446" y="332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38" y="24"/>
                    </a:lnTo>
                    <a:lnTo>
                      <a:pt x="128" y="16"/>
                    </a:lnTo>
                    <a:lnTo>
                      <a:pt x="116" y="10"/>
                    </a:lnTo>
                    <a:lnTo>
                      <a:pt x="104" y="4"/>
                    </a:lnTo>
                    <a:lnTo>
                      <a:pt x="92" y="2"/>
                    </a:lnTo>
                    <a:lnTo>
                      <a:pt x="80" y="0"/>
                    </a:lnTo>
                    <a:lnTo>
                      <a:pt x="66" y="2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38" y="14"/>
                    </a:lnTo>
                    <a:lnTo>
                      <a:pt x="28" y="22"/>
                    </a:lnTo>
                    <a:lnTo>
                      <a:pt x="18" y="32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4" y="68"/>
                    </a:lnTo>
                    <a:lnTo>
                      <a:pt x="2" y="82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468"/>
                    </a:lnTo>
                    <a:lnTo>
                      <a:pt x="2" y="468"/>
                    </a:lnTo>
                    <a:lnTo>
                      <a:pt x="4" y="584"/>
                    </a:lnTo>
                    <a:lnTo>
                      <a:pt x="4" y="584"/>
                    </a:lnTo>
                    <a:lnTo>
                      <a:pt x="2" y="690"/>
                    </a:lnTo>
                    <a:lnTo>
                      <a:pt x="2" y="742"/>
                    </a:lnTo>
                    <a:lnTo>
                      <a:pt x="4" y="794"/>
                    </a:lnTo>
                    <a:lnTo>
                      <a:pt x="4" y="794"/>
                    </a:lnTo>
                    <a:lnTo>
                      <a:pt x="6" y="798"/>
                    </a:lnTo>
                    <a:lnTo>
                      <a:pt x="6" y="798"/>
                    </a:lnTo>
                    <a:lnTo>
                      <a:pt x="6" y="800"/>
                    </a:lnTo>
                    <a:lnTo>
                      <a:pt x="6" y="800"/>
                    </a:lnTo>
                    <a:lnTo>
                      <a:pt x="8" y="812"/>
                    </a:lnTo>
                    <a:lnTo>
                      <a:pt x="12" y="820"/>
                    </a:lnTo>
                    <a:lnTo>
                      <a:pt x="18" y="828"/>
                    </a:lnTo>
                    <a:lnTo>
                      <a:pt x="26" y="836"/>
                    </a:lnTo>
                    <a:lnTo>
                      <a:pt x="26" y="836"/>
                    </a:lnTo>
                    <a:lnTo>
                      <a:pt x="180" y="988"/>
                    </a:lnTo>
                    <a:lnTo>
                      <a:pt x="180" y="988"/>
                    </a:lnTo>
                    <a:lnTo>
                      <a:pt x="234" y="1046"/>
                    </a:lnTo>
                    <a:lnTo>
                      <a:pt x="288" y="1102"/>
                    </a:lnTo>
                    <a:lnTo>
                      <a:pt x="400" y="1212"/>
                    </a:lnTo>
                    <a:lnTo>
                      <a:pt x="400" y="1212"/>
                    </a:lnTo>
                    <a:lnTo>
                      <a:pt x="410" y="1220"/>
                    </a:lnTo>
                    <a:lnTo>
                      <a:pt x="422" y="1224"/>
                    </a:lnTo>
                    <a:lnTo>
                      <a:pt x="434" y="1226"/>
                    </a:lnTo>
                    <a:lnTo>
                      <a:pt x="448" y="1228"/>
                    </a:lnTo>
                    <a:lnTo>
                      <a:pt x="448" y="1228"/>
                    </a:lnTo>
                    <a:lnTo>
                      <a:pt x="1152" y="1228"/>
                    </a:lnTo>
                    <a:lnTo>
                      <a:pt x="1152" y="1228"/>
                    </a:lnTo>
                    <a:lnTo>
                      <a:pt x="1162" y="1228"/>
                    </a:lnTo>
                    <a:lnTo>
                      <a:pt x="1172" y="1226"/>
                    </a:lnTo>
                    <a:lnTo>
                      <a:pt x="1182" y="1222"/>
                    </a:lnTo>
                    <a:lnTo>
                      <a:pt x="1192" y="1218"/>
                    </a:lnTo>
                    <a:lnTo>
                      <a:pt x="1192" y="1218"/>
                    </a:lnTo>
                    <a:lnTo>
                      <a:pt x="1208" y="1206"/>
                    </a:lnTo>
                    <a:lnTo>
                      <a:pt x="1220" y="1192"/>
                    </a:lnTo>
                    <a:lnTo>
                      <a:pt x="1226" y="1176"/>
                    </a:lnTo>
                    <a:lnTo>
                      <a:pt x="1230" y="1158"/>
                    </a:lnTo>
                    <a:lnTo>
                      <a:pt x="1230" y="1140"/>
                    </a:lnTo>
                    <a:lnTo>
                      <a:pt x="1224" y="1122"/>
                    </a:lnTo>
                    <a:lnTo>
                      <a:pt x="1214" y="1104"/>
                    </a:lnTo>
                    <a:lnTo>
                      <a:pt x="1202" y="1088"/>
                    </a:lnTo>
                    <a:lnTo>
                      <a:pt x="1202" y="108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rgbClr val="000000"/>
                  </a:solidFill>
                  <a:latin typeface="Montserrat ExtraBold" panose="00000900000000000000" pitchFamily="2" charset="0"/>
                  <a:ea typeface="字魂58号-创中黑"/>
                  <a:cs typeface="思源黑体 CN Medium" panose="020B0600000000000000" charset="-122"/>
                </a:endParaRPr>
              </a:p>
            </p:txBody>
          </p:sp>
          <p:sp>
            <p:nvSpPr>
              <p:cNvPr id="17" name="图形">
                <a:extLst>
                  <a:ext uri="{FF2B5EF4-FFF2-40B4-BE49-F238E27FC236}">
                    <a16:creationId xmlns:a16="http://schemas.microsoft.com/office/drawing/2014/main" id="{4CB916E5-0D24-6144-9DDA-C605BE6CAA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9563" y="1450975"/>
                <a:ext cx="1952625" cy="1952625"/>
              </a:xfrm>
              <a:custGeom>
                <a:avLst/>
                <a:gdLst>
                  <a:gd name="T0" fmla="*/ 1228 w 1230"/>
                  <a:gd name="T1" fmla="*/ 590 h 1230"/>
                  <a:gd name="T2" fmla="*/ 1230 w 1230"/>
                  <a:gd name="T3" fmla="*/ 92 h 1230"/>
                  <a:gd name="T4" fmla="*/ 1218 w 1230"/>
                  <a:gd name="T5" fmla="*/ 40 h 1230"/>
                  <a:gd name="T6" fmla="*/ 1180 w 1230"/>
                  <a:gd name="T7" fmla="*/ 8 h 1230"/>
                  <a:gd name="T8" fmla="*/ 1142 w 1230"/>
                  <a:gd name="T9" fmla="*/ 0 h 1230"/>
                  <a:gd name="T10" fmla="*/ 1096 w 1230"/>
                  <a:gd name="T11" fmla="*/ 22 h 1230"/>
                  <a:gd name="T12" fmla="*/ 774 w 1230"/>
                  <a:gd name="T13" fmla="*/ 340 h 1230"/>
                  <a:gd name="T14" fmla="*/ 722 w 1230"/>
                  <a:gd name="T15" fmla="*/ 368 h 1230"/>
                  <a:gd name="T16" fmla="*/ 668 w 1230"/>
                  <a:gd name="T17" fmla="*/ 348 h 1230"/>
                  <a:gd name="T18" fmla="*/ 570 w 1230"/>
                  <a:gd name="T19" fmla="*/ 250 h 1230"/>
                  <a:gd name="T20" fmla="*/ 558 w 1230"/>
                  <a:gd name="T21" fmla="*/ 230 h 1230"/>
                  <a:gd name="T22" fmla="*/ 566 w 1230"/>
                  <a:gd name="T23" fmla="*/ 204 h 1230"/>
                  <a:gd name="T24" fmla="*/ 634 w 1230"/>
                  <a:gd name="T25" fmla="*/ 130 h 1230"/>
                  <a:gd name="T26" fmla="*/ 644 w 1230"/>
                  <a:gd name="T27" fmla="*/ 98 h 1230"/>
                  <a:gd name="T28" fmla="*/ 628 w 1230"/>
                  <a:gd name="T29" fmla="*/ 72 h 1230"/>
                  <a:gd name="T30" fmla="*/ 586 w 1230"/>
                  <a:gd name="T31" fmla="*/ 66 h 1230"/>
                  <a:gd name="T32" fmla="*/ 106 w 1230"/>
                  <a:gd name="T33" fmla="*/ 66 h 1230"/>
                  <a:gd name="T34" fmla="*/ 70 w 1230"/>
                  <a:gd name="T35" fmla="*/ 84 h 1230"/>
                  <a:gd name="T36" fmla="*/ 66 w 1230"/>
                  <a:gd name="T37" fmla="*/ 122 h 1230"/>
                  <a:gd name="T38" fmla="*/ 66 w 1230"/>
                  <a:gd name="T39" fmla="*/ 614 h 1230"/>
                  <a:gd name="T40" fmla="*/ 84 w 1230"/>
                  <a:gd name="T41" fmla="*/ 642 h 1230"/>
                  <a:gd name="T42" fmla="*/ 124 w 1230"/>
                  <a:gd name="T43" fmla="*/ 640 h 1230"/>
                  <a:gd name="T44" fmla="*/ 198 w 1230"/>
                  <a:gd name="T45" fmla="*/ 572 h 1230"/>
                  <a:gd name="T46" fmla="*/ 222 w 1230"/>
                  <a:gd name="T47" fmla="*/ 560 h 1230"/>
                  <a:gd name="T48" fmla="*/ 248 w 1230"/>
                  <a:gd name="T49" fmla="*/ 572 h 1230"/>
                  <a:gd name="T50" fmla="*/ 332 w 1230"/>
                  <a:gd name="T51" fmla="*/ 652 h 1230"/>
                  <a:gd name="T52" fmla="*/ 366 w 1230"/>
                  <a:gd name="T53" fmla="*/ 718 h 1230"/>
                  <a:gd name="T54" fmla="*/ 330 w 1230"/>
                  <a:gd name="T55" fmla="*/ 784 h 1230"/>
                  <a:gd name="T56" fmla="*/ 22 w 1230"/>
                  <a:gd name="T57" fmla="*/ 1094 h 1230"/>
                  <a:gd name="T58" fmla="*/ 0 w 1230"/>
                  <a:gd name="T59" fmla="*/ 1142 h 1230"/>
                  <a:gd name="T60" fmla="*/ 8 w 1230"/>
                  <a:gd name="T61" fmla="*/ 1182 h 1230"/>
                  <a:gd name="T62" fmla="*/ 42 w 1230"/>
                  <a:gd name="T63" fmla="*/ 1220 h 1230"/>
                  <a:gd name="T64" fmla="*/ 94 w 1230"/>
                  <a:gd name="T65" fmla="*/ 1230 h 1230"/>
                  <a:gd name="T66" fmla="*/ 792 w 1230"/>
                  <a:gd name="T67" fmla="*/ 1228 h 1230"/>
                  <a:gd name="T68" fmla="*/ 838 w 1230"/>
                  <a:gd name="T69" fmla="*/ 1204 h 1230"/>
                  <a:gd name="T70" fmla="*/ 1174 w 1230"/>
                  <a:gd name="T71" fmla="*/ 870 h 1230"/>
                  <a:gd name="T72" fmla="*/ 1224 w 1230"/>
                  <a:gd name="T73" fmla="*/ 800 h 1230"/>
                  <a:gd name="T74" fmla="*/ 1230 w 1230"/>
                  <a:gd name="T75" fmla="*/ 746 h 1230"/>
                  <a:gd name="T76" fmla="*/ 738 w 1230"/>
                  <a:gd name="T77" fmla="*/ 754 h 1230"/>
                  <a:gd name="T78" fmla="*/ 738 w 1230"/>
                  <a:gd name="T79" fmla="*/ 740 h 1230"/>
                  <a:gd name="T80" fmla="*/ 692 w 1230"/>
                  <a:gd name="T81" fmla="*/ 728 h 1230"/>
                  <a:gd name="T82" fmla="*/ 696 w 1230"/>
                  <a:gd name="T83" fmla="*/ 716 h 1230"/>
                  <a:gd name="T84" fmla="*/ 702 w 1230"/>
                  <a:gd name="T85" fmla="*/ 706 h 1230"/>
                  <a:gd name="T86" fmla="*/ 708 w 1230"/>
                  <a:gd name="T87" fmla="*/ 686 h 1230"/>
                  <a:gd name="T88" fmla="*/ 706 w 1230"/>
                  <a:gd name="T89" fmla="*/ 690 h 1230"/>
                  <a:gd name="T90" fmla="*/ 726 w 1230"/>
                  <a:gd name="T91" fmla="*/ 726 h 1230"/>
                  <a:gd name="T92" fmla="*/ 726 w 1230"/>
                  <a:gd name="T93" fmla="*/ 726 h 1230"/>
                  <a:gd name="T94" fmla="*/ 724 w 1230"/>
                  <a:gd name="T95" fmla="*/ 774 h 1230"/>
                  <a:gd name="T96" fmla="*/ 742 w 1230"/>
                  <a:gd name="T97" fmla="*/ 784 h 1230"/>
                  <a:gd name="T98" fmla="*/ 730 w 1230"/>
                  <a:gd name="T99" fmla="*/ 776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30" h="1230">
                    <a:moveTo>
                      <a:pt x="1230" y="746"/>
                    </a:moveTo>
                    <a:lnTo>
                      <a:pt x="1230" y="746"/>
                    </a:lnTo>
                    <a:lnTo>
                      <a:pt x="1228" y="668"/>
                    </a:lnTo>
                    <a:lnTo>
                      <a:pt x="1228" y="590"/>
                    </a:lnTo>
                    <a:lnTo>
                      <a:pt x="1230" y="434"/>
                    </a:lnTo>
                    <a:lnTo>
                      <a:pt x="1230" y="434"/>
                    </a:lnTo>
                    <a:lnTo>
                      <a:pt x="1230" y="92"/>
                    </a:lnTo>
                    <a:lnTo>
                      <a:pt x="1230" y="92"/>
                    </a:lnTo>
                    <a:lnTo>
                      <a:pt x="1228" y="78"/>
                    </a:lnTo>
                    <a:lnTo>
                      <a:pt x="1226" y="64"/>
                    </a:lnTo>
                    <a:lnTo>
                      <a:pt x="1224" y="52"/>
                    </a:lnTo>
                    <a:lnTo>
                      <a:pt x="1218" y="40"/>
                    </a:lnTo>
                    <a:lnTo>
                      <a:pt x="1212" y="30"/>
                    </a:lnTo>
                    <a:lnTo>
                      <a:pt x="1204" y="22"/>
                    </a:lnTo>
                    <a:lnTo>
                      <a:pt x="1192" y="14"/>
                    </a:lnTo>
                    <a:lnTo>
                      <a:pt x="1180" y="8"/>
                    </a:lnTo>
                    <a:lnTo>
                      <a:pt x="1180" y="8"/>
                    </a:lnTo>
                    <a:lnTo>
                      <a:pt x="1166" y="2"/>
                    </a:lnTo>
                    <a:lnTo>
                      <a:pt x="1154" y="0"/>
                    </a:lnTo>
                    <a:lnTo>
                      <a:pt x="1142" y="0"/>
                    </a:lnTo>
                    <a:lnTo>
                      <a:pt x="1130" y="2"/>
                    </a:lnTo>
                    <a:lnTo>
                      <a:pt x="1118" y="8"/>
                    </a:lnTo>
                    <a:lnTo>
                      <a:pt x="1106" y="14"/>
                    </a:lnTo>
                    <a:lnTo>
                      <a:pt x="1096" y="22"/>
                    </a:lnTo>
                    <a:lnTo>
                      <a:pt x="1086" y="30"/>
                    </a:lnTo>
                    <a:lnTo>
                      <a:pt x="1086" y="30"/>
                    </a:lnTo>
                    <a:lnTo>
                      <a:pt x="774" y="340"/>
                    </a:lnTo>
                    <a:lnTo>
                      <a:pt x="774" y="340"/>
                    </a:lnTo>
                    <a:lnTo>
                      <a:pt x="762" y="352"/>
                    </a:lnTo>
                    <a:lnTo>
                      <a:pt x="750" y="360"/>
                    </a:lnTo>
                    <a:lnTo>
                      <a:pt x="736" y="366"/>
                    </a:lnTo>
                    <a:lnTo>
                      <a:pt x="722" y="368"/>
                    </a:lnTo>
                    <a:lnTo>
                      <a:pt x="708" y="368"/>
                    </a:lnTo>
                    <a:lnTo>
                      <a:pt x="694" y="364"/>
                    </a:lnTo>
                    <a:lnTo>
                      <a:pt x="682" y="358"/>
                    </a:lnTo>
                    <a:lnTo>
                      <a:pt x="668" y="348"/>
                    </a:lnTo>
                    <a:lnTo>
                      <a:pt x="668" y="348"/>
                    </a:lnTo>
                    <a:lnTo>
                      <a:pt x="642" y="324"/>
                    </a:lnTo>
                    <a:lnTo>
                      <a:pt x="616" y="300"/>
                    </a:lnTo>
                    <a:lnTo>
                      <a:pt x="570" y="250"/>
                    </a:lnTo>
                    <a:lnTo>
                      <a:pt x="570" y="250"/>
                    </a:lnTo>
                    <a:lnTo>
                      <a:pt x="564" y="242"/>
                    </a:lnTo>
                    <a:lnTo>
                      <a:pt x="560" y="236"/>
                    </a:lnTo>
                    <a:lnTo>
                      <a:pt x="558" y="230"/>
                    </a:lnTo>
                    <a:lnTo>
                      <a:pt x="558" y="224"/>
                    </a:lnTo>
                    <a:lnTo>
                      <a:pt x="558" y="216"/>
                    </a:lnTo>
                    <a:lnTo>
                      <a:pt x="562" y="210"/>
                    </a:lnTo>
                    <a:lnTo>
                      <a:pt x="566" y="204"/>
                    </a:lnTo>
                    <a:lnTo>
                      <a:pt x="572" y="198"/>
                    </a:lnTo>
                    <a:lnTo>
                      <a:pt x="572" y="198"/>
                    </a:lnTo>
                    <a:lnTo>
                      <a:pt x="604" y="164"/>
                    </a:lnTo>
                    <a:lnTo>
                      <a:pt x="634" y="130"/>
                    </a:lnTo>
                    <a:lnTo>
                      <a:pt x="634" y="130"/>
                    </a:lnTo>
                    <a:lnTo>
                      <a:pt x="642" y="120"/>
                    </a:lnTo>
                    <a:lnTo>
                      <a:pt x="644" y="110"/>
                    </a:lnTo>
                    <a:lnTo>
                      <a:pt x="644" y="98"/>
                    </a:lnTo>
                    <a:lnTo>
                      <a:pt x="640" y="88"/>
                    </a:lnTo>
                    <a:lnTo>
                      <a:pt x="640" y="88"/>
                    </a:lnTo>
                    <a:lnTo>
                      <a:pt x="636" y="78"/>
                    </a:lnTo>
                    <a:lnTo>
                      <a:pt x="628" y="72"/>
                    </a:lnTo>
                    <a:lnTo>
                      <a:pt x="618" y="68"/>
                    </a:lnTo>
                    <a:lnTo>
                      <a:pt x="608" y="66"/>
                    </a:lnTo>
                    <a:lnTo>
                      <a:pt x="608" y="66"/>
                    </a:lnTo>
                    <a:lnTo>
                      <a:pt x="586" y="66"/>
                    </a:lnTo>
                    <a:lnTo>
                      <a:pt x="586" y="66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06" y="66"/>
                    </a:lnTo>
                    <a:lnTo>
                      <a:pt x="92" y="68"/>
                    </a:lnTo>
                    <a:lnTo>
                      <a:pt x="82" y="72"/>
                    </a:lnTo>
                    <a:lnTo>
                      <a:pt x="76" y="76"/>
                    </a:lnTo>
                    <a:lnTo>
                      <a:pt x="70" y="84"/>
                    </a:lnTo>
                    <a:lnTo>
                      <a:pt x="68" y="92"/>
                    </a:lnTo>
                    <a:lnTo>
                      <a:pt x="66" y="106"/>
                    </a:lnTo>
                    <a:lnTo>
                      <a:pt x="66" y="122"/>
                    </a:lnTo>
                    <a:lnTo>
                      <a:pt x="66" y="122"/>
                    </a:lnTo>
                    <a:lnTo>
                      <a:pt x="66" y="568"/>
                    </a:lnTo>
                    <a:lnTo>
                      <a:pt x="66" y="568"/>
                    </a:lnTo>
                    <a:lnTo>
                      <a:pt x="66" y="614"/>
                    </a:lnTo>
                    <a:lnTo>
                      <a:pt x="66" y="614"/>
                    </a:lnTo>
                    <a:lnTo>
                      <a:pt x="70" y="626"/>
                    </a:lnTo>
                    <a:lnTo>
                      <a:pt x="72" y="632"/>
                    </a:lnTo>
                    <a:lnTo>
                      <a:pt x="76" y="636"/>
                    </a:lnTo>
                    <a:lnTo>
                      <a:pt x="84" y="642"/>
                    </a:lnTo>
                    <a:lnTo>
                      <a:pt x="98" y="644"/>
                    </a:lnTo>
                    <a:lnTo>
                      <a:pt x="98" y="644"/>
                    </a:lnTo>
                    <a:lnTo>
                      <a:pt x="112" y="644"/>
                    </a:lnTo>
                    <a:lnTo>
                      <a:pt x="124" y="640"/>
                    </a:lnTo>
                    <a:lnTo>
                      <a:pt x="134" y="634"/>
                    </a:lnTo>
                    <a:lnTo>
                      <a:pt x="144" y="624"/>
                    </a:lnTo>
                    <a:lnTo>
                      <a:pt x="144" y="624"/>
                    </a:lnTo>
                    <a:lnTo>
                      <a:pt x="198" y="572"/>
                    </a:lnTo>
                    <a:lnTo>
                      <a:pt x="198" y="572"/>
                    </a:lnTo>
                    <a:lnTo>
                      <a:pt x="210" y="564"/>
                    </a:lnTo>
                    <a:lnTo>
                      <a:pt x="216" y="560"/>
                    </a:lnTo>
                    <a:lnTo>
                      <a:pt x="222" y="560"/>
                    </a:lnTo>
                    <a:lnTo>
                      <a:pt x="230" y="560"/>
                    </a:lnTo>
                    <a:lnTo>
                      <a:pt x="236" y="562"/>
                    </a:lnTo>
                    <a:lnTo>
                      <a:pt x="242" y="566"/>
                    </a:lnTo>
                    <a:lnTo>
                      <a:pt x="248" y="572"/>
                    </a:lnTo>
                    <a:lnTo>
                      <a:pt x="248" y="572"/>
                    </a:lnTo>
                    <a:lnTo>
                      <a:pt x="290" y="610"/>
                    </a:lnTo>
                    <a:lnTo>
                      <a:pt x="332" y="652"/>
                    </a:lnTo>
                    <a:lnTo>
                      <a:pt x="332" y="652"/>
                    </a:lnTo>
                    <a:lnTo>
                      <a:pt x="348" y="668"/>
                    </a:lnTo>
                    <a:lnTo>
                      <a:pt x="358" y="686"/>
                    </a:lnTo>
                    <a:lnTo>
                      <a:pt x="364" y="702"/>
                    </a:lnTo>
                    <a:lnTo>
                      <a:pt x="366" y="718"/>
                    </a:lnTo>
                    <a:lnTo>
                      <a:pt x="364" y="734"/>
                    </a:lnTo>
                    <a:lnTo>
                      <a:pt x="358" y="750"/>
                    </a:lnTo>
                    <a:lnTo>
                      <a:pt x="346" y="768"/>
                    </a:lnTo>
                    <a:lnTo>
                      <a:pt x="330" y="784"/>
                    </a:lnTo>
                    <a:lnTo>
                      <a:pt x="330" y="784"/>
                    </a:lnTo>
                    <a:lnTo>
                      <a:pt x="32" y="1082"/>
                    </a:lnTo>
                    <a:lnTo>
                      <a:pt x="32" y="1082"/>
                    </a:lnTo>
                    <a:lnTo>
                      <a:pt x="22" y="1094"/>
                    </a:lnTo>
                    <a:lnTo>
                      <a:pt x="14" y="1106"/>
                    </a:lnTo>
                    <a:lnTo>
                      <a:pt x="8" y="1116"/>
                    </a:lnTo>
                    <a:lnTo>
                      <a:pt x="2" y="1128"/>
                    </a:lnTo>
                    <a:lnTo>
                      <a:pt x="0" y="1142"/>
                    </a:lnTo>
                    <a:lnTo>
                      <a:pt x="0" y="1154"/>
                    </a:lnTo>
                    <a:lnTo>
                      <a:pt x="2" y="1168"/>
                    </a:lnTo>
                    <a:lnTo>
                      <a:pt x="8" y="1182"/>
                    </a:lnTo>
                    <a:lnTo>
                      <a:pt x="8" y="1182"/>
                    </a:lnTo>
                    <a:lnTo>
                      <a:pt x="14" y="1196"/>
                    </a:lnTo>
                    <a:lnTo>
                      <a:pt x="22" y="1206"/>
                    </a:lnTo>
                    <a:lnTo>
                      <a:pt x="32" y="1214"/>
                    </a:lnTo>
                    <a:lnTo>
                      <a:pt x="42" y="1220"/>
                    </a:lnTo>
                    <a:lnTo>
                      <a:pt x="54" y="1224"/>
                    </a:lnTo>
                    <a:lnTo>
                      <a:pt x="66" y="1228"/>
                    </a:lnTo>
                    <a:lnTo>
                      <a:pt x="80" y="1230"/>
                    </a:lnTo>
                    <a:lnTo>
                      <a:pt x="94" y="1230"/>
                    </a:lnTo>
                    <a:lnTo>
                      <a:pt x="94" y="1230"/>
                    </a:lnTo>
                    <a:lnTo>
                      <a:pt x="774" y="1230"/>
                    </a:lnTo>
                    <a:lnTo>
                      <a:pt x="774" y="1230"/>
                    </a:lnTo>
                    <a:lnTo>
                      <a:pt x="792" y="1228"/>
                    </a:lnTo>
                    <a:lnTo>
                      <a:pt x="810" y="1224"/>
                    </a:lnTo>
                    <a:lnTo>
                      <a:pt x="824" y="1216"/>
                    </a:lnTo>
                    <a:lnTo>
                      <a:pt x="838" y="1204"/>
                    </a:lnTo>
                    <a:lnTo>
                      <a:pt x="838" y="1204"/>
                    </a:lnTo>
                    <a:lnTo>
                      <a:pt x="900" y="1144"/>
                    </a:lnTo>
                    <a:lnTo>
                      <a:pt x="900" y="1144"/>
                    </a:lnTo>
                    <a:lnTo>
                      <a:pt x="1174" y="870"/>
                    </a:lnTo>
                    <a:lnTo>
                      <a:pt x="1174" y="870"/>
                    </a:lnTo>
                    <a:lnTo>
                      <a:pt x="1198" y="844"/>
                    </a:lnTo>
                    <a:lnTo>
                      <a:pt x="1208" y="830"/>
                    </a:lnTo>
                    <a:lnTo>
                      <a:pt x="1216" y="816"/>
                    </a:lnTo>
                    <a:lnTo>
                      <a:pt x="1224" y="800"/>
                    </a:lnTo>
                    <a:lnTo>
                      <a:pt x="1228" y="784"/>
                    </a:lnTo>
                    <a:lnTo>
                      <a:pt x="1230" y="766"/>
                    </a:lnTo>
                    <a:lnTo>
                      <a:pt x="1230" y="746"/>
                    </a:lnTo>
                    <a:lnTo>
                      <a:pt x="1230" y="746"/>
                    </a:lnTo>
                    <a:close/>
                    <a:moveTo>
                      <a:pt x="738" y="740"/>
                    </a:moveTo>
                    <a:lnTo>
                      <a:pt x="738" y="740"/>
                    </a:lnTo>
                    <a:lnTo>
                      <a:pt x="740" y="748"/>
                    </a:lnTo>
                    <a:lnTo>
                      <a:pt x="738" y="754"/>
                    </a:lnTo>
                    <a:lnTo>
                      <a:pt x="738" y="754"/>
                    </a:lnTo>
                    <a:lnTo>
                      <a:pt x="740" y="748"/>
                    </a:lnTo>
                    <a:lnTo>
                      <a:pt x="738" y="740"/>
                    </a:lnTo>
                    <a:lnTo>
                      <a:pt x="738" y="740"/>
                    </a:lnTo>
                    <a:close/>
                    <a:moveTo>
                      <a:pt x="702" y="706"/>
                    </a:moveTo>
                    <a:lnTo>
                      <a:pt x="702" y="706"/>
                    </a:lnTo>
                    <a:lnTo>
                      <a:pt x="696" y="716"/>
                    </a:lnTo>
                    <a:lnTo>
                      <a:pt x="692" y="728"/>
                    </a:lnTo>
                    <a:lnTo>
                      <a:pt x="682" y="750"/>
                    </a:lnTo>
                    <a:lnTo>
                      <a:pt x="682" y="750"/>
                    </a:lnTo>
                    <a:lnTo>
                      <a:pt x="692" y="728"/>
                    </a:lnTo>
                    <a:lnTo>
                      <a:pt x="696" y="716"/>
                    </a:lnTo>
                    <a:lnTo>
                      <a:pt x="702" y="706"/>
                    </a:lnTo>
                    <a:lnTo>
                      <a:pt x="702" y="706"/>
                    </a:lnTo>
                    <a:lnTo>
                      <a:pt x="702" y="706"/>
                    </a:lnTo>
                    <a:lnTo>
                      <a:pt x="702" y="706"/>
                    </a:lnTo>
                    <a:close/>
                    <a:moveTo>
                      <a:pt x="704" y="698"/>
                    </a:moveTo>
                    <a:lnTo>
                      <a:pt x="704" y="698"/>
                    </a:lnTo>
                    <a:lnTo>
                      <a:pt x="706" y="690"/>
                    </a:lnTo>
                    <a:lnTo>
                      <a:pt x="708" y="686"/>
                    </a:lnTo>
                    <a:lnTo>
                      <a:pt x="712" y="684"/>
                    </a:lnTo>
                    <a:lnTo>
                      <a:pt x="712" y="684"/>
                    </a:lnTo>
                    <a:lnTo>
                      <a:pt x="708" y="686"/>
                    </a:lnTo>
                    <a:lnTo>
                      <a:pt x="706" y="690"/>
                    </a:lnTo>
                    <a:lnTo>
                      <a:pt x="704" y="698"/>
                    </a:lnTo>
                    <a:lnTo>
                      <a:pt x="704" y="698"/>
                    </a:lnTo>
                    <a:close/>
                    <a:moveTo>
                      <a:pt x="726" y="726"/>
                    </a:moveTo>
                    <a:lnTo>
                      <a:pt x="726" y="726"/>
                    </a:lnTo>
                    <a:lnTo>
                      <a:pt x="724" y="720"/>
                    </a:lnTo>
                    <a:lnTo>
                      <a:pt x="724" y="720"/>
                    </a:lnTo>
                    <a:lnTo>
                      <a:pt x="726" y="726"/>
                    </a:lnTo>
                    <a:lnTo>
                      <a:pt x="726" y="726"/>
                    </a:lnTo>
                    <a:close/>
                    <a:moveTo>
                      <a:pt x="724" y="774"/>
                    </a:moveTo>
                    <a:lnTo>
                      <a:pt x="724" y="774"/>
                    </a:lnTo>
                    <a:lnTo>
                      <a:pt x="724" y="774"/>
                    </a:lnTo>
                    <a:lnTo>
                      <a:pt x="724" y="774"/>
                    </a:lnTo>
                    <a:lnTo>
                      <a:pt x="730" y="776"/>
                    </a:lnTo>
                    <a:lnTo>
                      <a:pt x="736" y="776"/>
                    </a:lnTo>
                    <a:lnTo>
                      <a:pt x="740" y="780"/>
                    </a:lnTo>
                    <a:lnTo>
                      <a:pt x="742" y="784"/>
                    </a:lnTo>
                    <a:lnTo>
                      <a:pt x="742" y="784"/>
                    </a:lnTo>
                    <a:lnTo>
                      <a:pt x="740" y="780"/>
                    </a:lnTo>
                    <a:lnTo>
                      <a:pt x="736" y="776"/>
                    </a:lnTo>
                    <a:lnTo>
                      <a:pt x="730" y="776"/>
                    </a:lnTo>
                    <a:lnTo>
                      <a:pt x="724" y="774"/>
                    </a:lnTo>
                    <a:lnTo>
                      <a:pt x="724" y="774"/>
                    </a:lnTo>
                    <a:close/>
                  </a:path>
                </a:pathLst>
              </a:custGeom>
              <a:solidFill>
                <a:srgbClr val="2689C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rgbClr val="000000"/>
                  </a:solidFill>
                  <a:latin typeface="Montserrat ExtraBold" panose="00000900000000000000" pitchFamily="2" charset="0"/>
                  <a:ea typeface="字魂58号-创中黑"/>
                  <a:cs typeface="思源黑体 CN Medium" panose="020B0600000000000000" charset="-122"/>
                </a:endParaRPr>
              </a:p>
            </p:txBody>
          </p:sp>
          <p:sp>
            <p:nvSpPr>
              <p:cNvPr id="18" name="图形">
                <a:extLst>
                  <a:ext uri="{FF2B5EF4-FFF2-40B4-BE49-F238E27FC236}">
                    <a16:creationId xmlns:a16="http://schemas.microsoft.com/office/drawing/2014/main" id="{2E200E77-FC3A-7262-BFCE-8039855D6DF1}"/>
                  </a:ext>
                </a:extLst>
              </p:cNvPr>
              <p:cNvSpPr/>
              <p:nvPr/>
            </p:nvSpPr>
            <p:spPr bwMode="auto">
              <a:xfrm>
                <a:off x="6119813" y="3454400"/>
                <a:ext cx="1952625" cy="1952625"/>
              </a:xfrm>
              <a:custGeom>
                <a:avLst/>
                <a:gdLst>
                  <a:gd name="T0" fmla="*/ 1208 w 1230"/>
                  <a:gd name="T1" fmla="*/ 134 h 1230"/>
                  <a:gd name="T2" fmla="*/ 1228 w 1230"/>
                  <a:gd name="T3" fmla="*/ 102 h 1230"/>
                  <a:gd name="T4" fmla="*/ 1228 w 1230"/>
                  <a:gd name="T5" fmla="*/ 66 h 1230"/>
                  <a:gd name="T6" fmla="*/ 1218 w 1230"/>
                  <a:gd name="T7" fmla="*/ 38 h 1230"/>
                  <a:gd name="T8" fmla="*/ 1192 w 1230"/>
                  <a:gd name="T9" fmla="*/ 12 h 1230"/>
                  <a:gd name="T10" fmla="*/ 1156 w 1230"/>
                  <a:gd name="T11" fmla="*/ 0 h 1230"/>
                  <a:gd name="T12" fmla="*/ 452 w 1230"/>
                  <a:gd name="T13" fmla="*/ 0 h 1230"/>
                  <a:gd name="T14" fmla="*/ 422 w 1230"/>
                  <a:gd name="T15" fmla="*/ 6 h 1230"/>
                  <a:gd name="T16" fmla="*/ 396 w 1230"/>
                  <a:gd name="T17" fmla="*/ 22 h 1230"/>
                  <a:gd name="T18" fmla="*/ 108 w 1230"/>
                  <a:gd name="T19" fmla="*/ 312 h 1230"/>
                  <a:gd name="T20" fmla="*/ 102 w 1230"/>
                  <a:gd name="T21" fmla="*/ 318 h 1230"/>
                  <a:gd name="T22" fmla="*/ 68 w 1230"/>
                  <a:gd name="T23" fmla="*/ 364 h 1230"/>
                  <a:gd name="T24" fmla="*/ 68 w 1230"/>
                  <a:gd name="T25" fmla="*/ 364 h 1230"/>
                  <a:gd name="T26" fmla="*/ 56 w 1230"/>
                  <a:gd name="T27" fmla="*/ 364 h 1230"/>
                  <a:gd name="T28" fmla="*/ 26 w 1230"/>
                  <a:gd name="T29" fmla="*/ 392 h 1230"/>
                  <a:gd name="T30" fmla="*/ 6 w 1230"/>
                  <a:gd name="T31" fmla="*/ 426 h 1230"/>
                  <a:gd name="T32" fmla="*/ 0 w 1230"/>
                  <a:gd name="T33" fmla="*/ 454 h 1230"/>
                  <a:gd name="T34" fmla="*/ 2 w 1230"/>
                  <a:gd name="T35" fmla="*/ 1156 h 1230"/>
                  <a:gd name="T36" fmla="*/ 12 w 1230"/>
                  <a:gd name="T37" fmla="*/ 1188 h 1230"/>
                  <a:gd name="T38" fmla="*/ 30 w 1230"/>
                  <a:gd name="T39" fmla="*/ 1208 h 1230"/>
                  <a:gd name="T40" fmla="*/ 74 w 1230"/>
                  <a:gd name="T41" fmla="*/ 1228 h 1230"/>
                  <a:gd name="T42" fmla="*/ 120 w 1230"/>
                  <a:gd name="T43" fmla="*/ 1218 h 1230"/>
                  <a:gd name="T44" fmla="*/ 162 w 1230"/>
                  <a:gd name="T45" fmla="*/ 1182 h 1230"/>
                  <a:gd name="T46" fmla="*/ 452 w 1230"/>
                  <a:gd name="T47" fmla="*/ 890 h 1230"/>
                  <a:gd name="T48" fmla="*/ 496 w 1230"/>
                  <a:gd name="T49" fmla="*/ 864 h 1230"/>
                  <a:gd name="T50" fmla="*/ 542 w 1230"/>
                  <a:gd name="T51" fmla="*/ 868 h 1230"/>
                  <a:gd name="T52" fmla="*/ 572 w 1230"/>
                  <a:gd name="T53" fmla="*/ 888 h 1230"/>
                  <a:gd name="T54" fmla="*/ 666 w 1230"/>
                  <a:gd name="T55" fmla="*/ 982 h 1230"/>
                  <a:gd name="T56" fmla="*/ 674 w 1230"/>
                  <a:gd name="T57" fmla="*/ 1006 h 1230"/>
                  <a:gd name="T58" fmla="*/ 666 w 1230"/>
                  <a:gd name="T59" fmla="*/ 1028 h 1230"/>
                  <a:gd name="T60" fmla="*/ 632 w 1230"/>
                  <a:gd name="T61" fmla="*/ 1064 h 1230"/>
                  <a:gd name="T62" fmla="*/ 594 w 1230"/>
                  <a:gd name="T63" fmla="*/ 1104 h 1230"/>
                  <a:gd name="T64" fmla="*/ 588 w 1230"/>
                  <a:gd name="T65" fmla="*/ 1134 h 1230"/>
                  <a:gd name="T66" fmla="*/ 598 w 1230"/>
                  <a:gd name="T67" fmla="*/ 1152 h 1230"/>
                  <a:gd name="T68" fmla="*/ 632 w 1230"/>
                  <a:gd name="T69" fmla="*/ 1164 h 1230"/>
                  <a:gd name="T70" fmla="*/ 1122 w 1230"/>
                  <a:gd name="T71" fmla="*/ 1164 h 1230"/>
                  <a:gd name="T72" fmla="*/ 1148 w 1230"/>
                  <a:gd name="T73" fmla="*/ 1158 h 1230"/>
                  <a:gd name="T74" fmla="*/ 1162 w 1230"/>
                  <a:gd name="T75" fmla="*/ 1140 h 1230"/>
                  <a:gd name="T76" fmla="*/ 1166 w 1230"/>
                  <a:gd name="T77" fmla="*/ 1120 h 1230"/>
                  <a:gd name="T78" fmla="*/ 1164 w 1230"/>
                  <a:gd name="T79" fmla="*/ 618 h 1230"/>
                  <a:gd name="T80" fmla="*/ 1150 w 1230"/>
                  <a:gd name="T81" fmla="*/ 592 h 1230"/>
                  <a:gd name="T82" fmla="*/ 1130 w 1230"/>
                  <a:gd name="T83" fmla="*/ 586 h 1230"/>
                  <a:gd name="T84" fmla="*/ 1094 w 1230"/>
                  <a:gd name="T85" fmla="*/ 602 h 1230"/>
                  <a:gd name="T86" fmla="*/ 1038 w 1230"/>
                  <a:gd name="T87" fmla="*/ 658 h 1230"/>
                  <a:gd name="T88" fmla="*/ 1022 w 1230"/>
                  <a:gd name="T89" fmla="*/ 670 h 1230"/>
                  <a:gd name="T90" fmla="*/ 1000 w 1230"/>
                  <a:gd name="T91" fmla="*/ 672 h 1230"/>
                  <a:gd name="T92" fmla="*/ 976 w 1230"/>
                  <a:gd name="T93" fmla="*/ 658 h 1230"/>
                  <a:gd name="T94" fmla="*/ 904 w 1230"/>
                  <a:gd name="T95" fmla="*/ 586 h 1230"/>
                  <a:gd name="T96" fmla="*/ 866 w 1230"/>
                  <a:gd name="T97" fmla="*/ 530 h 1230"/>
                  <a:gd name="T98" fmla="*/ 864 w 1230"/>
                  <a:gd name="T99" fmla="*/ 504 h 1230"/>
                  <a:gd name="T100" fmla="*/ 886 w 1230"/>
                  <a:gd name="T101" fmla="*/ 458 h 1230"/>
                  <a:gd name="T102" fmla="*/ 1200 w 1230"/>
                  <a:gd name="T103" fmla="*/ 144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30" h="1230">
                    <a:moveTo>
                      <a:pt x="1200" y="144"/>
                    </a:moveTo>
                    <a:lnTo>
                      <a:pt x="1200" y="144"/>
                    </a:lnTo>
                    <a:lnTo>
                      <a:pt x="1208" y="134"/>
                    </a:lnTo>
                    <a:lnTo>
                      <a:pt x="1216" y="124"/>
                    </a:lnTo>
                    <a:lnTo>
                      <a:pt x="1222" y="112"/>
                    </a:lnTo>
                    <a:lnTo>
                      <a:pt x="1228" y="102"/>
                    </a:lnTo>
                    <a:lnTo>
                      <a:pt x="1230" y="90"/>
                    </a:lnTo>
                    <a:lnTo>
                      <a:pt x="1230" y="78"/>
                    </a:lnTo>
                    <a:lnTo>
                      <a:pt x="1228" y="66"/>
                    </a:lnTo>
                    <a:lnTo>
                      <a:pt x="1224" y="52"/>
                    </a:lnTo>
                    <a:lnTo>
                      <a:pt x="1224" y="52"/>
                    </a:lnTo>
                    <a:lnTo>
                      <a:pt x="1218" y="38"/>
                    </a:lnTo>
                    <a:lnTo>
                      <a:pt x="1212" y="28"/>
                    </a:lnTo>
                    <a:lnTo>
                      <a:pt x="1202" y="18"/>
                    </a:lnTo>
                    <a:lnTo>
                      <a:pt x="1192" y="12"/>
                    </a:lnTo>
                    <a:lnTo>
                      <a:pt x="1182" y="6"/>
                    </a:lnTo>
                    <a:lnTo>
                      <a:pt x="1168" y="2"/>
                    </a:lnTo>
                    <a:lnTo>
                      <a:pt x="1156" y="0"/>
                    </a:lnTo>
                    <a:lnTo>
                      <a:pt x="1142" y="0"/>
                    </a:lnTo>
                    <a:lnTo>
                      <a:pt x="1142" y="0"/>
                    </a:lnTo>
                    <a:lnTo>
                      <a:pt x="452" y="0"/>
                    </a:lnTo>
                    <a:lnTo>
                      <a:pt x="452" y="0"/>
                    </a:lnTo>
                    <a:lnTo>
                      <a:pt x="436" y="2"/>
                    </a:lnTo>
                    <a:lnTo>
                      <a:pt x="422" y="6"/>
                    </a:lnTo>
                    <a:lnTo>
                      <a:pt x="408" y="12"/>
                    </a:lnTo>
                    <a:lnTo>
                      <a:pt x="396" y="22"/>
                    </a:lnTo>
                    <a:lnTo>
                      <a:pt x="396" y="22"/>
                    </a:lnTo>
                    <a:lnTo>
                      <a:pt x="144" y="276"/>
                    </a:lnTo>
                    <a:lnTo>
                      <a:pt x="144" y="276"/>
                    </a:lnTo>
                    <a:lnTo>
                      <a:pt x="108" y="312"/>
                    </a:lnTo>
                    <a:lnTo>
                      <a:pt x="108" y="312"/>
                    </a:lnTo>
                    <a:lnTo>
                      <a:pt x="102" y="318"/>
                    </a:lnTo>
                    <a:lnTo>
                      <a:pt x="102" y="318"/>
                    </a:lnTo>
                    <a:lnTo>
                      <a:pt x="58" y="362"/>
                    </a:lnTo>
                    <a:lnTo>
                      <a:pt x="58" y="362"/>
                    </a:lnTo>
                    <a:lnTo>
                      <a:pt x="68" y="364"/>
                    </a:lnTo>
                    <a:lnTo>
                      <a:pt x="76" y="364"/>
                    </a:lnTo>
                    <a:lnTo>
                      <a:pt x="76" y="364"/>
                    </a:lnTo>
                    <a:lnTo>
                      <a:pt x="68" y="364"/>
                    </a:lnTo>
                    <a:lnTo>
                      <a:pt x="58" y="362"/>
                    </a:lnTo>
                    <a:lnTo>
                      <a:pt x="58" y="362"/>
                    </a:lnTo>
                    <a:lnTo>
                      <a:pt x="56" y="364"/>
                    </a:lnTo>
                    <a:lnTo>
                      <a:pt x="56" y="364"/>
                    </a:lnTo>
                    <a:lnTo>
                      <a:pt x="36" y="382"/>
                    </a:lnTo>
                    <a:lnTo>
                      <a:pt x="26" y="392"/>
                    </a:lnTo>
                    <a:lnTo>
                      <a:pt x="18" y="402"/>
                    </a:lnTo>
                    <a:lnTo>
                      <a:pt x="10" y="414"/>
                    </a:lnTo>
                    <a:lnTo>
                      <a:pt x="6" y="426"/>
                    </a:lnTo>
                    <a:lnTo>
                      <a:pt x="2" y="440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2" y="1142"/>
                    </a:lnTo>
                    <a:lnTo>
                      <a:pt x="2" y="1142"/>
                    </a:lnTo>
                    <a:lnTo>
                      <a:pt x="2" y="1156"/>
                    </a:lnTo>
                    <a:lnTo>
                      <a:pt x="4" y="1170"/>
                    </a:lnTo>
                    <a:lnTo>
                      <a:pt x="8" y="1182"/>
                    </a:lnTo>
                    <a:lnTo>
                      <a:pt x="12" y="1188"/>
                    </a:lnTo>
                    <a:lnTo>
                      <a:pt x="18" y="1194"/>
                    </a:lnTo>
                    <a:lnTo>
                      <a:pt x="18" y="1194"/>
                    </a:lnTo>
                    <a:lnTo>
                      <a:pt x="30" y="1208"/>
                    </a:lnTo>
                    <a:lnTo>
                      <a:pt x="44" y="1218"/>
                    </a:lnTo>
                    <a:lnTo>
                      <a:pt x="58" y="1226"/>
                    </a:lnTo>
                    <a:lnTo>
                      <a:pt x="74" y="1228"/>
                    </a:lnTo>
                    <a:lnTo>
                      <a:pt x="90" y="1230"/>
                    </a:lnTo>
                    <a:lnTo>
                      <a:pt x="104" y="1226"/>
                    </a:lnTo>
                    <a:lnTo>
                      <a:pt x="120" y="1218"/>
                    </a:lnTo>
                    <a:lnTo>
                      <a:pt x="134" y="1208"/>
                    </a:lnTo>
                    <a:lnTo>
                      <a:pt x="134" y="1208"/>
                    </a:lnTo>
                    <a:lnTo>
                      <a:pt x="162" y="1182"/>
                    </a:lnTo>
                    <a:lnTo>
                      <a:pt x="162" y="1182"/>
                    </a:lnTo>
                    <a:lnTo>
                      <a:pt x="452" y="890"/>
                    </a:lnTo>
                    <a:lnTo>
                      <a:pt x="452" y="890"/>
                    </a:lnTo>
                    <a:lnTo>
                      <a:pt x="466" y="878"/>
                    </a:lnTo>
                    <a:lnTo>
                      <a:pt x="482" y="870"/>
                    </a:lnTo>
                    <a:lnTo>
                      <a:pt x="496" y="864"/>
                    </a:lnTo>
                    <a:lnTo>
                      <a:pt x="512" y="862"/>
                    </a:lnTo>
                    <a:lnTo>
                      <a:pt x="528" y="864"/>
                    </a:lnTo>
                    <a:lnTo>
                      <a:pt x="542" y="868"/>
                    </a:lnTo>
                    <a:lnTo>
                      <a:pt x="558" y="876"/>
                    </a:lnTo>
                    <a:lnTo>
                      <a:pt x="572" y="888"/>
                    </a:lnTo>
                    <a:lnTo>
                      <a:pt x="572" y="888"/>
                    </a:lnTo>
                    <a:lnTo>
                      <a:pt x="658" y="976"/>
                    </a:lnTo>
                    <a:lnTo>
                      <a:pt x="658" y="976"/>
                    </a:lnTo>
                    <a:lnTo>
                      <a:pt x="666" y="982"/>
                    </a:lnTo>
                    <a:lnTo>
                      <a:pt x="670" y="990"/>
                    </a:lnTo>
                    <a:lnTo>
                      <a:pt x="672" y="998"/>
                    </a:lnTo>
                    <a:lnTo>
                      <a:pt x="674" y="1006"/>
                    </a:lnTo>
                    <a:lnTo>
                      <a:pt x="674" y="1014"/>
                    </a:lnTo>
                    <a:lnTo>
                      <a:pt x="670" y="1020"/>
                    </a:lnTo>
                    <a:lnTo>
                      <a:pt x="666" y="1028"/>
                    </a:lnTo>
                    <a:lnTo>
                      <a:pt x="660" y="1036"/>
                    </a:lnTo>
                    <a:lnTo>
                      <a:pt x="660" y="1036"/>
                    </a:lnTo>
                    <a:lnTo>
                      <a:pt x="632" y="1064"/>
                    </a:lnTo>
                    <a:lnTo>
                      <a:pt x="602" y="1094"/>
                    </a:lnTo>
                    <a:lnTo>
                      <a:pt x="602" y="1094"/>
                    </a:lnTo>
                    <a:lnTo>
                      <a:pt x="594" y="1104"/>
                    </a:lnTo>
                    <a:lnTo>
                      <a:pt x="588" y="1116"/>
                    </a:lnTo>
                    <a:lnTo>
                      <a:pt x="586" y="1128"/>
                    </a:lnTo>
                    <a:lnTo>
                      <a:pt x="588" y="1134"/>
                    </a:lnTo>
                    <a:lnTo>
                      <a:pt x="590" y="1142"/>
                    </a:lnTo>
                    <a:lnTo>
                      <a:pt x="590" y="1142"/>
                    </a:lnTo>
                    <a:lnTo>
                      <a:pt x="598" y="1152"/>
                    </a:lnTo>
                    <a:lnTo>
                      <a:pt x="608" y="1160"/>
                    </a:lnTo>
                    <a:lnTo>
                      <a:pt x="620" y="1164"/>
                    </a:lnTo>
                    <a:lnTo>
                      <a:pt x="632" y="1164"/>
                    </a:lnTo>
                    <a:lnTo>
                      <a:pt x="632" y="1164"/>
                    </a:lnTo>
                    <a:lnTo>
                      <a:pt x="1122" y="1164"/>
                    </a:lnTo>
                    <a:lnTo>
                      <a:pt x="1122" y="1164"/>
                    </a:lnTo>
                    <a:lnTo>
                      <a:pt x="1132" y="1164"/>
                    </a:lnTo>
                    <a:lnTo>
                      <a:pt x="1142" y="1162"/>
                    </a:lnTo>
                    <a:lnTo>
                      <a:pt x="1148" y="1158"/>
                    </a:lnTo>
                    <a:lnTo>
                      <a:pt x="1154" y="1154"/>
                    </a:lnTo>
                    <a:lnTo>
                      <a:pt x="1160" y="1148"/>
                    </a:lnTo>
                    <a:lnTo>
                      <a:pt x="1162" y="1140"/>
                    </a:lnTo>
                    <a:lnTo>
                      <a:pt x="1164" y="1130"/>
                    </a:lnTo>
                    <a:lnTo>
                      <a:pt x="1166" y="1120"/>
                    </a:lnTo>
                    <a:lnTo>
                      <a:pt x="1166" y="1120"/>
                    </a:lnTo>
                    <a:lnTo>
                      <a:pt x="1166" y="632"/>
                    </a:lnTo>
                    <a:lnTo>
                      <a:pt x="1166" y="632"/>
                    </a:lnTo>
                    <a:lnTo>
                      <a:pt x="1164" y="618"/>
                    </a:lnTo>
                    <a:lnTo>
                      <a:pt x="1162" y="606"/>
                    </a:lnTo>
                    <a:lnTo>
                      <a:pt x="1154" y="596"/>
                    </a:lnTo>
                    <a:lnTo>
                      <a:pt x="1150" y="592"/>
                    </a:lnTo>
                    <a:lnTo>
                      <a:pt x="1144" y="590"/>
                    </a:lnTo>
                    <a:lnTo>
                      <a:pt x="1144" y="590"/>
                    </a:lnTo>
                    <a:lnTo>
                      <a:pt x="1130" y="586"/>
                    </a:lnTo>
                    <a:lnTo>
                      <a:pt x="1118" y="586"/>
                    </a:lnTo>
                    <a:lnTo>
                      <a:pt x="1106" y="592"/>
                    </a:lnTo>
                    <a:lnTo>
                      <a:pt x="1094" y="602"/>
                    </a:lnTo>
                    <a:lnTo>
                      <a:pt x="1094" y="602"/>
                    </a:lnTo>
                    <a:lnTo>
                      <a:pt x="1066" y="630"/>
                    </a:lnTo>
                    <a:lnTo>
                      <a:pt x="1038" y="658"/>
                    </a:lnTo>
                    <a:lnTo>
                      <a:pt x="1038" y="658"/>
                    </a:lnTo>
                    <a:lnTo>
                      <a:pt x="1030" y="664"/>
                    </a:lnTo>
                    <a:lnTo>
                      <a:pt x="1022" y="670"/>
                    </a:lnTo>
                    <a:lnTo>
                      <a:pt x="1014" y="672"/>
                    </a:lnTo>
                    <a:lnTo>
                      <a:pt x="1006" y="672"/>
                    </a:lnTo>
                    <a:lnTo>
                      <a:pt x="1000" y="672"/>
                    </a:lnTo>
                    <a:lnTo>
                      <a:pt x="992" y="668"/>
                    </a:lnTo>
                    <a:lnTo>
                      <a:pt x="984" y="664"/>
                    </a:lnTo>
                    <a:lnTo>
                      <a:pt x="976" y="658"/>
                    </a:lnTo>
                    <a:lnTo>
                      <a:pt x="976" y="658"/>
                    </a:lnTo>
                    <a:lnTo>
                      <a:pt x="904" y="586"/>
                    </a:lnTo>
                    <a:lnTo>
                      <a:pt x="904" y="586"/>
                    </a:lnTo>
                    <a:lnTo>
                      <a:pt x="886" y="566"/>
                    </a:lnTo>
                    <a:lnTo>
                      <a:pt x="874" y="546"/>
                    </a:lnTo>
                    <a:lnTo>
                      <a:pt x="866" y="530"/>
                    </a:lnTo>
                    <a:lnTo>
                      <a:pt x="864" y="520"/>
                    </a:lnTo>
                    <a:lnTo>
                      <a:pt x="862" y="512"/>
                    </a:lnTo>
                    <a:lnTo>
                      <a:pt x="864" y="504"/>
                    </a:lnTo>
                    <a:lnTo>
                      <a:pt x="866" y="494"/>
                    </a:lnTo>
                    <a:lnTo>
                      <a:pt x="874" y="478"/>
                    </a:lnTo>
                    <a:lnTo>
                      <a:pt x="886" y="458"/>
                    </a:lnTo>
                    <a:lnTo>
                      <a:pt x="904" y="438"/>
                    </a:lnTo>
                    <a:lnTo>
                      <a:pt x="904" y="438"/>
                    </a:lnTo>
                    <a:lnTo>
                      <a:pt x="1200" y="144"/>
                    </a:lnTo>
                    <a:lnTo>
                      <a:pt x="1200" y="144"/>
                    </a:lnTo>
                    <a:close/>
                  </a:path>
                </a:pathLst>
              </a:custGeom>
              <a:solidFill>
                <a:srgbClr val="2689C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rgbClr val="000000"/>
                  </a:solidFill>
                  <a:latin typeface="Montserrat ExtraBold" panose="00000900000000000000" pitchFamily="2" charset="0"/>
                  <a:ea typeface="字魂58号-创中黑"/>
                  <a:cs typeface="思源黑体 CN Medium" panose="020B0600000000000000" charset="-122"/>
                </a:endParaRPr>
              </a:p>
            </p:txBody>
          </p:sp>
          <p:sp>
            <p:nvSpPr>
              <p:cNvPr id="19" name="图形">
                <a:extLst>
                  <a:ext uri="{FF2B5EF4-FFF2-40B4-BE49-F238E27FC236}">
                    <a16:creationId xmlns:a16="http://schemas.microsoft.com/office/drawing/2014/main" id="{6A82C700-FABC-10B5-0123-5AF2F656831D}"/>
                  </a:ext>
                </a:extLst>
              </p:cNvPr>
              <p:cNvSpPr/>
              <p:nvPr/>
            </p:nvSpPr>
            <p:spPr bwMode="auto">
              <a:xfrm>
                <a:off x="4119563" y="3454400"/>
                <a:ext cx="1949450" cy="1952625"/>
              </a:xfrm>
              <a:custGeom>
                <a:avLst/>
                <a:gdLst>
                  <a:gd name="T0" fmla="*/ 1228 w 1228"/>
                  <a:gd name="T1" fmla="*/ 456 h 1230"/>
                  <a:gd name="T2" fmla="*/ 1224 w 1228"/>
                  <a:gd name="T3" fmla="*/ 424 h 1230"/>
                  <a:gd name="T4" fmla="*/ 1208 w 1228"/>
                  <a:gd name="T5" fmla="*/ 398 h 1230"/>
                  <a:gd name="T6" fmla="*/ 1122 w 1228"/>
                  <a:gd name="T7" fmla="*/ 316 h 1230"/>
                  <a:gd name="T8" fmla="*/ 1116 w 1228"/>
                  <a:gd name="T9" fmla="*/ 302 h 1230"/>
                  <a:gd name="T10" fmla="*/ 1062 w 1228"/>
                  <a:gd name="T11" fmla="*/ 252 h 1230"/>
                  <a:gd name="T12" fmla="*/ 930 w 1228"/>
                  <a:gd name="T13" fmla="*/ 118 h 1230"/>
                  <a:gd name="T14" fmla="*/ 826 w 1228"/>
                  <a:gd name="T15" fmla="*/ 14 h 1230"/>
                  <a:gd name="T16" fmla="*/ 780 w 1228"/>
                  <a:gd name="T17" fmla="*/ 0 h 1230"/>
                  <a:gd name="T18" fmla="*/ 90 w 1228"/>
                  <a:gd name="T19" fmla="*/ 0 h 1230"/>
                  <a:gd name="T20" fmla="*/ 50 w 1228"/>
                  <a:gd name="T21" fmla="*/ 6 h 1230"/>
                  <a:gd name="T22" fmla="*/ 20 w 1228"/>
                  <a:gd name="T23" fmla="*/ 28 h 1230"/>
                  <a:gd name="T24" fmla="*/ 6 w 1228"/>
                  <a:gd name="T25" fmla="*/ 52 h 1230"/>
                  <a:gd name="T26" fmla="*/ 0 w 1228"/>
                  <a:gd name="T27" fmla="*/ 90 h 1230"/>
                  <a:gd name="T28" fmla="*/ 14 w 1228"/>
                  <a:gd name="T29" fmla="*/ 122 h 1230"/>
                  <a:gd name="T30" fmla="*/ 30 w 1228"/>
                  <a:gd name="T31" fmla="*/ 142 h 1230"/>
                  <a:gd name="T32" fmla="*/ 218 w 1228"/>
                  <a:gd name="T33" fmla="*/ 330 h 1230"/>
                  <a:gd name="T34" fmla="*/ 350 w 1228"/>
                  <a:gd name="T35" fmla="*/ 466 h 1230"/>
                  <a:gd name="T36" fmla="*/ 364 w 1228"/>
                  <a:gd name="T37" fmla="*/ 492 h 1230"/>
                  <a:gd name="T38" fmla="*/ 366 w 1228"/>
                  <a:gd name="T39" fmla="*/ 532 h 1230"/>
                  <a:gd name="T40" fmla="*/ 344 w 1228"/>
                  <a:gd name="T41" fmla="*/ 568 h 1230"/>
                  <a:gd name="T42" fmla="*/ 260 w 1228"/>
                  <a:gd name="T43" fmla="*/ 652 h 1230"/>
                  <a:gd name="T44" fmla="*/ 234 w 1228"/>
                  <a:gd name="T45" fmla="*/ 670 h 1230"/>
                  <a:gd name="T46" fmla="*/ 208 w 1228"/>
                  <a:gd name="T47" fmla="*/ 668 h 1230"/>
                  <a:gd name="T48" fmla="*/ 188 w 1228"/>
                  <a:gd name="T49" fmla="*/ 654 h 1230"/>
                  <a:gd name="T50" fmla="*/ 136 w 1228"/>
                  <a:gd name="T51" fmla="*/ 600 h 1230"/>
                  <a:gd name="T52" fmla="*/ 102 w 1228"/>
                  <a:gd name="T53" fmla="*/ 586 h 1230"/>
                  <a:gd name="T54" fmla="*/ 82 w 1228"/>
                  <a:gd name="T55" fmla="*/ 592 h 1230"/>
                  <a:gd name="T56" fmla="*/ 66 w 1228"/>
                  <a:gd name="T57" fmla="*/ 616 h 1230"/>
                  <a:gd name="T58" fmla="*/ 66 w 1228"/>
                  <a:gd name="T59" fmla="*/ 1118 h 1230"/>
                  <a:gd name="T60" fmla="*/ 68 w 1228"/>
                  <a:gd name="T61" fmla="*/ 1140 h 1230"/>
                  <a:gd name="T62" fmla="*/ 82 w 1228"/>
                  <a:gd name="T63" fmla="*/ 1158 h 1230"/>
                  <a:gd name="T64" fmla="*/ 112 w 1228"/>
                  <a:gd name="T65" fmla="*/ 1164 h 1230"/>
                  <a:gd name="T66" fmla="*/ 598 w 1228"/>
                  <a:gd name="T67" fmla="*/ 1164 h 1230"/>
                  <a:gd name="T68" fmla="*/ 632 w 1228"/>
                  <a:gd name="T69" fmla="*/ 1152 h 1230"/>
                  <a:gd name="T70" fmla="*/ 638 w 1228"/>
                  <a:gd name="T71" fmla="*/ 1142 h 1230"/>
                  <a:gd name="T72" fmla="*/ 636 w 1228"/>
                  <a:gd name="T73" fmla="*/ 1104 h 1230"/>
                  <a:gd name="T74" fmla="*/ 576 w 1228"/>
                  <a:gd name="T75" fmla="*/ 1042 h 1230"/>
                  <a:gd name="T76" fmla="*/ 562 w 1228"/>
                  <a:gd name="T77" fmla="*/ 1022 h 1230"/>
                  <a:gd name="T78" fmla="*/ 558 w 1228"/>
                  <a:gd name="T79" fmla="*/ 996 h 1230"/>
                  <a:gd name="T80" fmla="*/ 576 w 1228"/>
                  <a:gd name="T81" fmla="*/ 970 h 1230"/>
                  <a:gd name="T82" fmla="*/ 652 w 1228"/>
                  <a:gd name="T83" fmla="*/ 894 h 1230"/>
                  <a:gd name="T84" fmla="*/ 700 w 1228"/>
                  <a:gd name="T85" fmla="*/ 864 h 1230"/>
                  <a:gd name="T86" fmla="*/ 750 w 1228"/>
                  <a:gd name="T87" fmla="*/ 870 h 1230"/>
                  <a:gd name="T88" fmla="*/ 782 w 1228"/>
                  <a:gd name="T89" fmla="*/ 894 h 1230"/>
                  <a:gd name="T90" fmla="*/ 1100 w 1228"/>
                  <a:gd name="T91" fmla="*/ 1210 h 1230"/>
                  <a:gd name="T92" fmla="*/ 1130 w 1228"/>
                  <a:gd name="T93" fmla="*/ 1226 h 1230"/>
                  <a:gd name="T94" fmla="*/ 1164 w 1228"/>
                  <a:gd name="T95" fmla="*/ 1228 h 1230"/>
                  <a:gd name="T96" fmla="*/ 1188 w 1228"/>
                  <a:gd name="T97" fmla="*/ 1218 h 1230"/>
                  <a:gd name="T98" fmla="*/ 1214 w 1228"/>
                  <a:gd name="T99" fmla="*/ 1194 h 1230"/>
                  <a:gd name="T100" fmla="*/ 1228 w 1228"/>
                  <a:gd name="T101" fmla="*/ 1162 h 1230"/>
                  <a:gd name="T102" fmla="*/ 1228 w 1228"/>
                  <a:gd name="T103" fmla="*/ 910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8" h="1230">
                    <a:moveTo>
                      <a:pt x="1228" y="670"/>
                    </a:moveTo>
                    <a:lnTo>
                      <a:pt x="1228" y="670"/>
                    </a:lnTo>
                    <a:lnTo>
                      <a:pt x="1228" y="456"/>
                    </a:lnTo>
                    <a:lnTo>
                      <a:pt x="1228" y="456"/>
                    </a:lnTo>
                    <a:lnTo>
                      <a:pt x="1228" y="440"/>
                    </a:lnTo>
                    <a:lnTo>
                      <a:pt x="1224" y="424"/>
                    </a:lnTo>
                    <a:lnTo>
                      <a:pt x="1218" y="410"/>
                    </a:lnTo>
                    <a:lnTo>
                      <a:pt x="1208" y="398"/>
                    </a:lnTo>
                    <a:lnTo>
                      <a:pt x="1208" y="398"/>
                    </a:lnTo>
                    <a:lnTo>
                      <a:pt x="1168" y="356"/>
                    </a:lnTo>
                    <a:lnTo>
                      <a:pt x="1146" y="334"/>
                    </a:lnTo>
                    <a:lnTo>
                      <a:pt x="1122" y="316"/>
                    </a:lnTo>
                    <a:lnTo>
                      <a:pt x="1122" y="316"/>
                    </a:lnTo>
                    <a:lnTo>
                      <a:pt x="1120" y="308"/>
                    </a:lnTo>
                    <a:lnTo>
                      <a:pt x="1116" y="302"/>
                    </a:lnTo>
                    <a:lnTo>
                      <a:pt x="1104" y="290"/>
                    </a:lnTo>
                    <a:lnTo>
                      <a:pt x="1104" y="290"/>
                    </a:lnTo>
                    <a:lnTo>
                      <a:pt x="1062" y="252"/>
                    </a:lnTo>
                    <a:lnTo>
                      <a:pt x="1022" y="212"/>
                    </a:lnTo>
                    <a:lnTo>
                      <a:pt x="1022" y="212"/>
                    </a:lnTo>
                    <a:lnTo>
                      <a:pt x="930" y="118"/>
                    </a:lnTo>
                    <a:lnTo>
                      <a:pt x="838" y="24"/>
                    </a:lnTo>
                    <a:lnTo>
                      <a:pt x="838" y="24"/>
                    </a:lnTo>
                    <a:lnTo>
                      <a:pt x="826" y="14"/>
                    </a:lnTo>
                    <a:lnTo>
                      <a:pt x="812" y="6"/>
                    </a:lnTo>
                    <a:lnTo>
                      <a:pt x="796" y="2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76" y="0"/>
                    </a:lnTo>
                    <a:lnTo>
                      <a:pt x="62" y="2"/>
                    </a:lnTo>
                    <a:lnTo>
                      <a:pt x="50" y="6"/>
                    </a:lnTo>
                    <a:lnTo>
                      <a:pt x="40" y="12"/>
                    </a:lnTo>
                    <a:lnTo>
                      <a:pt x="30" y="20"/>
                    </a:lnTo>
                    <a:lnTo>
                      <a:pt x="20" y="28"/>
                    </a:lnTo>
                    <a:lnTo>
                      <a:pt x="12" y="38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2" y="6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2" y="100"/>
                    </a:lnTo>
                    <a:lnTo>
                      <a:pt x="8" y="112"/>
                    </a:lnTo>
                    <a:lnTo>
                      <a:pt x="14" y="122"/>
                    </a:lnTo>
                    <a:lnTo>
                      <a:pt x="22" y="132"/>
                    </a:lnTo>
                    <a:lnTo>
                      <a:pt x="30" y="142"/>
                    </a:lnTo>
                    <a:lnTo>
                      <a:pt x="30" y="142"/>
                    </a:lnTo>
                    <a:lnTo>
                      <a:pt x="124" y="236"/>
                    </a:lnTo>
                    <a:lnTo>
                      <a:pt x="218" y="330"/>
                    </a:lnTo>
                    <a:lnTo>
                      <a:pt x="218" y="330"/>
                    </a:lnTo>
                    <a:lnTo>
                      <a:pt x="286" y="396"/>
                    </a:lnTo>
                    <a:lnTo>
                      <a:pt x="320" y="430"/>
                    </a:lnTo>
                    <a:lnTo>
                      <a:pt x="350" y="466"/>
                    </a:lnTo>
                    <a:lnTo>
                      <a:pt x="350" y="466"/>
                    </a:lnTo>
                    <a:lnTo>
                      <a:pt x="358" y="480"/>
                    </a:lnTo>
                    <a:lnTo>
                      <a:pt x="364" y="492"/>
                    </a:lnTo>
                    <a:lnTo>
                      <a:pt x="368" y="506"/>
                    </a:lnTo>
                    <a:lnTo>
                      <a:pt x="368" y="518"/>
                    </a:lnTo>
                    <a:lnTo>
                      <a:pt x="366" y="532"/>
                    </a:lnTo>
                    <a:lnTo>
                      <a:pt x="360" y="544"/>
                    </a:lnTo>
                    <a:lnTo>
                      <a:pt x="354" y="556"/>
                    </a:lnTo>
                    <a:lnTo>
                      <a:pt x="344" y="568"/>
                    </a:lnTo>
                    <a:lnTo>
                      <a:pt x="344" y="568"/>
                    </a:lnTo>
                    <a:lnTo>
                      <a:pt x="260" y="652"/>
                    </a:lnTo>
                    <a:lnTo>
                      <a:pt x="260" y="652"/>
                    </a:lnTo>
                    <a:lnTo>
                      <a:pt x="252" y="662"/>
                    </a:lnTo>
                    <a:lnTo>
                      <a:pt x="242" y="668"/>
                    </a:lnTo>
                    <a:lnTo>
                      <a:pt x="234" y="670"/>
                    </a:lnTo>
                    <a:lnTo>
                      <a:pt x="226" y="672"/>
                    </a:lnTo>
                    <a:lnTo>
                      <a:pt x="216" y="670"/>
                    </a:lnTo>
                    <a:lnTo>
                      <a:pt x="208" y="668"/>
                    </a:lnTo>
                    <a:lnTo>
                      <a:pt x="198" y="662"/>
                    </a:lnTo>
                    <a:lnTo>
                      <a:pt x="188" y="654"/>
                    </a:lnTo>
                    <a:lnTo>
                      <a:pt x="188" y="654"/>
                    </a:lnTo>
                    <a:lnTo>
                      <a:pt x="162" y="628"/>
                    </a:lnTo>
                    <a:lnTo>
                      <a:pt x="136" y="600"/>
                    </a:lnTo>
                    <a:lnTo>
                      <a:pt x="136" y="600"/>
                    </a:lnTo>
                    <a:lnTo>
                      <a:pt x="126" y="592"/>
                    </a:lnTo>
                    <a:lnTo>
                      <a:pt x="114" y="588"/>
                    </a:lnTo>
                    <a:lnTo>
                      <a:pt x="102" y="586"/>
                    </a:lnTo>
                    <a:lnTo>
                      <a:pt x="90" y="590"/>
                    </a:lnTo>
                    <a:lnTo>
                      <a:pt x="90" y="590"/>
                    </a:lnTo>
                    <a:lnTo>
                      <a:pt x="82" y="592"/>
                    </a:lnTo>
                    <a:lnTo>
                      <a:pt x="78" y="596"/>
                    </a:lnTo>
                    <a:lnTo>
                      <a:pt x="70" y="606"/>
                    </a:lnTo>
                    <a:lnTo>
                      <a:pt x="66" y="616"/>
                    </a:lnTo>
                    <a:lnTo>
                      <a:pt x="66" y="630"/>
                    </a:lnTo>
                    <a:lnTo>
                      <a:pt x="66" y="630"/>
                    </a:lnTo>
                    <a:lnTo>
                      <a:pt x="66" y="1118"/>
                    </a:lnTo>
                    <a:lnTo>
                      <a:pt x="66" y="1118"/>
                    </a:lnTo>
                    <a:lnTo>
                      <a:pt x="66" y="1130"/>
                    </a:lnTo>
                    <a:lnTo>
                      <a:pt x="68" y="1140"/>
                    </a:lnTo>
                    <a:lnTo>
                      <a:pt x="72" y="1148"/>
                    </a:lnTo>
                    <a:lnTo>
                      <a:pt x="76" y="1154"/>
                    </a:lnTo>
                    <a:lnTo>
                      <a:pt x="82" y="1158"/>
                    </a:lnTo>
                    <a:lnTo>
                      <a:pt x="90" y="1162"/>
                    </a:lnTo>
                    <a:lnTo>
                      <a:pt x="100" y="1164"/>
                    </a:lnTo>
                    <a:lnTo>
                      <a:pt x="112" y="1164"/>
                    </a:lnTo>
                    <a:lnTo>
                      <a:pt x="112" y="1164"/>
                    </a:lnTo>
                    <a:lnTo>
                      <a:pt x="598" y="1164"/>
                    </a:lnTo>
                    <a:lnTo>
                      <a:pt x="598" y="1164"/>
                    </a:lnTo>
                    <a:lnTo>
                      <a:pt x="610" y="1164"/>
                    </a:lnTo>
                    <a:lnTo>
                      <a:pt x="622" y="1160"/>
                    </a:lnTo>
                    <a:lnTo>
                      <a:pt x="632" y="1152"/>
                    </a:lnTo>
                    <a:lnTo>
                      <a:pt x="636" y="1148"/>
                    </a:lnTo>
                    <a:lnTo>
                      <a:pt x="638" y="1142"/>
                    </a:lnTo>
                    <a:lnTo>
                      <a:pt x="638" y="1142"/>
                    </a:lnTo>
                    <a:lnTo>
                      <a:pt x="642" y="1128"/>
                    </a:lnTo>
                    <a:lnTo>
                      <a:pt x="642" y="1114"/>
                    </a:lnTo>
                    <a:lnTo>
                      <a:pt x="636" y="1104"/>
                    </a:lnTo>
                    <a:lnTo>
                      <a:pt x="628" y="1092"/>
                    </a:lnTo>
                    <a:lnTo>
                      <a:pt x="628" y="1092"/>
                    </a:lnTo>
                    <a:lnTo>
                      <a:pt x="576" y="1042"/>
                    </a:lnTo>
                    <a:lnTo>
                      <a:pt x="576" y="1042"/>
                    </a:lnTo>
                    <a:lnTo>
                      <a:pt x="568" y="1032"/>
                    </a:lnTo>
                    <a:lnTo>
                      <a:pt x="562" y="1022"/>
                    </a:lnTo>
                    <a:lnTo>
                      <a:pt x="558" y="1014"/>
                    </a:lnTo>
                    <a:lnTo>
                      <a:pt x="556" y="1006"/>
                    </a:lnTo>
                    <a:lnTo>
                      <a:pt x="558" y="996"/>
                    </a:lnTo>
                    <a:lnTo>
                      <a:pt x="562" y="988"/>
                    </a:lnTo>
                    <a:lnTo>
                      <a:pt x="568" y="980"/>
                    </a:lnTo>
                    <a:lnTo>
                      <a:pt x="576" y="970"/>
                    </a:lnTo>
                    <a:lnTo>
                      <a:pt x="576" y="970"/>
                    </a:lnTo>
                    <a:lnTo>
                      <a:pt x="652" y="894"/>
                    </a:lnTo>
                    <a:lnTo>
                      <a:pt x="652" y="894"/>
                    </a:lnTo>
                    <a:lnTo>
                      <a:pt x="668" y="880"/>
                    </a:lnTo>
                    <a:lnTo>
                      <a:pt x="684" y="870"/>
                    </a:lnTo>
                    <a:lnTo>
                      <a:pt x="700" y="864"/>
                    </a:lnTo>
                    <a:lnTo>
                      <a:pt x="716" y="862"/>
                    </a:lnTo>
                    <a:lnTo>
                      <a:pt x="734" y="864"/>
                    </a:lnTo>
                    <a:lnTo>
                      <a:pt x="750" y="870"/>
                    </a:lnTo>
                    <a:lnTo>
                      <a:pt x="766" y="880"/>
                    </a:lnTo>
                    <a:lnTo>
                      <a:pt x="782" y="894"/>
                    </a:lnTo>
                    <a:lnTo>
                      <a:pt x="782" y="894"/>
                    </a:lnTo>
                    <a:lnTo>
                      <a:pt x="1090" y="1202"/>
                    </a:lnTo>
                    <a:lnTo>
                      <a:pt x="1090" y="1202"/>
                    </a:lnTo>
                    <a:lnTo>
                      <a:pt x="1100" y="1210"/>
                    </a:lnTo>
                    <a:lnTo>
                      <a:pt x="1108" y="1218"/>
                    </a:lnTo>
                    <a:lnTo>
                      <a:pt x="1118" y="1222"/>
                    </a:lnTo>
                    <a:lnTo>
                      <a:pt x="1130" y="1226"/>
                    </a:lnTo>
                    <a:lnTo>
                      <a:pt x="1140" y="1230"/>
                    </a:lnTo>
                    <a:lnTo>
                      <a:pt x="1152" y="1230"/>
                    </a:lnTo>
                    <a:lnTo>
                      <a:pt x="1164" y="1228"/>
                    </a:lnTo>
                    <a:lnTo>
                      <a:pt x="1176" y="1224"/>
                    </a:lnTo>
                    <a:lnTo>
                      <a:pt x="1176" y="1224"/>
                    </a:lnTo>
                    <a:lnTo>
                      <a:pt x="1188" y="1218"/>
                    </a:lnTo>
                    <a:lnTo>
                      <a:pt x="1198" y="1212"/>
                    </a:lnTo>
                    <a:lnTo>
                      <a:pt x="1208" y="1204"/>
                    </a:lnTo>
                    <a:lnTo>
                      <a:pt x="1214" y="1194"/>
                    </a:lnTo>
                    <a:lnTo>
                      <a:pt x="1220" y="1184"/>
                    </a:lnTo>
                    <a:lnTo>
                      <a:pt x="1226" y="1174"/>
                    </a:lnTo>
                    <a:lnTo>
                      <a:pt x="1228" y="1162"/>
                    </a:lnTo>
                    <a:lnTo>
                      <a:pt x="1228" y="1150"/>
                    </a:lnTo>
                    <a:lnTo>
                      <a:pt x="1228" y="1150"/>
                    </a:lnTo>
                    <a:lnTo>
                      <a:pt x="1228" y="910"/>
                    </a:lnTo>
                    <a:lnTo>
                      <a:pt x="1228" y="670"/>
                    </a:lnTo>
                    <a:lnTo>
                      <a:pt x="1228" y="67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rgbClr val="000000"/>
                  </a:solidFill>
                  <a:latin typeface="Montserrat ExtraBold" panose="00000900000000000000" pitchFamily="2" charset="0"/>
                  <a:ea typeface="字魂58号-创中黑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4" name="图形">
              <a:extLst>
                <a:ext uri="{FF2B5EF4-FFF2-40B4-BE49-F238E27FC236}">
                  <a16:creationId xmlns:a16="http://schemas.microsoft.com/office/drawing/2014/main" id="{E5B753D2-6695-1046-A123-3609839C4278}"/>
                </a:ext>
              </a:extLst>
            </p:cNvPr>
            <p:cNvSpPr txBox="1"/>
            <p:nvPr/>
          </p:nvSpPr>
          <p:spPr>
            <a:xfrm flipH="1">
              <a:off x="5244417" y="2849880"/>
              <a:ext cx="405223" cy="628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zh-CN" sz="3200" kern="0" dirty="0">
                  <a:solidFill>
                    <a:srgbClr val="FFFFFF"/>
                  </a:solidFill>
                  <a:latin typeface="Montserrat ExtraBold" panose="00000900000000000000" pitchFamily="2" charset="0"/>
                  <a:ea typeface="字魂58号-创中黑"/>
                  <a:cs typeface="Arial" panose="020B0604020202020204" pitchFamily="34" charset="0"/>
                </a:rPr>
                <a:t>A</a:t>
              </a:r>
              <a:endParaRPr lang="zh-CN" altLang="en-US" sz="3200" kern="0" dirty="0">
                <a:solidFill>
                  <a:srgbClr val="FFFFFF"/>
                </a:solidFill>
                <a:latin typeface="Montserrat ExtraBold" panose="00000900000000000000" pitchFamily="2" charset="0"/>
                <a:ea typeface="字魂58号-创中黑"/>
                <a:cs typeface="Arial" panose="020B0604020202020204" pitchFamily="34" charset="0"/>
              </a:endParaRPr>
            </a:p>
          </p:txBody>
        </p:sp>
        <p:sp>
          <p:nvSpPr>
            <p:cNvPr id="5" name="图形">
              <a:extLst>
                <a:ext uri="{FF2B5EF4-FFF2-40B4-BE49-F238E27FC236}">
                  <a16:creationId xmlns:a16="http://schemas.microsoft.com/office/drawing/2014/main" id="{8E942EE3-B66C-D6CF-D4D3-57020021AA59}"/>
                </a:ext>
              </a:extLst>
            </p:cNvPr>
            <p:cNvSpPr txBox="1"/>
            <p:nvPr/>
          </p:nvSpPr>
          <p:spPr>
            <a:xfrm flipH="1">
              <a:off x="6872552" y="2879725"/>
              <a:ext cx="381103" cy="628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zh-CN" sz="3200" kern="0" dirty="0">
                  <a:solidFill>
                    <a:srgbClr val="FFFFFF"/>
                  </a:solidFill>
                  <a:latin typeface="Montserrat ExtraBold" panose="00000900000000000000" pitchFamily="2" charset="0"/>
                  <a:ea typeface="字魂58号-创中黑"/>
                  <a:cs typeface="Arial" panose="020B0604020202020204" pitchFamily="34" charset="0"/>
                </a:rPr>
                <a:t>B</a:t>
              </a:r>
              <a:endParaRPr lang="zh-CN" altLang="en-US" sz="3200" kern="0" dirty="0">
                <a:solidFill>
                  <a:srgbClr val="FFFFFF"/>
                </a:solidFill>
                <a:latin typeface="Montserrat ExtraBold" panose="00000900000000000000" pitchFamily="2" charset="0"/>
                <a:ea typeface="字魂58号-创中黑"/>
                <a:cs typeface="Arial" panose="020B0604020202020204" pitchFamily="34" charset="0"/>
              </a:endParaRPr>
            </a:p>
          </p:txBody>
        </p:sp>
        <p:sp>
          <p:nvSpPr>
            <p:cNvPr id="6" name="图形">
              <a:extLst>
                <a:ext uri="{FF2B5EF4-FFF2-40B4-BE49-F238E27FC236}">
                  <a16:creationId xmlns:a16="http://schemas.microsoft.com/office/drawing/2014/main" id="{6FB1A23A-FFA8-E4E8-A668-7FD9A2451D1D}"/>
                </a:ext>
              </a:extLst>
            </p:cNvPr>
            <p:cNvSpPr txBox="1"/>
            <p:nvPr/>
          </p:nvSpPr>
          <p:spPr>
            <a:xfrm flipH="1">
              <a:off x="6850019" y="4505960"/>
              <a:ext cx="417284" cy="628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zh-CN" sz="3200" kern="0" dirty="0">
                  <a:solidFill>
                    <a:srgbClr val="FFFFFF"/>
                  </a:solidFill>
                  <a:latin typeface="Montserrat ExtraBold" panose="00000900000000000000" pitchFamily="2" charset="0"/>
                  <a:ea typeface="字魂58号-创中黑"/>
                  <a:cs typeface="Arial" panose="020B0604020202020204" pitchFamily="34" charset="0"/>
                </a:rPr>
                <a:t>C</a:t>
              </a:r>
              <a:endParaRPr lang="zh-CN" altLang="en-US" sz="3200" kern="0" dirty="0">
                <a:solidFill>
                  <a:srgbClr val="FFFFFF"/>
                </a:solidFill>
                <a:latin typeface="Montserrat ExtraBold" panose="00000900000000000000" pitchFamily="2" charset="0"/>
                <a:ea typeface="字魂58号-创中黑"/>
                <a:cs typeface="Arial" panose="020B0604020202020204" pitchFamily="34" charset="0"/>
              </a:endParaRPr>
            </a:p>
          </p:txBody>
        </p:sp>
        <p:sp>
          <p:nvSpPr>
            <p:cNvPr id="7" name="图形">
              <a:extLst>
                <a:ext uri="{FF2B5EF4-FFF2-40B4-BE49-F238E27FC236}">
                  <a16:creationId xmlns:a16="http://schemas.microsoft.com/office/drawing/2014/main" id="{735A99E1-60A3-3EC6-D5C9-998C97F914C2}"/>
                </a:ext>
              </a:extLst>
            </p:cNvPr>
            <p:cNvSpPr txBox="1"/>
            <p:nvPr/>
          </p:nvSpPr>
          <p:spPr>
            <a:xfrm flipH="1">
              <a:off x="5232769" y="4505960"/>
              <a:ext cx="431067" cy="628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zh-CN" sz="3200" kern="0" dirty="0">
                  <a:solidFill>
                    <a:srgbClr val="FFFFFF"/>
                  </a:solidFill>
                  <a:latin typeface="Montserrat ExtraBold" panose="00000900000000000000" pitchFamily="2" charset="0"/>
                  <a:ea typeface="字魂58号-创中黑"/>
                  <a:cs typeface="Arial" panose="020B0604020202020204" pitchFamily="34" charset="0"/>
                </a:rPr>
                <a:t>D</a:t>
              </a:r>
              <a:endParaRPr lang="zh-CN" altLang="en-US" sz="3200" kern="0" dirty="0">
                <a:solidFill>
                  <a:srgbClr val="FFFFFF"/>
                </a:solidFill>
                <a:latin typeface="Montserrat ExtraBold" panose="00000900000000000000" pitchFamily="2" charset="0"/>
                <a:ea typeface="字魂58号-创中黑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3D0F38B-89F6-1B10-9BBC-47159137A4D8}"/>
              </a:ext>
            </a:extLst>
          </p:cNvPr>
          <p:cNvGrpSpPr/>
          <p:nvPr/>
        </p:nvGrpSpPr>
        <p:grpSpPr>
          <a:xfrm>
            <a:off x="861254" y="1819779"/>
            <a:ext cx="3235351" cy="1584833"/>
            <a:chOff x="1157032" y="1828801"/>
            <a:chExt cx="3235350" cy="1584833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CDF4C63-3E61-0C45-12D9-AC0994A9E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032" y="2351805"/>
              <a:ext cx="3235350" cy="10618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E7E856C5-216A-F9B8-85F6-E045610C5290}"/>
                </a:ext>
              </a:extLst>
            </p:cNvPr>
            <p:cNvSpPr/>
            <p:nvPr/>
          </p:nvSpPr>
          <p:spPr>
            <a:xfrm>
              <a:off x="1980623" y="1828801"/>
              <a:ext cx="1588168" cy="433136"/>
            </a:xfrm>
            <a:prstGeom prst="roundRect">
              <a:avLst>
                <a:gd name="adj" fmla="val 50000"/>
              </a:avLst>
            </a:prstGeom>
            <a:solidFill>
              <a:srgbClr val="2689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  <a:endParaRPr lang="zh-CN" altLang="en-US" sz="2000" b="1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94301F2-ACA0-FF82-0F8F-E428713B77FC}"/>
              </a:ext>
            </a:extLst>
          </p:cNvPr>
          <p:cNvGrpSpPr/>
          <p:nvPr/>
        </p:nvGrpSpPr>
        <p:grpSpPr>
          <a:xfrm>
            <a:off x="861254" y="4008022"/>
            <a:ext cx="3235351" cy="1584833"/>
            <a:chOff x="1157032" y="1828801"/>
            <a:chExt cx="3235350" cy="1584833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5A946F3-D4F1-1AC0-3B27-6D8EF9AEC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032" y="2351805"/>
              <a:ext cx="3235350" cy="10618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DD88F2C-717B-53BC-08E7-14DC3E41CC42}"/>
                </a:ext>
              </a:extLst>
            </p:cNvPr>
            <p:cNvSpPr/>
            <p:nvPr/>
          </p:nvSpPr>
          <p:spPr>
            <a:xfrm>
              <a:off x="1980623" y="1828801"/>
              <a:ext cx="1588168" cy="433136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  <a:endParaRPr lang="zh-CN" altLang="en-US" sz="2000" b="1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17E09B9-EF0A-E75A-CF52-98E96E43A449}"/>
              </a:ext>
            </a:extLst>
          </p:cNvPr>
          <p:cNvGrpSpPr/>
          <p:nvPr/>
        </p:nvGrpSpPr>
        <p:grpSpPr>
          <a:xfrm>
            <a:off x="8172452" y="1819779"/>
            <a:ext cx="3257401" cy="1584833"/>
            <a:chOff x="1134981" y="1828801"/>
            <a:chExt cx="3257401" cy="1584833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24CA33A-1F08-8B0F-CE7F-0506F5A9B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981" y="2351805"/>
              <a:ext cx="3257401" cy="10618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D770EF09-6F72-AA89-AD78-4E8196DC6D11}"/>
                </a:ext>
              </a:extLst>
            </p:cNvPr>
            <p:cNvSpPr/>
            <p:nvPr/>
          </p:nvSpPr>
          <p:spPr>
            <a:xfrm>
              <a:off x="1969597" y="1828801"/>
              <a:ext cx="1588168" cy="433136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  <a:endParaRPr lang="zh-CN" altLang="en-US" sz="2000" b="1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94BAE43-D307-F3EE-8C6D-38E12E01C6E5}"/>
              </a:ext>
            </a:extLst>
          </p:cNvPr>
          <p:cNvGrpSpPr/>
          <p:nvPr/>
        </p:nvGrpSpPr>
        <p:grpSpPr>
          <a:xfrm>
            <a:off x="8172452" y="4008022"/>
            <a:ext cx="3257401" cy="1584833"/>
            <a:chOff x="1134981" y="1828801"/>
            <a:chExt cx="3257401" cy="1584833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BF167D7-A041-4B9D-9F64-94BF4860A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981" y="2351805"/>
              <a:ext cx="3257401" cy="10618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思源黑体 CN Bold" panose="020B0800000000000000" pitchFamily="34" charset="-122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53622A44-E659-5775-4954-B603EAFE514B}"/>
                </a:ext>
              </a:extLst>
            </p:cNvPr>
            <p:cNvSpPr/>
            <p:nvPr/>
          </p:nvSpPr>
          <p:spPr>
            <a:xfrm>
              <a:off x="1969597" y="1828801"/>
              <a:ext cx="1588168" cy="433136"/>
            </a:xfrm>
            <a:prstGeom prst="roundRect">
              <a:avLst>
                <a:gd name="adj" fmla="val 50000"/>
              </a:avLst>
            </a:prstGeom>
            <a:solidFill>
              <a:srgbClr val="2689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  <a:endParaRPr lang="zh-CN" altLang="en-US" sz="2000" b="1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84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041427-BB0C-3567-AE49-A640693045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1F17FB75-CCE2-9858-3FDE-DC7BCEE6AA3C}"/>
              </a:ext>
            </a:extLst>
          </p:cNvPr>
          <p:cNvGrpSpPr/>
          <p:nvPr/>
        </p:nvGrpSpPr>
        <p:grpSpPr>
          <a:xfrm>
            <a:off x="3721342" y="533111"/>
            <a:ext cx="4749319" cy="646331"/>
            <a:chOff x="3792778" y="533110"/>
            <a:chExt cx="4749319" cy="64633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E4DBFAA9-EC19-8E70-3B94-34F0CE77A686}"/>
                </a:ext>
              </a:extLst>
            </p:cNvPr>
            <p:cNvGrpSpPr/>
            <p:nvPr/>
          </p:nvGrpSpPr>
          <p:grpSpPr>
            <a:xfrm>
              <a:off x="3792778" y="760697"/>
              <a:ext cx="1287503" cy="270427"/>
              <a:chOff x="1685925" y="3372886"/>
              <a:chExt cx="1287503" cy="270427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DA91C8B2-DC97-8B82-950E-4E98907D9153}"/>
                  </a:ext>
                </a:extLst>
              </p:cNvPr>
              <p:cNvSpPr/>
              <p:nvPr/>
            </p:nvSpPr>
            <p:spPr>
              <a:xfrm>
                <a:off x="1685925" y="3372886"/>
                <a:ext cx="1214579" cy="112228"/>
              </a:xfrm>
              <a:prstGeom prst="parallelogram">
                <a:avLst>
                  <a:gd name="adj" fmla="val 57143"/>
                </a:avLst>
              </a:prstGeom>
              <a:gradFill>
                <a:gsLst>
                  <a:gs pos="70000">
                    <a:srgbClr val="2689CC">
                      <a:alpha val="0"/>
                    </a:srgbClr>
                  </a:gs>
                  <a:gs pos="5000">
                    <a:srgbClr val="2689CC"/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4F4BADF9-0EEA-F69F-6E55-C6D19EECBEF9}"/>
                  </a:ext>
                </a:extLst>
              </p:cNvPr>
              <p:cNvSpPr/>
              <p:nvPr/>
            </p:nvSpPr>
            <p:spPr>
              <a:xfrm>
                <a:off x="2293214" y="3580461"/>
                <a:ext cx="680214" cy="62852"/>
              </a:xfrm>
              <a:prstGeom prst="parallelogram">
                <a:avLst>
                  <a:gd name="adj" fmla="val 57143"/>
                </a:avLst>
              </a:prstGeom>
              <a:gradFill>
                <a:gsLst>
                  <a:gs pos="74000">
                    <a:srgbClr val="00B0F0">
                      <a:alpha val="0"/>
                    </a:srgbClr>
                  </a:gs>
                  <a:gs pos="5000">
                    <a:srgbClr val="00B0F0"/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5096510-170A-2CBB-E284-BB1349662DEC}"/>
                </a:ext>
              </a:extLst>
            </p:cNvPr>
            <p:cNvGrpSpPr/>
            <p:nvPr/>
          </p:nvGrpSpPr>
          <p:grpSpPr>
            <a:xfrm flipH="1">
              <a:off x="7254594" y="760697"/>
              <a:ext cx="1287503" cy="270427"/>
              <a:chOff x="1685925" y="3372886"/>
              <a:chExt cx="1287503" cy="270427"/>
            </a:xfrm>
          </p:grpSpPr>
          <p:sp>
            <p:nvSpPr>
              <p:cNvPr id="11" name="平行四边形 10">
                <a:extLst>
                  <a:ext uri="{FF2B5EF4-FFF2-40B4-BE49-F238E27FC236}">
                    <a16:creationId xmlns:a16="http://schemas.microsoft.com/office/drawing/2014/main" id="{8395720D-8BBE-AFD2-326D-60D5F80DAF38}"/>
                  </a:ext>
                </a:extLst>
              </p:cNvPr>
              <p:cNvSpPr/>
              <p:nvPr/>
            </p:nvSpPr>
            <p:spPr>
              <a:xfrm>
                <a:off x="1685925" y="3372886"/>
                <a:ext cx="1214579" cy="112228"/>
              </a:xfrm>
              <a:prstGeom prst="parallelogram">
                <a:avLst>
                  <a:gd name="adj" fmla="val 57143"/>
                </a:avLst>
              </a:prstGeom>
              <a:gradFill>
                <a:gsLst>
                  <a:gs pos="70000">
                    <a:srgbClr val="2689CC">
                      <a:alpha val="0"/>
                    </a:srgbClr>
                  </a:gs>
                  <a:gs pos="5000">
                    <a:srgbClr val="2689CC"/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endParaRPr>
              </a:p>
            </p:txBody>
          </p:sp>
          <p:sp>
            <p:nvSpPr>
              <p:cNvPr id="12" name="平行四边形 11">
                <a:extLst>
                  <a:ext uri="{FF2B5EF4-FFF2-40B4-BE49-F238E27FC236}">
                    <a16:creationId xmlns:a16="http://schemas.microsoft.com/office/drawing/2014/main" id="{109EEE5D-D8B5-94D7-8220-4A90747D595F}"/>
                  </a:ext>
                </a:extLst>
              </p:cNvPr>
              <p:cNvSpPr/>
              <p:nvPr/>
            </p:nvSpPr>
            <p:spPr>
              <a:xfrm>
                <a:off x="2293214" y="3580461"/>
                <a:ext cx="680214" cy="62852"/>
              </a:xfrm>
              <a:prstGeom prst="parallelogram">
                <a:avLst>
                  <a:gd name="adj" fmla="val 57143"/>
                </a:avLst>
              </a:prstGeom>
              <a:gradFill>
                <a:gsLst>
                  <a:gs pos="70000">
                    <a:srgbClr val="00B0F0">
                      <a:alpha val="0"/>
                    </a:srgbClr>
                  </a:gs>
                  <a:gs pos="5000">
                    <a:srgbClr val="00B0F0"/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endParaRP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9BBA13C-F4BF-E338-8600-666F2F381628}"/>
                </a:ext>
              </a:extLst>
            </p:cNvPr>
            <p:cNvSpPr txBox="1"/>
            <p:nvPr/>
          </p:nvSpPr>
          <p:spPr>
            <a:xfrm>
              <a:off x="4611990" y="533110"/>
              <a:ext cx="3023637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sz="3600" kern="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Heavy" panose="02020900000000000000" pitchFamily="18" charset="-122"/>
                  <a:sym typeface="思源宋体 CN Light" panose="02020300000000000000" pitchFamily="18" charset="-122"/>
                </a:rPr>
                <a:t>CONTENTS</a:t>
              </a:r>
              <a:endParaRPr lang="zh-CN" altLang="en-US" sz="3600" kern="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思源宋体 CN Light" panose="02020300000000000000" pitchFamily="18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6F4E930-57DE-AAED-47EA-FFB796F86457}"/>
              </a:ext>
            </a:extLst>
          </p:cNvPr>
          <p:cNvGrpSpPr/>
          <p:nvPr/>
        </p:nvGrpSpPr>
        <p:grpSpPr>
          <a:xfrm>
            <a:off x="868157" y="1674944"/>
            <a:ext cx="2548480" cy="3498383"/>
            <a:chOff x="868158" y="1860425"/>
            <a:chExt cx="2548480" cy="3498383"/>
          </a:xfrm>
        </p:grpSpPr>
        <p:sp>
          <p:nvSpPr>
            <p:cNvPr id="46" name="矩形: 单圆角 45">
              <a:extLst>
                <a:ext uri="{FF2B5EF4-FFF2-40B4-BE49-F238E27FC236}">
                  <a16:creationId xmlns:a16="http://schemas.microsoft.com/office/drawing/2014/main" id="{1E89CB81-9D92-3A5C-3799-A6854E2C6E4B}"/>
                </a:ext>
              </a:extLst>
            </p:cNvPr>
            <p:cNvSpPr/>
            <p:nvPr/>
          </p:nvSpPr>
          <p:spPr>
            <a:xfrm flipH="1">
              <a:off x="868158" y="1860425"/>
              <a:ext cx="2548480" cy="3498383"/>
            </a:xfrm>
            <a:prstGeom prst="round1Rect">
              <a:avLst/>
            </a:prstGeom>
            <a:gradFill>
              <a:gsLst>
                <a:gs pos="100000">
                  <a:sysClr val="window" lastClr="FFFFFF">
                    <a:alpha val="0"/>
                  </a:sysClr>
                </a:gs>
                <a:gs pos="5000">
                  <a:schemeClr val="bg1">
                    <a:alpha val="10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rgbClr val="0252AC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ADBDF52B-FA7E-711A-6C7A-1A7110F61F2F}"/>
                </a:ext>
              </a:extLst>
            </p:cNvPr>
            <p:cNvGrpSpPr/>
            <p:nvPr/>
          </p:nvGrpSpPr>
          <p:grpSpPr>
            <a:xfrm>
              <a:off x="1577616" y="2205098"/>
              <a:ext cx="1129564" cy="1129565"/>
              <a:chOff x="1577616" y="2417752"/>
              <a:chExt cx="1129564" cy="1129565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B57215FE-C4F2-0071-0496-A4030501A4DC}"/>
                  </a:ext>
                </a:extLst>
              </p:cNvPr>
              <p:cNvSpPr/>
              <p:nvPr/>
            </p:nvSpPr>
            <p:spPr>
              <a:xfrm>
                <a:off x="1577616" y="2417752"/>
                <a:ext cx="1129564" cy="1129565"/>
              </a:xfrm>
              <a:prstGeom prst="ellipse">
                <a:avLst/>
              </a:prstGeom>
              <a:solidFill>
                <a:sysClr val="window" lastClr="FFFFFF">
                  <a:alpha val="40000"/>
                </a:sysClr>
              </a:solidFill>
              <a:ln w="41275" cap="flat" cmpd="sng" algn="ctr">
                <a:noFill/>
                <a:prstDash val="solid"/>
                <a:miter lim="800000"/>
              </a:ln>
              <a:effectLst>
                <a:outerShdw blurRad="177800" dist="88900" dir="5400000" algn="t" rotWithShape="0">
                  <a:srgbClr val="3B8BF1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 Light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DA1FA4AF-000F-FD61-343A-539E970CF4B0}"/>
                  </a:ext>
                </a:extLst>
              </p:cNvPr>
              <p:cNvSpPr/>
              <p:nvPr/>
            </p:nvSpPr>
            <p:spPr>
              <a:xfrm>
                <a:off x="1736510" y="2565362"/>
                <a:ext cx="818765" cy="818765"/>
              </a:xfrm>
              <a:prstGeom prst="ellipse">
                <a:avLst/>
              </a:prstGeom>
              <a:gradFill>
                <a:gsLst>
                  <a:gs pos="70000">
                    <a:srgbClr val="2689CC"/>
                  </a:gs>
                  <a:gs pos="5000">
                    <a:srgbClr val="8BC3E9"/>
                  </a:gs>
                </a:gsLst>
                <a:lin ang="2700000" scaled="0"/>
              </a:gradFill>
              <a:ln w="41275" cap="flat" cmpd="sng" algn="ctr">
                <a:noFill/>
                <a:prstDash val="solid"/>
                <a:miter lim="800000"/>
              </a:ln>
              <a:effectLst>
                <a:outerShdw blurRad="177800" dist="88900" dir="5400000" algn="t" rotWithShape="0">
                  <a:srgbClr val="0252AC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 Light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7EB2A6C-F34E-4D76-AE45-1856D27B0920}"/>
                  </a:ext>
                </a:extLst>
              </p:cNvPr>
              <p:cNvSpPr txBox="1"/>
              <p:nvPr/>
            </p:nvSpPr>
            <p:spPr>
              <a:xfrm>
                <a:off x="1741772" y="2682357"/>
                <a:ext cx="8012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01</a:t>
                </a:r>
              </a:p>
            </p:txBody>
          </p:sp>
        </p:grpSp>
        <p:sp>
          <p:nvSpPr>
            <p:cNvPr id="48" name="文本框 20">
              <a:extLst>
                <a:ext uri="{FF2B5EF4-FFF2-40B4-BE49-F238E27FC236}">
                  <a16:creationId xmlns:a16="http://schemas.microsoft.com/office/drawing/2014/main" id="{32E463F0-349C-AF8F-98ED-918E5C54D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149" y="3463190"/>
              <a:ext cx="24765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思源宋体 CN Heavy" panose="02020900000000000000" pitchFamily="18" charset="-122"/>
                <a:buNone/>
                <a:tabLst/>
                <a:defRPr/>
              </a:pPr>
              <a:r>
                <a:rPr lang="en-US" altLang="zh-CN" kern="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Heavy" panose="02020900000000000000" pitchFamily="18" charset="-122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</a:endParaRPr>
            </a:p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思源宋体 CN Heavy" panose="02020900000000000000" pitchFamily="18" charset="-122"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Please add your title here.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D8DB765F-BDE5-3F52-B13F-36D3BF9DA2C1}"/>
              </a:ext>
            </a:extLst>
          </p:cNvPr>
          <p:cNvGrpSpPr/>
          <p:nvPr/>
        </p:nvGrpSpPr>
        <p:grpSpPr>
          <a:xfrm>
            <a:off x="3503893" y="1674944"/>
            <a:ext cx="2584470" cy="3498383"/>
            <a:chOff x="3503893" y="1860425"/>
            <a:chExt cx="2584470" cy="3498383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09C32810-820A-B4EE-3339-41A8AA1A69E2}"/>
                </a:ext>
              </a:extLst>
            </p:cNvPr>
            <p:cNvSpPr/>
            <p:nvPr/>
          </p:nvSpPr>
          <p:spPr>
            <a:xfrm flipH="1">
              <a:off x="3503893" y="1860425"/>
              <a:ext cx="2548480" cy="3498383"/>
            </a:xfrm>
            <a:prstGeom prst="rect">
              <a:avLst/>
            </a:prstGeom>
            <a:gradFill>
              <a:gsLst>
                <a:gs pos="100000">
                  <a:sysClr val="window" lastClr="FFFFFF">
                    <a:alpha val="0"/>
                  </a:sysClr>
                </a:gs>
                <a:gs pos="5000">
                  <a:sysClr val="window" lastClr="FFFFFF">
                    <a:alpha val="10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rgbClr val="0252AC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C7D57360-C920-3294-FC79-6AC4AF020CD1}"/>
                </a:ext>
              </a:extLst>
            </p:cNvPr>
            <p:cNvGrpSpPr/>
            <p:nvPr/>
          </p:nvGrpSpPr>
          <p:grpSpPr>
            <a:xfrm>
              <a:off x="4213351" y="2205098"/>
              <a:ext cx="1129564" cy="1129565"/>
              <a:chOff x="4213351" y="2417752"/>
              <a:chExt cx="1129564" cy="1129565"/>
            </a:xfrm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236E7715-2283-9930-BD13-0B29C2DF5D3E}"/>
                  </a:ext>
                </a:extLst>
              </p:cNvPr>
              <p:cNvSpPr/>
              <p:nvPr/>
            </p:nvSpPr>
            <p:spPr>
              <a:xfrm>
                <a:off x="4213351" y="2417752"/>
                <a:ext cx="1129564" cy="1129565"/>
              </a:xfrm>
              <a:prstGeom prst="ellipse">
                <a:avLst/>
              </a:prstGeom>
              <a:solidFill>
                <a:sysClr val="window" lastClr="FFFFFF">
                  <a:alpha val="40000"/>
                </a:sysClr>
              </a:solidFill>
              <a:ln w="41275" cap="flat" cmpd="sng" algn="ctr">
                <a:noFill/>
                <a:prstDash val="solid"/>
                <a:miter lim="800000"/>
              </a:ln>
              <a:effectLst>
                <a:outerShdw blurRad="177800" dist="88900" dir="5400000" algn="t" rotWithShape="0">
                  <a:srgbClr val="3B8BF1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 Ligh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D82DA8DC-59BC-5137-697F-D3E792080E53}"/>
                  </a:ext>
                </a:extLst>
              </p:cNvPr>
              <p:cNvSpPr/>
              <p:nvPr/>
            </p:nvSpPr>
            <p:spPr>
              <a:xfrm>
                <a:off x="4372245" y="2565362"/>
                <a:ext cx="818765" cy="818765"/>
              </a:xfrm>
              <a:prstGeom prst="ellipse">
                <a:avLst/>
              </a:prstGeom>
              <a:gradFill>
                <a:gsLst>
                  <a:gs pos="70000">
                    <a:srgbClr val="2689CC"/>
                  </a:gs>
                  <a:gs pos="5000">
                    <a:srgbClr val="8BC3E9"/>
                  </a:gs>
                </a:gsLst>
                <a:lin ang="2700000" scaled="0"/>
              </a:gradFill>
              <a:ln w="41275" cap="flat" cmpd="sng" algn="ctr">
                <a:noFill/>
                <a:prstDash val="solid"/>
                <a:miter lim="800000"/>
              </a:ln>
              <a:effectLst>
                <a:outerShdw blurRad="177800" dist="88900" dir="5400000" algn="t" rotWithShape="0">
                  <a:srgbClr val="0252AC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 Light"/>
                </a:endParaRPr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F9391F17-6AF2-84D8-35C0-45F88A8B6D1E}"/>
                  </a:ext>
                </a:extLst>
              </p:cNvPr>
              <p:cNvSpPr txBox="1"/>
              <p:nvPr/>
            </p:nvSpPr>
            <p:spPr>
              <a:xfrm>
                <a:off x="4377507" y="2682357"/>
                <a:ext cx="8012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02</a:t>
                </a:r>
              </a:p>
            </p:txBody>
          </p:sp>
        </p:grpSp>
        <p:sp>
          <p:nvSpPr>
            <p:cNvPr id="55" name="文本框 20">
              <a:extLst>
                <a:ext uri="{FF2B5EF4-FFF2-40B4-BE49-F238E27FC236}">
                  <a16:creationId xmlns:a16="http://schemas.microsoft.com/office/drawing/2014/main" id="{01AC269F-BA8B-DE22-1CD1-54A124605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3893" y="3463190"/>
              <a:ext cx="258447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思源宋体 CN Heavy" panose="02020900000000000000" pitchFamily="18" charset="-122"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Heavy" panose="02020900000000000000" pitchFamily="18" charset="-122"/>
                </a:rPr>
                <a:t>Add title text</a:t>
              </a:r>
            </a:p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思源宋体 CN Heavy" panose="02020900000000000000" pitchFamily="18" charset="-122"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Please add your title here.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20974911-5CF5-18A3-FCFE-0B4054FA2803}"/>
              </a:ext>
            </a:extLst>
          </p:cNvPr>
          <p:cNvGrpSpPr/>
          <p:nvPr/>
        </p:nvGrpSpPr>
        <p:grpSpPr>
          <a:xfrm>
            <a:off x="6139628" y="1674944"/>
            <a:ext cx="2548480" cy="3498383"/>
            <a:chOff x="6139628" y="1860425"/>
            <a:chExt cx="2548480" cy="3498383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3AA0C64C-143C-87ED-2483-7A7A9EE4C576}"/>
                </a:ext>
              </a:extLst>
            </p:cNvPr>
            <p:cNvSpPr/>
            <p:nvPr/>
          </p:nvSpPr>
          <p:spPr>
            <a:xfrm flipH="1">
              <a:off x="6139628" y="1860425"/>
              <a:ext cx="2548480" cy="3498383"/>
            </a:xfrm>
            <a:prstGeom prst="rect">
              <a:avLst/>
            </a:prstGeom>
            <a:gradFill>
              <a:gsLst>
                <a:gs pos="100000">
                  <a:sysClr val="window" lastClr="FFFFFF">
                    <a:alpha val="0"/>
                  </a:sysClr>
                </a:gs>
                <a:gs pos="5000">
                  <a:sysClr val="window" lastClr="FFFFFF">
                    <a:alpha val="10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rgbClr val="0252AC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61A61083-8E07-171B-5F3E-93A57CD4DE85}"/>
                </a:ext>
              </a:extLst>
            </p:cNvPr>
            <p:cNvGrpSpPr/>
            <p:nvPr/>
          </p:nvGrpSpPr>
          <p:grpSpPr>
            <a:xfrm>
              <a:off x="6849086" y="2205098"/>
              <a:ext cx="1129564" cy="1129565"/>
              <a:chOff x="6849086" y="2417752"/>
              <a:chExt cx="1129564" cy="1129565"/>
            </a:xfrm>
          </p:grpSpPr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7C9E12B0-4B29-E335-6836-3A8AEF63F2F1}"/>
                  </a:ext>
                </a:extLst>
              </p:cNvPr>
              <p:cNvSpPr/>
              <p:nvPr/>
            </p:nvSpPr>
            <p:spPr>
              <a:xfrm>
                <a:off x="6849086" y="2417752"/>
                <a:ext cx="1129564" cy="1129565"/>
              </a:xfrm>
              <a:prstGeom prst="ellipse">
                <a:avLst/>
              </a:prstGeom>
              <a:solidFill>
                <a:sysClr val="window" lastClr="FFFFFF">
                  <a:alpha val="40000"/>
                </a:sysClr>
              </a:solidFill>
              <a:ln w="41275" cap="flat" cmpd="sng" algn="ctr">
                <a:noFill/>
                <a:prstDash val="solid"/>
                <a:miter lim="800000"/>
              </a:ln>
              <a:effectLst>
                <a:outerShdw blurRad="177800" dist="88900" dir="5400000" algn="t" rotWithShape="0">
                  <a:srgbClr val="3B8BF1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 Light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42D8AC3E-BCAF-E4B1-FA02-538711FD98E3}"/>
                  </a:ext>
                </a:extLst>
              </p:cNvPr>
              <p:cNvSpPr/>
              <p:nvPr/>
            </p:nvSpPr>
            <p:spPr>
              <a:xfrm>
                <a:off x="7007980" y="2565362"/>
                <a:ext cx="818765" cy="818765"/>
              </a:xfrm>
              <a:prstGeom prst="ellipse">
                <a:avLst/>
              </a:prstGeom>
              <a:gradFill>
                <a:gsLst>
                  <a:gs pos="70000">
                    <a:srgbClr val="2689CC"/>
                  </a:gs>
                  <a:gs pos="5000">
                    <a:srgbClr val="8BC3E9"/>
                  </a:gs>
                </a:gsLst>
                <a:lin ang="2700000" scaled="0"/>
              </a:gradFill>
              <a:ln w="41275" cap="flat" cmpd="sng" algn="ctr">
                <a:noFill/>
                <a:prstDash val="solid"/>
                <a:miter lim="800000"/>
              </a:ln>
              <a:effectLst>
                <a:outerShdw blurRad="177800" dist="88900" dir="5400000" algn="t" rotWithShape="0">
                  <a:srgbClr val="0252AC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 Light"/>
                </a:endParaRP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8C4AA4DF-DA90-B19D-0079-2212812BB0F2}"/>
                  </a:ext>
                </a:extLst>
              </p:cNvPr>
              <p:cNvSpPr txBox="1"/>
              <p:nvPr/>
            </p:nvSpPr>
            <p:spPr>
              <a:xfrm>
                <a:off x="7013242" y="2682357"/>
                <a:ext cx="8012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03</a:t>
                </a:r>
              </a:p>
            </p:txBody>
          </p:sp>
        </p:grpSp>
        <p:sp>
          <p:nvSpPr>
            <p:cNvPr id="62" name="文本框 20">
              <a:extLst>
                <a:ext uri="{FF2B5EF4-FFF2-40B4-BE49-F238E27FC236}">
                  <a16:creationId xmlns:a16="http://schemas.microsoft.com/office/drawing/2014/main" id="{3E454885-647B-15BE-4260-06A8DE65C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5619" y="3463190"/>
              <a:ext cx="24765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思源宋体 CN Heavy" panose="02020900000000000000" pitchFamily="18" charset="-122"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Heavy" panose="02020900000000000000" pitchFamily="18" charset="-122"/>
                </a:rPr>
                <a:t>Add title text</a:t>
              </a:r>
            </a:p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思源宋体 CN Heavy" panose="02020900000000000000" pitchFamily="18" charset="-122"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Please add your title here.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17A41E2A-3DE3-3464-EAE1-EBCC1BAE39AC}"/>
              </a:ext>
            </a:extLst>
          </p:cNvPr>
          <p:cNvGrpSpPr/>
          <p:nvPr/>
        </p:nvGrpSpPr>
        <p:grpSpPr>
          <a:xfrm>
            <a:off x="8775363" y="1674944"/>
            <a:ext cx="2548480" cy="3498383"/>
            <a:chOff x="8775363" y="1860425"/>
            <a:chExt cx="2548480" cy="3498383"/>
          </a:xfrm>
        </p:grpSpPr>
        <p:sp>
          <p:nvSpPr>
            <p:cNvPr id="67" name="矩形: 单圆角 66">
              <a:extLst>
                <a:ext uri="{FF2B5EF4-FFF2-40B4-BE49-F238E27FC236}">
                  <a16:creationId xmlns:a16="http://schemas.microsoft.com/office/drawing/2014/main" id="{2F8522A9-603E-E604-52F4-09B48757B0A3}"/>
                </a:ext>
              </a:extLst>
            </p:cNvPr>
            <p:cNvSpPr/>
            <p:nvPr/>
          </p:nvSpPr>
          <p:spPr>
            <a:xfrm>
              <a:off x="8775363" y="1860425"/>
              <a:ext cx="2548480" cy="3498383"/>
            </a:xfrm>
            <a:prstGeom prst="round1Rect">
              <a:avLst/>
            </a:prstGeom>
            <a:gradFill>
              <a:gsLst>
                <a:gs pos="100000">
                  <a:sysClr val="window" lastClr="FFFFFF">
                    <a:alpha val="0"/>
                  </a:sysClr>
                </a:gs>
                <a:gs pos="5000">
                  <a:sysClr val="window" lastClr="FFFFFF">
                    <a:alpha val="10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rgbClr val="0252AC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EB98BE10-13F6-689E-E3FD-EC52D528D414}"/>
                </a:ext>
              </a:extLst>
            </p:cNvPr>
            <p:cNvGrpSpPr/>
            <p:nvPr/>
          </p:nvGrpSpPr>
          <p:grpSpPr>
            <a:xfrm>
              <a:off x="9484821" y="2205098"/>
              <a:ext cx="1129564" cy="1129565"/>
              <a:chOff x="9484821" y="2417752"/>
              <a:chExt cx="1129564" cy="1129565"/>
            </a:xfrm>
          </p:grpSpPr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FE4072B6-1BCE-F937-3CD9-2244B3AA98A1}"/>
                  </a:ext>
                </a:extLst>
              </p:cNvPr>
              <p:cNvSpPr/>
              <p:nvPr/>
            </p:nvSpPr>
            <p:spPr>
              <a:xfrm>
                <a:off x="9484821" y="2417752"/>
                <a:ext cx="1129564" cy="1129565"/>
              </a:xfrm>
              <a:prstGeom prst="ellipse">
                <a:avLst/>
              </a:prstGeom>
              <a:solidFill>
                <a:sysClr val="window" lastClr="FFFFFF">
                  <a:alpha val="40000"/>
                </a:sysClr>
              </a:solidFill>
              <a:ln w="41275" cap="flat" cmpd="sng" algn="ctr">
                <a:noFill/>
                <a:prstDash val="solid"/>
                <a:miter lim="800000"/>
              </a:ln>
              <a:effectLst>
                <a:outerShdw blurRad="177800" dist="88900" dir="5400000" algn="t" rotWithShape="0">
                  <a:srgbClr val="3B8BF1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 Light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C61FA052-E7B0-4BFC-ADB7-0809A03DFC27}"/>
                  </a:ext>
                </a:extLst>
              </p:cNvPr>
              <p:cNvSpPr/>
              <p:nvPr/>
            </p:nvSpPr>
            <p:spPr>
              <a:xfrm>
                <a:off x="9643715" y="2565362"/>
                <a:ext cx="818765" cy="818765"/>
              </a:xfrm>
              <a:prstGeom prst="ellipse">
                <a:avLst/>
              </a:prstGeom>
              <a:gradFill>
                <a:gsLst>
                  <a:gs pos="70000">
                    <a:srgbClr val="2689CC"/>
                  </a:gs>
                  <a:gs pos="5000">
                    <a:srgbClr val="8BC3E9"/>
                  </a:gs>
                </a:gsLst>
                <a:lin ang="2700000" scaled="0"/>
              </a:gradFill>
              <a:ln w="41275" cap="flat" cmpd="sng" algn="ctr">
                <a:noFill/>
                <a:prstDash val="solid"/>
                <a:miter lim="800000"/>
              </a:ln>
              <a:effectLst>
                <a:outerShdw blurRad="177800" dist="88900" dir="5400000" algn="t" rotWithShape="0">
                  <a:srgbClr val="0252AC">
                    <a:alpha val="10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 Light"/>
                </a:endParaRPr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E24DAC6E-ACF3-D3D6-BFF5-487D6B3F2ECC}"/>
                  </a:ext>
                </a:extLst>
              </p:cNvPr>
              <p:cNvSpPr txBox="1"/>
              <p:nvPr/>
            </p:nvSpPr>
            <p:spPr>
              <a:xfrm>
                <a:off x="9648977" y="2682357"/>
                <a:ext cx="8012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04</a:t>
                </a:r>
              </a:p>
            </p:txBody>
          </p:sp>
        </p:grpSp>
        <p:sp>
          <p:nvSpPr>
            <p:cNvPr id="69" name="文本框 20">
              <a:extLst>
                <a:ext uri="{FF2B5EF4-FFF2-40B4-BE49-F238E27FC236}">
                  <a16:creationId xmlns:a16="http://schemas.microsoft.com/office/drawing/2014/main" id="{C984F7A8-D965-7FB2-7A09-37B69D250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1354" y="3463190"/>
              <a:ext cx="24765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思源宋体 CN Heavy" panose="02020900000000000000" pitchFamily="18" charset="-122"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思源宋体 CN Heavy" panose="02020900000000000000" pitchFamily="18" charset="-122"/>
                </a:rPr>
                <a:t>Add title text</a:t>
              </a:r>
            </a:p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思源宋体 CN Heavy" panose="02020900000000000000" pitchFamily="18" charset="-122"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思源宋体 CN Heavy" panose="02020900000000000000" pitchFamily="18" charset="-122"/>
                </a:rPr>
                <a:t>Please add your title here.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思源宋体 CN Heavy" panose="02020900000000000000" pitchFamily="18" charset="-122"/>
              </a:endParaRPr>
            </a:p>
          </p:txBody>
        </p:sp>
      </p:grpSp>
      <p:sp>
        <p:nvSpPr>
          <p:cNvPr id="40" name="TextBox 9">
            <a:extLst>
              <a:ext uri="{FF2B5EF4-FFF2-40B4-BE49-F238E27FC236}">
                <a16:creationId xmlns:a16="http://schemas.microsoft.com/office/drawing/2014/main" id="{FF11A90E-4E60-197F-DCE6-A43776017FDA}"/>
              </a:ext>
            </a:extLst>
          </p:cNvPr>
          <p:cNvSpPr txBox="1"/>
          <p:nvPr/>
        </p:nvSpPr>
        <p:spPr>
          <a:xfrm>
            <a:off x="1" y="4962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http://www.freeppt7.com/xiazai/</a:t>
            </a:r>
          </a:p>
        </p:txBody>
      </p:sp>
    </p:spTree>
    <p:extLst>
      <p:ext uri="{BB962C8B-B14F-4D97-AF65-F5344CB8AC3E}">
        <p14:creationId xmlns:p14="http://schemas.microsoft.com/office/powerpoint/2010/main" val="31122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43AA002-15D5-6A4C-751E-0F2C52FE4C4B}"/>
              </a:ext>
            </a:extLst>
          </p:cNvPr>
          <p:cNvGrpSpPr/>
          <p:nvPr/>
        </p:nvGrpSpPr>
        <p:grpSpPr>
          <a:xfrm>
            <a:off x="696093" y="1454630"/>
            <a:ext cx="7457307" cy="4254372"/>
            <a:chOff x="4334643" y="1473680"/>
            <a:chExt cx="7457307" cy="4254372"/>
          </a:xfrm>
        </p:grpSpPr>
        <p:sp>
          <p:nvSpPr>
            <p:cNvPr id="39" name="矩形: 单圆角 38">
              <a:extLst>
                <a:ext uri="{FF2B5EF4-FFF2-40B4-BE49-F238E27FC236}">
                  <a16:creationId xmlns:a16="http://schemas.microsoft.com/office/drawing/2014/main" id="{D0B1ADE4-8BE4-CEF5-B895-8D2A554E6998}"/>
                </a:ext>
              </a:extLst>
            </p:cNvPr>
            <p:cNvSpPr/>
            <p:nvPr/>
          </p:nvSpPr>
          <p:spPr>
            <a:xfrm flipH="1">
              <a:off x="4334643" y="1473680"/>
              <a:ext cx="7457307" cy="4254372"/>
            </a:xfrm>
            <a:prstGeom prst="round1Rect">
              <a:avLst>
                <a:gd name="adj" fmla="val 1286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sx="95000" sy="95000" algn="ctr" rotWithShape="0">
                <a:srgbClr val="4343FF">
                  <a:alpha val="1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49E3A4CC-3FA0-C457-65A8-D6DAC8E99864}"/>
                </a:ext>
              </a:extLst>
            </p:cNvPr>
            <p:cNvGrpSpPr/>
            <p:nvPr/>
          </p:nvGrpSpPr>
          <p:grpSpPr>
            <a:xfrm>
              <a:off x="4928884" y="1617224"/>
              <a:ext cx="6099002" cy="1158505"/>
              <a:chOff x="8158857" y="1829280"/>
              <a:chExt cx="4274593" cy="1158505"/>
            </a:xfrm>
          </p:grpSpPr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C3EA8F60-1C87-1985-04CD-CB343398BFAA}"/>
                  </a:ext>
                </a:extLst>
              </p:cNvPr>
              <p:cNvSpPr txBox="1"/>
              <p:nvPr/>
            </p:nvSpPr>
            <p:spPr>
              <a:xfrm>
                <a:off x="8158857" y="2287209"/>
                <a:ext cx="4274593" cy="700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7FFA420-0066-D46E-5254-E71BBF6F408B}"/>
                  </a:ext>
                </a:extLst>
              </p:cNvPr>
              <p:cNvSpPr txBox="1"/>
              <p:nvPr/>
            </p:nvSpPr>
            <p:spPr>
              <a:xfrm>
                <a:off x="8158858" y="1829280"/>
                <a:ext cx="26578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u"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rPr>
                  <a:t>Add title</a:t>
                </a: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23188698-CC48-3BD2-5259-4E76F4669139}"/>
                </a:ext>
              </a:extLst>
            </p:cNvPr>
            <p:cNvGrpSpPr/>
            <p:nvPr/>
          </p:nvGrpSpPr>
          <p:grpSpPr>
            <a:xfrm>
              <a:off x="4813182" y="3127708"/>
              <a:ext cx="2105312" cy="1566514"/>
              <a:chOff x="4621678" y="3308683"/>
              <a:chExt cx="2105312" cy="1566514"/>
            </a:xfrm>
          </p:grpSpPr>
          <p:sp>
            <p:nvSpPr>
              <p:cNvPr id="48" name="矩形: 圆角 47">
                <a:extLst>
                  <a:ext uri="{FF2B5EF4-FFF2-40B4-BE49-F238E27FC236}">
                    <a16:creationId xmlns:a16="http://schemas.microsoft.com/office/drawing/2014/main" id="{81068415-BA75-BDFC-4AA6-D58C2E280359}"/>
                  </a:ext>
                </a:extLst>
              </p:cNvPr>
              <p:cNvSpPr/>
              <p:nvPr/>
            </p:nvSpPr>
            <p:spPr>
              <a:xfrm>
                <a:off x="4876628" y="3308683"/>
                <a:ext cx="1595412" cy="433137"/>
              </a:xfrm>
              <a:prstGeom prst="roundRect">
                <a:avLst>
                  <a:gd name="adj" fmla="val 50000"/>
                </a:avLst>
              </a:pr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rPr>
                  <a:t>Add title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49" name="Rectangle 6">
                <a:extLst>
                  <a:ext uri="{FF2B5EF4-FFF2-40B4-BE49-F238E27FC236}">
                    <a16:creationId xmlns:a16="http://schemas.microsoft.com/office/drawing/2014/main" id="{D6AAB416-F3CD-8BB0-2559-3EEB8525834F}"/>
                  </a:ext>
                </a:extLst>
              </p:cNvPr>
              <p:cNvSpPr/>
              <p:nvPr/>
            </p:nvSpPr>
            <p:spPr>
              <a:xfrm>
                <a:off x="4621678" y="3851455"/>
                <a:ext cx="2105312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EB05403C-B565-5564-A6BA-9FFC9554A7E8}"/>
                </a:ext>
              </a:extLst>
            </p:cNvPr>
            <p:cNvGrpSpPr/>
            <p:nvPr/>
          </p:nvGrpSpPr>
          <p:grpSpPr>
            <a:xfrm>
              <a:off x="7059078" y="3127708"/>
              <a:ext cx="2105311" cy="1566514"/>
              <a:chOff x="4621677" y="3308683"/>
              <a:chExt cx="2105311" cy="1566514"/>
            </a:xfrm>
          </p:grpSpPr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DE41433E-D07C-C325-5419-7A0247D94DA7}"/>
                  </a:ext>
                </a:extLst>
              </p:cNvPr>
              <p:cNvSpPr/>
              <p:nvPr/>
            </p:nvSpPr>
            <p:spPr>
              <a:xfrm>
                <a:off x="4868605" y="3308683"/>
                <a:ext cx="1611454" cy="433137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rPr>
                  <a:t>Add title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47" name="Rectangle 6">
                <a:extLst>
                  <a:ext uri="{FF2B5EF4-FFF2-40B4-BE49-F238E27FC236}">
                    <a16:creationId xmlns:a16="http://schemas.microsoft.com/office/drawing/2014/main" id="{E5AB236A-1D72-CACB-1625-298214B36213}"/>
                  </a:ext>
                </a:extLst>
              </p:cNvPr>
              <p:cNvSpPr/>
              <p:nvPr/>
            </p:nvSpPr>
            <p:spPr>
              <a:xfrm>
                <a:off x="4621677" y="3851455"/>
                <a:ext cx="2105311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D3455777-DE75-32A0-5B0E-55DE1882A3EC}"/>
                </a:ext>
              </a:extLst>
            </p:cNvPr>
            <p:cNvGrpSpPr/>
            <p:nvPr/>
          </p:nvGrpSpPr>
          <p:grpSpPr>
            <a:xfrm>
              <a:off x="9304972" y="3127708"/>
              <a:ext cx="2105310" cy="1566514"/>
              <a:chOff x="4621678" y="3308683"/>
              <a:chExt cx="2105310" cy="1566514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BD59EAE9-A930-FEBA-1A49-4810678A33A0}"/>
                  </a:ext>
                </a:extLst>
              </p:cNvPr>
              <p:cNvSpPr/>
              <p:nvPr/>
            </p:nvSpPr>
            <p:spPr>
              <a:xfrm>
                <a:off x="4836522" y="3308683"/>
                <a:ext cx="1675622" cy="433137"/>
              </a:xfrm>
              <a:prstGeom prst="roundRect">
                <a:avLst>
                  <a:gd name="adj" fmla="val 50000"/>
                </a:avLst>
              </a:pr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rPr>
                  <a:t>Add title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45" name="Rectangle 6">
                <a:extLst>
                  <a:ext uri="{FF2B5EF4-FFF2-40B4-BE49-F238E27FC236}">
                    <a16:creationId xmlns:a16="http://schemas.microsoft.com/office/drawing/2014/main" id="{E091FF50-F3C9-0029-227F-3521851E7FD1}"/>
                  </a:ext>
                </a:extLst>
              </p:cNvPr>
              <p:cNvSpPr/>
              <p:nvPr/>
            </p:nvSpPr>
            <p:spPr>
              <a:xfrm>
                <a:off x="4621678" y="3851455"/>
                <a:ext cx="2105310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</p:grpSp>
      <p:pic>
        <p:nvPicPr>
          <p:cNvPr id="52" name="图片占位符 5">
            <a:extLst>
              <a:ext uri="{FF2B5EF4-FFF2-40B4-BE49-F238E27FC236}">
                <a16:creationId xmlns:a16="http://schemas.microsoft.com/office/drawing/2014/main" id="{4C528FCD-115A-B091-C7F2-77CD7E8D4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7781" y="1454630"/>
            <a:ext cx="3190779" cy="4254372"/>
          </a:xfrm>
          <a:prstGeom prst="round1Rect">
            <a:avLst/>
          </a:prstGeom>
          <a:solidFill>
            <a:sysClr val="window" lastClr="FFFFFF">
              <a:lumMod val="95000"/>
            </a:sysClr>
          </a:solidFill>
          <a:effectLst>
            <a:outerShdw blurRad="762000" algn="t" rotWithShape="0">
              <a:srgbClr val="4343FF">
                <a:alpha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1041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雪山上的人&#10;&#10;描述已自动生成">
            <a:extLst>
              <a:ext uri="{FF2B5EF4-FFF2-40B4-BE49-F238E27FC236}">
                <a16:creationId xmlns:a16="http://schemas.microsoft.com/office/drawing/2014/main" id="{3FC45528-A4FD-B83B-36F7-DA2F08ACE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9A23D1C3-6E11-7482-21E9-6A983DFB66AE}"/>
              </a:ext>
            </a:extLst>
          </p:cNvPr>
          <p:cNvSpPr/>
          <p:nvPr/>
        </p:nvSpPr>
        <p:spPr>
          <a:xfrm>
            <a:off x="3252645" y="421981"/>
            <a:ext cx="8201025" cy="8201025"/>
          </a:xfrm>
          <a:prstGeom prst="ellipse">
            <a:avLst/>
          </a:prstGeom>
          <a:gradFill>
            <a:gsLst>
              <a:gs pos="37000">
                <a:schemeClr val="bg1">
                  <a:alpha val="0"/>
                </a:schemeClr>
              </a:gs>
              <a:gs pos="6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A173B4-4A9B-13B8-1644-F1661CD4FA93}"/>
              </a:ext>
            </a:extLst>
          </p:cNvPr>
          <p:cNvSpPr txBox="1"/>
          <p:nvPr/>
        </p:nvSpPr>
        <p:spPr>
          <a:xfrm>
            <a:off x="6008842" y="901911"/>
            <a:ext cx="2688631" cy="144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2000">
                      <a:prstClr val="white"/>
                    </a:gs>
                    <a:gs pos="78000">
                      <a:prstClr val="white">
                        <a:alpha val="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Arial Black" panose="020B0A04020102020204" pitchFamily="34" charset="0"/>
                <a:ea typeface="思源宋体 CN Heavy" panose="02020900000000000000" pitchFamily="18" charset="-122"/>
                <a:cs typeface="+mn-cs"/>
              </a:rPr>
              <a:t>0</a:t>
            </a:r>
            <a:r>
              <a:rPr lang="en-US" altLang="zh-CN" sz="8800" kern="0" dirty="0">
                <a:gradFill>
                  <a:gsLst>
                    <a:gs pos="22000">
                      <a:prstClr val="white"/>
                    </a:gs>
                    <a:gs pos="78000">
                      <a:prstClr val="white">
                        <a:alpha val="0"/>
                      </a:prstClr>
                    </a:gs>
                  </a:gsLst>
                  <a:lin ang="5400000" scaled="0"/>
                </a:gradFill>
                <a:latin typeface="Arial Black" panose="020B0A04020102020204" pitchFamily="34" charset="0"/>
                <a:ea typeface="思源宋体 CN Heavy" panose="02020900000000000000" pitchFamily="18" charset="-122"/>
              </a:rPr>
              <a:t>4</a:t>
            </a:r>
            <a:endParaRPr kumimoji="0" lang="zh-CN" altLang="en-US" sz="8800" b="0" i="0" u="none" strike="noStrike" kern="0" cap="none" spc="0" normalizeH="0" baseline="0" noProof="0" dirty="0">
              <a:ln>
                <a:noFill/>
              </a:ln>
              <a:gradFill>
                <a:gsLst>
                  <a:gs pos="22000">
                    <a:prstClr val="white"/>
                  </a:gs>
                  <a:gs pos="78000">
                    <a:prstClr val="white">
                      <a:alpha val="0"/>
                    </a:prstClr>
                  </a:gs>
                </a:gsLst>
                <a:lin ang="5400000" scaled="0"/>
              </a:gradFill>
              <a:effectLst/>
              <a:uLnTx/>
              <a:uFillTx/>
              <a:latin typeface="Arial Black" panose="020B0A04020102020204" pitchFamily="34" charset="0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9D8389-D979-76D8-AABF-762D3F7AA50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57266" y="2090433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80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庞门正道标题体" panose="02010600030101010101" pitchFamily="2" charset="-122"/>
              </a:rPr>
              <a:t>Add title text</a:t>
            </a:r>
            <a:endParaRPr lang="zh-CN" altLang="en-US" sz="4800" dirty="0">
              <a:solidFill>
                <a:prstClr val="white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sym typeface="庞门正道标题体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E590A41-A344-3431-60F3-E3A53AB854C7}"/>
              </a:ext>
            </a:extLst>
          </p:cNvPr>
          <p:cNvSpPr/>
          <p:nvPr/>
        </p:nvSpPr>
        <p:spPr>
          <a:xfrm>
            <a:off x="4475079" y="2923498"/>
            <a:ext cx="575615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4492173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F34DCA4-F0FC-0D29-CE5E-3299BE4D4AE9}"/>
              </a:ext>
            </a:extLst>
          </p:cNvPr>
          <p:cNvGrpSpPr/>
          <p:nvPr/>
        </p:nvGrpSpPr>
        <p:grpSpPr>
          <a:xfrm>
            <a:off x="628650" y="5507345"/>
            <a:ext cx="10934703" cy="416437"/>
            <a:chOff x="628649" y="5507343"/>
            <a:chExt cx="10934702" cy="416437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B84E0D25-E66D-A0B4-BFC6-69C65A45799E}"/>
                </a:ext>
              </a:extLst>
            </p:cNvPr>
            <p:cNvGrpSpPr/>
            <p:nvPr/>
          </p:nvGrpSpPr>
          <p:grpSpPr>
            <a:xfrm>
              <a:off x="628649" y="5507343"/>
              <a:ext cx="10934702" cy="314325"/>
              <a:chOff x="-57150" y="5417785"/>
              <a:chExt cx="11791950" cy="314325"/>
            </a:xfrm>
            <a:gradFill>
              <a:gsLst>
                <a:gs pos="41000">
                  <a:srgbClr val="008ED6"/>
                </a:gs>
                <a:gs pos="0">
                  <a:srgbClr val="00B0F0">
                    <a:alpha val="0"/>
                  </a:srgbClr>
                </a:gs>
                <a:gs pos="100000">
                  <a:srgbClr val="0070C0"/>
                </a:gs>
              </a:gsLst>
              <a:lin ang="0" scaled="0"/>
            </a:gradFill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110567BF-336F-03B5-AA70-01C2C7F93343}"/>
                  </a:ext>
                </a:extLst>
              </p:cNvPr>
              <p:cNvSpPr/>
              <p:nvPr/>
            </p:nvSpPr>
            <p:spPr>
              <a:xfrm>
                <a:off x="-57150" y="5696110"/>
                <a:ext cx="11610975" cy="36000"/>
              </a:xfrm>
              <a:prstGeom prst="rect">
                <a:avLst/>
              </a:pr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直角三角形 36">
                <a:extLst>
                  <a:ext uri="{FF2B5EF4-FFF2-40B4-BE49-F238E27FC236}">
                    <a16:creationId xmlns:a16="http://schemas.microsoft.com/office/drawing/2014/main" id="{EFEE9138-F6B2-FDF7-C115-912E5AD90BC8}"/>
                  </a:ext>
                </a:extLst>
              </p:cNvPr>
              <p:cNvSpPr/>
              <p:nvPr/>
            </p:nvSpPr>
            <p:spPr>
              <a:xfrm>
                <a:off x="11030334" y="5417785"/>
                <a:ext cx="704466" cy="314325"/>
              </a:xfrm>
              <a:prstGeom prst="rtTriangle">
                <a:avLst/>
              </a:pr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F1C9119-7B0C-4EB9-DF84-BC44C8742962}"/>
                </a:ext>
              </a:extLst>
            </p:cNvPr>
            <p:cNvGrpSpPr/>
            <p:nvPr/>
          </p:nvGrpSpPr>
          <p:grpSpPr>
            <a:xfrm>
              <a:off x="2453066" y="5647555"/>
              <a:ext cx="276225" cy="276225"/>
              <a:chOff x="2453065" y="5664505"/>
              <a:chExt cx="276225" cy="276225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E09CC8F1-C657-B6CE-D33D-9E80BD7FB47E}"/>
                  </a:ext>
                </a:extLst>
              </p:cNvPr>
              <p:cNvSpPr/>
              <p:nvPr/>
            </p:nvSpPr>
            <p:spPr>
              <a:xfrm>
                <a:off x="2453065" y="5664505"/>
                <a:ext cx="276225" cy="276225"/>
              </a:xfrm>
              <a:prstGeom prst="ellipse">
                <a:avLst/>
              </a:pr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781B43B-A8E7-6C56-96F4-8F33AE6462C1}"/>
                  </a:ext>
                </a:extLst>
              </p:cNvPr>
              <p:cNvSpPr/>
              <p:nvPr/>
            </p:nvSpPr>
            <p:spPr>
              <a:xfrm>
                <a:off x="2522121" y="5733561"/>
                <a:ext cx="138113" cy="13811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BF76B9B-5D95-B15A-7B75-FEA0E47F0CD5}"/>
                </a:ext>
              </a:extLst>
            </p:cNvPr>
            <p:cNvGrpSpPr/>
            <p:nvPr/>
          </p:nvGrpSpPr>
          <p:grpSpPr>
            <a:xfrm>
              <a:off x="5957887" y="5647555"/>
              <a:ext cx="276225" cy="276225"/>
              <a:chOff x="2453065" y="5664505"/>
              <a:chExt cx="276225" cy="276225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D4F08720-A9ED-838F-D14B-B38B87D5DB67}"/>
                  </a:ext>
                </a:extLst>
              </p:cNvPr>
              <p:cNvSpPr/>
              <p:nvPr/>
            </p:nvSpPr>
            <p:spPr>
              <a:xfrm>
                <a:off x="2453065" y="5664505"/>
                <a:ext cx="276225" cy="276225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C430D15A-D41F-C8C4-65E7-697F78DCC5A9}"/>
                  </a:ext>
                </a:extLst>
              </p:cNvPr>
              <p:cNvSpPr/>
              <p:nvPr/>
            </p:nvSpPr>
            <p:spPr>
              <a:xfrm>
                <a:off x="2522121" y="5733561"/>
                <a:ext cx="138113" cy="13811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0F7AD056-BCFD-E2E5-ED88-D498A37992D8}"/>
                </a:ext>
              </a:extLst>
            </p:cNvPr>
            <p:cNvGrpSpPr/>
            <p:nvPr/>
          </p:nvGrpSpPr>
          <p:grpSpPr>
            <a:xfrm>
              <a:off x="9462708" y="5647555"/>
              <a:ext cx="276225" cy="276225"/>
              <a:chOff x="2453065" y="5664505"/>
              <a:chExt cx="276225" cy="276225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4C4797AD-635C-A0AC-D2AE-ABA7808F7A3A}"/>
                  </a:ext>
                </a:extLst>
              </p:cNvPr>
              <p:cNvSpPr/>
              <p:nvPr/>
            </p:nvSpPr>
            <p:spPr>
              <a:xfrm>
                <a:off x="2453065" y="5664505"/>
                <a:ext cx="276225" cy="276225"/>
              </a:xfrm>
              <a:prstGeom prst="ellipse">
                <a:avLst/>
              </a:pr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F61460E6-6449-A7B1-F99B-9F9330E90FC4}"/>
                  </a:ext>
                </a:extLst>
              </p:cNvPr>
              <p:cNvSpPr/>
              <p:nvPr/>
            </p:nvSpPr>
            <p:spPr>
              <a:xfrm>
                <a:off x="2522121" y="5733561"/>
                <a:ext cx="138113" cy="13811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DF550FD-1F19-3072-DD39-6B6E980A874E}"/>
              </a:ext>
            </a:extLst>
          </p:cNvPr>
          <p:cNvGrpSpPr/>
          <p:nvPr/>
        </p:nvGrpSpPr>
        <p:grpSpPr>
          <a:xfrm>
            <a:off x="1305680" y="1828800"/>
            <a:ext cx="2571001" cy="3600450"/>
            <a:chOff x="1305678" y="1828800"/>
            <a:chExt cx="2571001" cy="3600450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F497660A-681C-CD21-E7DB-2A7E0DAB5A9C}"/>
                </a:ext>
              </a:extLst>
            </p:cNvPr>
            <p:cNvGrpSpPr/>
            <p:nvPr/>
          </p:nvGrpSpPr>
          <p:grpSpPr>
            <a:xfrm>
              <a:off x="1305678" y="1828800"/>
              <a:ext cx="2571001" cy="3600450"/>
              <a:chOff x="1305678" y="1828800"/>
              <a:chExt cx="2571001" cy="3600450"/>
            </a:xfrm>
          </p:grpSpPr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97CD9C85-C27C-5BDD-AC09-F3A4DAA4ABE7}"/>
                  </a:ext>
                </a:extLst>
              </p:cNvPr>
              <p:cNvSpPr/>
              <p:nvPr/>
            </p:nvSpPr>
            <p:spPr>
              <a:xfrm>
                <a:off x="1305678" y="1828800"/>
                <a:ext cx="2571001" cy="3157181"/>
              </a:xfrm>
              <a:custGeom>
                <a:avLst/>
                <a:gdLst>
                  <a:gd name="connsiteX0" fmla="*/ 122868 w 2571001"/>
                  <a:gd name="connsiteY0" fmla="*/ 0 h 3157181"/>
                  <a:gd name="connsiteX1" fmla="*/ 2448133 w 2571001"/>
                  <a:gd name="connsiteY1" fmla="*/ 0 h 3157181"/>
                  <a:gd name="connsiteX2" fmla="*/ 2571001 w 2571001"/>
                  <a:gd name="connsiteY2" fmla="*/ 122868 h 3157181"/>
                  <a:gd name="connsiteX3" fmla="*/ 2571001 w 2571001"/>
                  <a:gd name="connsiteY3" fmla="*/ 3157181 h 3157181"/>
                  <a:gd name="connsiteX4" fmla="*/ 0 w 2571001"/>
                  <a:gd name="connsiteY4" fmla="*/ 3157181 h 3157181"/>
                  <a:gd name="connsiteX5" fmla="*/ 0 w 2571001"/>
                  <a:gd name="connsiteY5" fmla="*/ 122868 h 3157181"/>
                  <a:gd name="connsiteX6" fmla="*/ 122868 w 2571001"/>
                  <a:gd name="connsiteY6" fmla="*/ 0 h 315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001" h="3157181">
                    <a:moveTo>
                      <a:pt x="122868" y="0"/>
                    </a:moveTo>
                    <a:lnTo>
                      <a:pt x="2448133" y="0"/>
                    </a:lnTo>
                    <a:cubicBezTo>
                      <a:pt x="2515991" y="0"/>
                      <a:pt x="2571001" y="55010"/>
                      <a:pt x="2571001" y="122868"/>
                    </a:cubicBezTo>
                    <a:lnTo>
                      <a:pt x="2571001" y="3157181"/>
                    </a:lnTo>
                    <a:lnTo>
                      <a:pt x="0" y="3157181"/>
                    </a:lnTo>
                    <a:lnTo>
                      <a:pt x="0" y="122868"/>
                    </a:lnTo>
                    <a:cubicBezTo>
                      <a:pt x="0" y="55010"/>
                      <a:pt x="55010" y="0"/>
                      <a:pt x="122868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ctr" rotWithShape="0">
                  <a:srgbClr val="0070C0">
                    <a:alpha val="10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左大括号 45">
                <a:extLst>
                  <a:ext uri="{FF2B5EF4-FFF2-40B4-BE49-F238E27FC236}">
                    <a16:creationId xmlns:a16="http://schemas.microsoft.com/office/drawing/2014/main" id="{6D10C369-7B1B-2B96-0BF2-9ABEF47A3D68}"/>
                  </a:ext>
                </a:extLst>
              </p:cNvPr>
              <p:cNvSpPr/>
              <p:nvPr/>
            </p:nvSpPr>
            <p:spPr>
              <a:xfrm rot="16200000">
                <a:off x="2364782" y="3917353"/>
                <a:ext cx="452794" cy="2571000"/>
              </a:xfrm>
              <a:prstGeom prst="leftBrace">
                <a:avLst>
                  <a:gd name="adj1" fmla="val 46916"/>
                  <a:gd name="adj2" fmla="val 50000"/>
                </a:avLst>
              </a:pr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ctr" rotWithShape="0">
                  <a:srgbClr val="0070C0">
                    <a:alpha val="10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2A99D510-684F-2186-F907-36E6829A86ED}"/>
                </a:ext>
              </a:extLst>
            </p:cNvPr>
            <p:cNvGrpSpPr/>
            <p:nvPr/>
          </p:nvGrpSpPr>
          <p:grpSpPr>
            <a:xfrm>
              <a:off x="1510093" y="1912399"/>
              <a:ext cx="2162170" cy="2437223"/>
              <a:chOff x="1510093" y="1912399"/>
              <a:chExt cx="2162170" cy="2437223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EB2D9F1-599B-9B41-828E-FA7093A1217D}"/>
                  </a:ext>
                </a:extLst>
              </p:cNvPr>
              <p:cNvSpPr txBox="1"/>
              <p:nvPr/>
            </p:nvSpPr>
            <p:spPr>
              <a:xfrm>
                <a:off x="1510093" y="2541050"/>
                <a:ext cx="2162170" cy="1808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2000" b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 Heavy" panose="02020900000000000000" pitchFamily="18" charset="-122"/>
                  </a:rPr>
                  <a:t>Add title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4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 Heavy" panose="02020900000000000000" pitchFamily="18" charset="-122"/>
                  </a:rPr>
                  <a:t>Click here to add text content, such as keywords, some brief introductions, etc.</a:t>
                </a:r>
                <a:endParaRPr lang="zh-CN" alt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 Heavy" panose="02020900000000000000" pitchFamily="18" charset="-122"/>
                </a:endParaRPr>
              </a:p>
            </p:txBody>
          </p: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378BF7AD-296A-8728-3BF6-5155B0CCC609}"/>
                  </a:ext>
                </a:extLst>
              </p:cNvPr>
              <p:cNvGrpSpPr/>
              <p:nvPr/>
            </p:nvGrpSpPr>
            <p:grpSpPr>
              <a:xfrm>
                <a:off x="2272091" y="1912399"/>
                <a:ext cx="638175" cy="638175"/>
                <a:chOff x="2272091" y="1912399"/>
                <a:chExt cx="638175" cy="638175"/>
              </a:xfrm>
            </p:grpSpPr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8D0FBEE0-322D-F88E-D58E-FCAE45631E32}"/>
                    </a:ext>
                  </a:extLst>
                </p:cNvPr>
                <p:cNvSpPr/>
                <p:nvPr/>
              </p:nvSpPr>
              <p:spPr>
                <a:xfrm>
                  <a:off x="2272091" y="1912399"/>
                  <a:ext cx="638175" cy="638175"/>
                </a:xfrm>
                <a:prstGeom prst="ellipse">
                  <a:avLst/>
                </a:prstGeom>
                <a:solidFill>
                  <a:srgbClr val="2689C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2C7B0491-9887-6534-131A-D6B62DF07EDD}"/>
                    </a:ext>
                  </a:extLst>
                </p:cNvPr>
                <p:cNvSpPr txBox="1"/>
                <p:nvPr/>
              </p:nvSpPr>
              <p:spPr>
                <a:xfrm>
                  <a:off x="2272091" y="2000654"/>
                  <a:ext cx="63817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400" kern="0" dirty="0">
                      <a:solidFill>
                        <a:prstClr val="white"/>
                      </a:solidFill>
                      <a:latin typeface="Arial Black" panose="020B0A04020102020204" pitchFamily="34" charset="0"/>
                      <a:ea typeface="微软雅黑" panose="020B0503020204020204" pitchFamily="34" charset="-122"/>
                    </a:rPr>
                    <a:t>01</a:t>
                  </a:r>
                  <a:endParaRPr lang="zh-CN" altLang="en-US" sz="2400" kern="0" dirty="0">
                    <a:solidFill>
                      <a:prstClr val="white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460910B-3689-7721-B3CD-679D262D4E2A}"/>
              </a:ext>
            </a:extLst>
          </p:cNvPr>
          <p:cNvGrpSpPr/>
          <p:nvPr/>
        </p:nvGrpSpPr>
        <p:grpSpPr>
          <a:xfrm>
            <a:off x="4810501" y="1828800"/>
            <a:ext cx="2571001" cy="3600450"/>
            <a:chOff x="1305678" y="1828800"/>
            <a:chExt cx="2571001" cy="3600450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3427F2F1-60A2-7302-3ED3-6AAA8FE3BF80}"/>
                </a:ext>
              </a:extLst>
            </p:cNvPr>
            <p:cNvGrpSpPr/>
            <p:nvPr/>
          </p:nvGrpSpPr>
          <p:grpSpPr>
            <a:xfrm>
              <a:off x="1305678" y="1828800"/>
              <a:ext cx="2571001" cy="3600450"/>
              <a:chOff x="1305678" y="1828800"/>
              <a:chExt cx="2571001" cy="3600450"/>
            </a:xfrm>
          </p:grpSpPr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D50D4F23-FFB3-C863-095F-682D0C7E2B41}"/>
                  </a:ext>
                </a:extLst>
              </p:cNvPr>
              <p:cNvSpPr/>
              <p:nvPr/>
            </p:nvSpPr>
            <p:spPr>
              <a:xfrm>
                <a:off x="1305678" y="1828800"/>
                <a:ext cx="2571001" cy="3157181"/>
              </a:xfrm>
              <a:custGeom>
                <a:avLst/>
                <a:gdLst>
                  <a:gd name="connsiteX0" fmla="*/ 122868 w 2571001"/>
                  <a:gd name="connsiteY0" fmla="*/ 0 h 3157181"/>
                  <a:gd name="connsiteX1" fmla="*/ 2448133 w 2571001"/>
                  <a:gd name="connsiteY1" fmla="*/ 0 h 3157181"/>
                  <a:gd name="connsiteX2" fmla="*/ 2571001 w 2571001"/>
                  <a:gd name="connsiteY2" fmla="*/ 122868 h 3157181"/>
                  <a:gd name="connsiteX3" fmla="*/ 2571001 w 2571001"/>
                  <a:gd name="connsiteY3" fmla="*/ 3157181 h 3157181"/>
                  <a:gd name="connsiteX4" fmla="*/ 0 w 2571001"/>
                  <a:gd name="connsiteY4" fmla="*/ 3157181 h 3157181"/>
                  <a:gd name="connsiteX5" fmla="*/ 0 w 2571001"/>
                  <a:gd name="connsiteY5" fmla="*/ 122868 h 3157181"/>
                  <a:gd name="connsiteX6" fmla="*/ 122868 w 2571001"/>
                  <a:gd name="connsiteY6" fmla="*/ 0 h 315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001" h="3157181">
                    <a:moveTo>
                      <a:pt x="122868" y="0"/>
                    </a:moveTo>
                    <a:lnTo>
                      <a:pt x="2448133" y="0"/>
                    </a:lnTo>
                    <a:cubicBezTo>
                      <a:pt x="2515991" y="0"/>
                      <a:pt x="2571001" y="55010"/>
                      <a:pt x="2571001" y="122868"/>
                    </a:cubicBezTo>
                    <a:lnTo>
                      <a:pt x="2571001" y="3157181"/>
                    </a:lnTo>
                    <a:lnTo>
                      <a:pt x="0" y="3157181"/>
                    </a:lnTo>
                    <a:lnTo>
                      <a:pt x="0" y="122868"/>
                    </a:lnTo>
                    <a:cubicBezTo>
                      <a:pt x="0" y="55010"/>
                      <a:pt x="55010" y="0"/>
                      <a:pt x="122868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ctr" rotWithShape="0">
                  <a:srgbClr val="0070C0">
                    <a:alpha val="10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左大括号 54">
                <a:extLst>
                  <a:ext uri="{FF2B5EF4-FFF2-40B4-BE49-F238E27FC236}">
                    <a16:creationId xmlns:a16="http://schemas.microsoft.com/office/drawing/2014/main" id="{2BD41D62-CFE5-36A6-C34D-CEA0A8867CE7}"/>
                  </a:ext>
                </a:extLst>
              </p:cNvPr>
              <p:cNvSpPr/>
              <p:nvPr/>
            </p:nvSpPr>
            <p:spPr>
              <a:xfrm rot="16200000">
                <a:off x="2364782" y="3917353"/>
                <a:ext cx="452794" cy="2571000"/>
              </a:xfrm>
              <a:prstGeom prst="leftBrace">
                <a:avLst>
                  <a:gd name="adj1" fmla="val 46916"/>
                  <a:gd name="adj2" fmla="val 50000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ctr" rotWithShape="0">
                  <a:srgbClr val="0070C0">
                    <a:alpha val="10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21E1B35E-EBB3-2362-229D-E22DDA08FDB2}"/>
                </a:ext>
              </a:extLst>
            </p:cNvPr>
            <p:cNvGrpSpPr/>
            <p:nvPr/>
          </p:nvGrpSpPr>
          <p:grpSpPr>
            <a:xfrm>
              <a:off x="1510093" y="1912399"/>
              <a:ext cx="2162170" cy="2437223"/>
              <a:chOff x="1510093" y="1912399"/>
              <a:chExt cx="2162170" cy="2437223"/>
            </a:xfrm>
          </p:grpSpPr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EC3F6559-6772-5746-CA67-2F0A4BDAA50C}"/>
                  </a:ext>
                </a:extLst>
              </p:cNvPr>
              <p:cNvSpPr txBox="1"/>
              <p:nvPr/>
            </p:nvSpPr>
            <p:spPr>
              <a:xfrm>
                <a:off x="1510093" y="2541050"/>
                <a:ext cx="2162170" cy="1808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2000" b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 Heavy" panose="02020900000000000000" pitchFamily="18" charset="-122"/>
                  </a:rPr>
                  <a:t>Add title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4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 Heavy" panose="02020900000000000000" pitchFamily="18" charset="-122"/>
                  </a:rPr>
                  <a:t>Click here to add text content, such as keywords, some brief introductions, etc.</a:t>
                </a:r>
                <a:endParaRPr lang="zh-CN" alt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 Heavy" panose="02020900000000000000" pitchFamily="18" charset="-122"/>
                </a:endParaRPr>
              </a:p>
            </p:txBody>
          </p:sp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B4AB84B6-103E-BDDF-49C4-BF63A7AA6397}"/>
                  </a:ext>
                </a:extLst>
              </p:cNvPr>
              <p:cNvGrpSpPr/>
              <p:nvPr/>
            </p:nvGrpSpPr>
            <p:grpSpPr>
              <a:xfrm>
                <a:off x="2272091" y="1912399"/>
                <a:ext cx="638175" cy="638175"/>
                <a:chOff x="2272091" y="1912399"/>
                <a:chExt cx="638175" cy="638175"/>
              </a:xfrm>
            </p:grpSpPr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DB17FFC0-1D49-87F6-0250-D0D5D88F0072}"/>
                    </a:ext>
                  </a:extLst>
                </p:cNvPr>
                <p:cNvSpPr/>
                <p:nvPr/>
              </p:nvSpPr>
              <p:spPr>
                <a:xfrm>
                  <a:off x="2272091" y="1912399"/>
                  <a:ext cx="638175" cy="638175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68B68BD9-AA97-BEF8-5ADF-60E31E4A72AE}"/>
                    </a:ext>
                  </a:extLst>
                </p:cNvPr>
                <p:cNvSpPr txBox="1"/>
                <p:nvPr/>
              </p:nvSpPr>
              <p:spPr>
                <a:xfrm>
                  <a:off x="2272091" y="2000654"/>
                  <a:ext cx="63817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400" kern="0" dirty="0">
                      <a:solidFill>
                        <a:prstClr val="white"/>
                      </a:solidFill>
                      <a:latin typeface="Arial Black" panose="020B0A04020102020204" pitchFamily="34" charset="0"/>
                      <a:ea typeface="微软雅黑" panose="020B0503020204020204" pitchFamily="34" charset="-122"/>
                    </a:rPr>
                    <a:t>02</a:t>
                  </a:r>
                  <a:endParaRPr lang="zh-CN" altLang="en-US" sz="2400" kern="0" dirty="0">
                    <a:solidFill>
                      <a:prstClr val="white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7ED47D21-8B09-E168-BAEC-11842B133754}"/>
              </a:ext>
            </a:extLst>
          </p:cNvPr>
          <p:cNvGrpSpPr/>
          <p:nvPr/>
        </p:nvGrpSpPr>
        <p:grpSpPr>
          <a:xfrm>
            <a:off x="8315321" y="1828800"/>
            <a:ext cx="2571001" cy="3600450"/>
            <a:chOff x="1305678" y="1828800"/>
            <a:chExt cx="2571001" cy="3600450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690870B3-F2BB-FB1B-D223-CBCB2D5C9B5B}"/>
                </a:ext>
              </a:extLst>
            </p:cNvPr>
            <p:cNvGrpSpPr/>
            <p:nvPr/>
          </p:nvGrpSpPr>
          <p:grpSpPr>
            <a:xfrm>
              <a:off x="1305678" y="1828800"/>
              <a:ext cx="2571001" cy="3600450"/>
              <a:chOff x="1305678" y="1828800"/>
              <a:chExt cx="2571001" cy="3600450"/>
            </a:xfrm>
          </p:grpSpPr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2C13CDB5-1A7E-2CB4-7157-7A95EE74346F}"/>
                  </a:ext>
                </a:extLst>
              </p:cNvPr>
              <p:cNvSpPr/>
              <p:nvPr/>
            </p:nvSpPr>
            <p:spPr>
              <a:xfrm>
                <a:off x="1305678" y="1828800"/>
                <a:ext cx="2571001" cy="3157181"/>
              </a:xfrm>
              <a:custGeom>
                <a:avLst/>
                <a:gdLst>
                  <a:gd name="connsiteX0" fmla="*/ 122868 w 2571001"/>
                  <a:gd name="connsiteY0" fmla="*/ 0 h 3157181"/>
                  <a:gd name="connsiteX1" fmla="*/ 2448133 w 2571001"/>
                  <a:gd name="connsiteY1" fmla="*/ 0 h 3157181"/>
                  <a:gd name="connsiteX2" fmla="*/ 2571001 w 2571001"/>
                  <a:gd name="connsiteY2" fmla="*/ 122868 h 3157181"/>
                  <a:gd name="connsiteX3" fmla="*/ 2571001 w 2571001"/>
                  <a:gd name="connsiteY3" fmla="*/ 3157181 h 3157181"/>
                  <a:gd name="connsiteX4" fmla="*/ 0 w 2571001"/>
                  <a:gd name="connsiteY4" fmla="*/ 3157181 h 3157181"/>
                  <a:gd name="connsiteX5" fmla="*/ 0 w 2571001"/>
                  <a:gd name="connsiteY5" fmla="*/ 122868 h 3157181"/>
                  <a:gd name="connsiteX6" fmla="*/ 122868 w 2571001"/>
                  <a:gd name="connsiteY6" fmla="*/ 0 h 315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001" h="3157181">
                    <a:moveTo>
                      <a:pt x="122868" y="0"/>
                    </a:moveTo>
                    <a:lnTo>
                      <a:pt x="2448133" y="0"/>
                    </a:lnTo>
                    <a:cubicBezTo>
                      <a:pt x="2515991" y="0"/>
                      <a:pt x="2571001" y="55010"/>
                      <a:pt x="2571001" y="122868"/>
                    </a:cubicBezTo>
                    <a:lnTo>
                      <a:pt x="2571001" y="3157181"/>
                    </a:lnTo>
                    <a:lnTo>
                      <a:pt x="0" y="3157181"/>
                    </a:lnTo>
                    <a:lnTo>
                      <a:pt x="0" y="122868"/>
                    </a:lnTo>
                    <a:cubicBezTo>
                      <a:pt x="0" y="55010"/>
                      <a:pt x="55010" y="0"/>
                      <a:pt x="122868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ctr" rotWithShape="0">
                  <a:srgbClr val="0070C0">
                    <a:alpha val="10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左大括号 63">
                <a:extLst>
                  <a:ext uri="{FF2B5EF4-FFF2-40B4-BE49-F238E27FC236}">
                    <a16:creationId xmlns:a16="http://schemas.microsoft.com/office/drawing/2014/main" id="{85BD13FB-F343-CE61-4946-50AEB0A478E3}"/>
                  </a:ext>
                </a:extLst>
              </p:cNvPr>
              <p:cNvSpPr/>
              <p:nvPr/>
            </p:nvSpPr>
            <p:spPr>
              <a:xfrm rot="16200000">
                <a:off x="2364782" y="3917353"/>
                <a:ext cx="452794" cy="2571000"/>
              </a:xfrm>
              <a:prstGeom prst="leftBrace">
                <a:avLst>
                  <a:gd name="adj1" fmla="val 46916"/>
                  <a:gd name="adj2" fmla="val 50000"/>
                </a:avLst>
              </a:pr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ctr" rotWithShape="0">
                  <a:srgbClr val="0070C0">
                    <a:alpha val="10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8D468519-7EC2-095A-B744-49AD045A9B82}"/>
                </a:ext>
              </a:extLst>
            </p:cNvPr>
            <p:cNvGrpSpPr/>
            <p:nvPr/>
          </p:nvGrpSpPr>
          <p:grpSpPr>
            <a:xfrm>
              <a:off x="1510093" y="1912399"/>
              <a:ext cx="2162170" cy="2437223"/>
              <a:chOff x="1510093" y="1912399"/>
              <a:chExt cx="2162170" cy="2437223"/>
            </a:xfrm>
          </p:grpSpPr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B909C19-586F-5612-FD20-042DB7EC5BEF}"/>
                  </a:ext>
                </a:extLst>
              </p:cNvPr>
              <p:cNvSpPr txBox="1"/>
              <p:nvPr/>
            </p:nvSpPr>
            <p:spPr>
              <a:xfrm>
                <a:off x="1510093" y="2541050"/>
                <a:ext cx="2162170" cy="1808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2000" b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 Heavy" panose="02020900000000000000" pitchFamily="18" charset="-122"/>
                  </a:rPr>
                  <a:t>Add title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4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 Heavy" panose="02020900000000000000" pitchFamily="18" charset="-122"/>
                  </a:rPr>
                  <a:t>Click here to add text content, such as keywords, some brief introductions, etc.</a:t>
                </a:r>
                <a:endParaRPr lang="zh-CN" alt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 Heavy" panose="02020900000000000000" pitchFamily="18" charset="-122"/>
                </a:endParaRPr>
              </a:p>
            </p:txBody>
          </p: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424C85F2-7ECB-3C43-0E75-22B0F4A972F0}"/>
                  </a:ext>
                </a:extLst>
              </p:cNvPr>
              <p:cNvGrpSpPr/>
              <p:nvPr/>
            </p:nvGrpSpPr>
            <p:grpSpPr>
              <a:xfrm>
                <a:off x="2272091" y="1912399"/>
                <a:ext cx="638175" cy="638175"/>
                <a:chOff x="2272091" y="1912399"/>
                <a:chExt cx="638175" cy="638175"/>
              </a:xfrm>
            </p:grpSpPr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24CB5BE4-6270-D4E2-4A56-5A5A8650D077}"/>
                    </a:ext>
                  </a:extLst>
                </p:cNvPr>
                <p:cNvSpPr/>
                <p:nvPr/>
              </p:nvSpPr>
              <p:spPr>
                <a:xfrm>
                  <a:off x="2272091" y="1912399"/>
                  <a:ext cx="638175" cy="638175"/>
                </a:xfrm>
                <a:prstGeom prst="ellipse">
                  <a:avLst/>
                </a:prstGeom>
                <a:solidFill>
                  <a:srgbClr val="2689C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28271D22-3C0E-C1DD-D1CC-F398E538BB58}"/>
                    </a:ext>
                  </a:extLst>
                </p:cNvPr>
                <p:cNvSpPr txBox="1"/>
                <p:nvPr/>
              </p:nvSpPr>
              <p:spPr>
                <a:xfrm>
                  <a:off x="2272091" y="2000654"/>
                  <a:ext cx="63817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400" kern="0" dirty="0">
                      <a:solidFill>
                        <a:prstClr val="white"/>
                      </a:solidFill>
                      <a:latin typeface="Arial Black" panose="020B0A04020102020204" pitchFamily="34" charset="0"/>
                      <a:ea typeface="微软雅黑" panose="020B0503020204020204" pitchFamily="34" charset="-122"/>
                    </a:rPr>
                    <a:t>03</a:t>
                  </a:r>
                  <a:endParaRPr lang="zh-CN" altLang="en-US" sz="2400" kern="0" dirty="0">
                    <a:solidFill>
                      <a:prstClr val="white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674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pic>
        <p:nvPicPr>
          <p:cNvPr id="2" name="图片占位符 18">
            <a:extLst>
              <a:ext uri="{FF2B5EF4-FFF2-40B4-BE49-F238E27FC236}">
                <a16:creationId xmlns:a16="http://schemas.microsoft.com/office/drawing/2014/main" id="{78D041F2-1E0F-6162-67BB-BE8AB49B5E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868" y="1751878"/>
            <a:ext cx="2544736" cy="3817104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  <a:effectLst>
            <a:outerShdw blurRad="762000" algn="ctr" rotWithShape="0">
              <a:sysClr val="window" lastClr="FFFFFF">
                <a:lumMod val="50000"/>
                <a:alpha val="15000"/>
              </a:sysClr>
            </a:outerShdw>
          </a:effec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0F060588-A0B2-A9B9-FD5F-946E233D88E2}"/>
              </a:ext>
            </a:extLst>
          </p:cNvPr>
          <p:cNvGrpSpPr/>
          <p:nvPr/>
        </p:nvGrpSpPr>
        <p:grpSpPr>
          <a:xfrm>
            <a:off x="3313193" y="1622805"/>
            <a:ext cx="7726111" cy="1547443"/>
            <a:chOff x="5963645" y="1894806"/>
            <a:chExt cx="7726110" cy="1547443"/>
          </a:xfrm>
        </p:grpSpPr>
        <p:sp>
          <p:nvSpPr>
            <p:cNvPr id="4" name="Rectangle 21">
              <a:extLst>
                <a:ext uri="{FF2B5EF4-FFF2-40B4-BE49-F238E27FC236}">
                  <a16:creationId xmlns:a16="http://schemas.microsoft.com/office/drawing/2014/main" id="{B4CE233F-3674-D263-B4FD-FBD1F2BED8D5}"/>
                </a:ext>
              </a:extLst>
            </p:cNvPr>
            <p:cNvSpPr/>
            <p:nvPr/>
          </p:nvSpPr>
          <p:spPr>
            <a:xfrm>
              <a:off x="6053371" y="3131171"/>
              <a:ext cx="928014" cy="311078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r>
                <a:rPr lang="zh-CN" altLang="en-US" sz="12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了解更多</a:t>
              </a:r>
              <a:endParaRPr lang="en-US" sz="1200" b="1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5" name="Rectangle 22">
              <a:extLst>
                <a:ext uri="{FF2B5EF4-FFF2-40B4-BE49-F238E27FC236}">
                  <a16:creationId xmlns:a16="http://schemas.microsoft.com/office/drawing/2014/main" id="{A075BB8A-2DD8-58DD-B399-E13A863CBBDB}"/>
                </a:ext>
              </a:extLst>
            </p:cNvPr>
            <p:cNvSpPr/>
            <p:nvPr/>
          </p:nvSpPr>
          <p:spPr>
            <a:xfrm>
              <a:off x="5963645" y="1894806"/>
              <a:ext cx="7726110" cy="839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 text</a:t>
              </a:r>
            </a:p>
            <a:p>
              <a:pPr defTabSz="457200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CBAB140-3967-6AAE-232D-68967E587629}"/>
              </a:ext>
            </a:extLst>
          </p:cNvPr>
          <p:cNvGrpSpPr/>
          <p:nvPr/>
        </p:nvGrpSpPr>
        <p:grpSpPr>
          <a:xfrm>
            <a:off x="3424991" y="3422152"/>
            <a:ext cx="2711116" cy="2148958"/>
            <a:chOff x="8245282" y="1422400"/>
            <a:chExt cx="3293575" cy="2148958"/>
          </a:xfrm>
        </p:grpSpPr>
        <p:sp>
          <p:nvSpPr>
            <p:cNvPr id="7" name="矩形 4">
              <a:extLst>
                <a:ext uri="{FF2B5EF4-FFF2-40B4-BE49-F238E27FC236}">
                  <a16:creationId xmlns:a16="http://schemas.microsoft.com/office/drawing/2014/main" id="{A8F2B938-6C92-9E06-3C42-990BA1D5F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5282" y="1422400"/>
              <a:ext cx="3293575" cy="2148958"/>
            </a:xfrm>
            <a:prstGeom prst="roundRect">
              <a:avLst>
                <a:gd name="adj" fmla="val 0"/>
              </a:avLst>
            </a:prstGeom>
            <a:solidFill>
              <a:srgbClr val="2689CC"/>
            </a:solidFill>
            <a:ln>
              <a:noFill/>
            </a:ln>
            <a:effectLst>
              <a:outerShdw blurRad="762000" algn="ctr" rotWithShape="0">
                <a:srgbClr val="006BE5">
                  <a:alpha val="1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9170">
                <a:lnSpc>
                  <a:spcPct val="130000"/>
                </a:lnSpc>
              </a:pPr>
              <a:endParaRPr lang="zh-CN" altLang="en-US" sz="160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43DE7F7-1ECA-5A54-109B-706B7EC3A27A}"/>
                </a:ext>
              </a:extLst>
            </p:cNvPr>
            <p:cNvSpPr txBox="1"/>
            <p:nvPr/>
          </p:nvSpPr>
          <p:spPr>
            <a:xfrm>
              <a:off x="8324525" y="1687555"/>
              <a:ext cx="3135084" cy="1162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35号-经典雅黑" panose="00000500000000000000" pitchFamily="2" charset="-122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35号-经典雅黑" panose="00000500000000000000" pitchFamily="2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34780DF-E707-8864-B994-572621D48B84}"/>
              </a:ext>
            </a:extLst>
          </p:cNvPr>
          <p:cNvGrpSpPr/>
          <p:nvPr/>
        </p:nvGrpSpPr>
        <p:grpSpPr>
          <a:xfrm>
            <a:off x="6188543" y="3422152"/>
            <a:ext cx="2711116" cy="2148958"/>
            <a:chOff x="8245282" y="1422400"/>
            <a:chExt cx="3293575" cy="2148958"/>
          </a:xfrm>
        </p:grpSpPr>
        <p:sp>
          <p:nvSpPr>
            <p:cNvPr id="17" name="矩形 4">
              <a:extLst>
                <a:ext uri="{FF2B5EF4-FFF2-40B4-BE49-F238E27FC236}">
                  <a16:creationId xmlns:a16="http://schemas.microsoft.com/office/drawing/2014/main" id="{6FF2E472-E10D-7C8C-17EB-58B6FD477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5282" y="1422400"/>
              <a:ext cx="3293575" cy="2148958"/>
            </a:xfrm>
            <a:prstGeom prst="roundRect">
              <a:avLst>
                <a:gd name="adj" fmla="val 0"/>
              </a:avLst>
            </a:prstGeom>
            <a:solidFill>
              <a:srgbClr val="00B0F0"/>
            </a:solidFill>
            <a:ln>
              <a:noFill/>
            </a:ln>
            <a:effectLst>
              <a:outerShdw blurRad="762000" algn="ctr" rotWithShape="0">
                <a:srgbClr val="00CCFF">
                  <a:alpha val="1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9170">
                <a:lnSpc>
                  <a:spcPct val="130000"/>
                </a:lnSpc>
              </a:pPr>
              <a:endParaRPr lang="zh-CN" altLang="en-US" sz="160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A6FE9B8-597B-F855-6DB2-2484B4995199}"/>
                </a:ext>
              </a:extLst>
            </p:cNvPr>
            <p:cNvSpPr txBox="1"/>
            <p:nvPr/>
          </p:nvSpPr>
          <p:spPr>
            <a:xfrm>
              <a:off x="8324525" y="1687555"/>
              <a:ext cx="3135084" cy="1162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35号-经典雅黑" panose="00000500000000000000" pitchFamily="2" charset="-122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35号-经典雅黑" panose="00000500000000000000" pitchFamily="2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88954C6-B3F2-4B56-4754-F1FDB2684E4D}"/>
              </a:ext>
            </a:extLst>
          </p:cNvPr>
          <p:cNvGrpSpPr/>
          <p:nvPr/>
        </p:nvGrpSpPr>
        <p:grpSpPr>
          <a:xfrm>
            <a:off x="8952098" y="3422152"/>
            <a:ext cx="2711116" cy="2148958"/>
            <a:chOff x="8245282" y="1422400"/>
            <a:chExt cx="3293575" cy="2148958"/>
          </a:xfrm>
        </p:grpSpPr>
        <p:sp>
          <p:nvSpPr>
            <p:cNvPr id="20" name="矩形 4">
              <a:extLst>
                <a:ext uri="{FF2B5EF4-FFF2-40B4-BE49-F238E27FC236}">
                  <a16:creationId xmlns:a16="http://schemas.microsoft.com/office/drawing/2014/main" id="{310B1983-666F-BE03-AFBA-5E0D1CEEB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5282" y="1422400"/>
              <a:ext cx="3293575" cy="2148958"/>
            </a:xfrm>
            <a:prstGeom prst="roundRect">
              <a:avLst>
                <a:gd name="adj" fmla="val 0"/>
              </a:avLst>
            </a:prstGeom>
            <a:solidFill>
              <a:srgbClr val="2689CC"/>
            </a:solidFill>
            <a:ln>
              <a:noFill/>
            </a:ln>
            <a:effectLst>
              <a:outerShdw blurRad="762000" algn="ctr" rotWithShape="0">
                <a:srgbClr val="006BE5">
                  <a:alpha val="1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9170">
                <a:lnSpc>
                  <a:spcPct val="130000"/>
                </a:lnSpc>
              </a:pPr>
              <a:endParaRPr lang="zh-CN" altLang="en-US" sz="160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83DEF64-C7CF-54FB-AD29-421EB5A49086}"/>
                </a:ext>
              </a:extLst>
            </p:cNvPr>
            <p:cNvSpPr txBox="1"/>
            <p:nvPr/>
          </p:nvSpPr>
          <p:spPr>
            <a:xfrm>
              <a:off x="8324525" y="1687555"/>
              <a:ext cx="3135084" cy="1162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35号-经典雅黑" panose="00000500000000000000" pitchFamily="2" charset="-122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35号-经典雅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9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2" name="Google Shape;419;p22">
            <a:extLst>
              <a:ext uri="{FF2B5EF4-FFF2-40B4-BE49-F238E27FC236}">
                <a16:creationId xmlns:a16="http://schemas.microsoft.com/office/drawing/2014/main" id="{6C0E8C8E-39D9-116B-9DE2-538FE5C76225}"/>
              </a:ext>
            </a:extLst>
          </p:cNvPr>
          <p:cNvSpPr txBox="1"/>
          <p:nvPr/>
        </p:nvSpPr>
        <p:spPr>
          <a:xfrm>
            <a:off x="566927" y="3625977"/>
            <a:ext cx="2439600" cy="2250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 algn="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" name="Google Shape;421;p22">
            <a:extLst>
              <a:ext uri="{FF2B5EF4-FFF2-40B4-BE49-F238E27FC236}">
                <a16:creationId xmlns:a16="http://schemas.microsoft.com/office/drawing/2014/main" id="{B17E430F-8C92-8581-39DB-EEAB7271F4A1}"/>
              </a:ext>
            </a:extLst>
          </p:cNvPr>
          <p:cNvSpPr txBox="1"/>
          <p:nvPr/>
        </p:nvSpPr>
        <p:spPr>
          <a:xfrm>
            <a:off x="9189452" y="3625975"/>
            <a:ext cx="2439600" cy="225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4" name="Google Shape;425;p22">
            <a:extLst>
              <a:ext uri="{FF2B5EF4-FFF2-40B4-BE49-F238E27FC236}">
                <a16:creationId xmlns:a16="http://schemas.microsoft.com/office/drawing/2014/main" id="{073A7BC0-614F-7E52-B5C7-8351FE720693}"/>
              </a:ext>
            </a:extLst>
          </p:cNvPr>
          <p:cNvSpPr txBox="1"/>
          <p:nvPr/>
        </p:nvSpPr>
        <p:spPr>
          <a:xfrm>
            <a:off x="1111117" y="1518897"/>
            <a:ext cx="4158113" cy="144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 algn="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5" name="Google Shape;425;p22">
            <a:extLst>
              <a:ext uri="{FF2B5EF4-FFF2-40B4-BE49-F238E27FC236}">
                <a16:creationId xmlns:a16="http://schemas.microsoft.com/office/drawing/2014/main" id="{D013A0F6-DDD0-AFD8-7643-09D125AC39E9}"/>
              </a:ext>
            </a:extLst>
          </p:cNvPr>
          <p:cNvSpPr txBox="1"/>
          <p:nvPr/>
        </p:nvSpPr>
        <p:spPr>
          <a:xfrm>
            <a:off x="6922773" y="1518897"/>
            <a:ext cx="4158113" cy="144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content, content to match the title.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681ACB8-5FBA-DDA6-F9B8-85DD55C670E8}"/>
              </a:ext>
            </a:extLst>
          </p:cNvPr>
          <p:cNvGrpSpPr/>
          <p:nvPr/>
        </p:nvGrpSpPr>
        <p:grpSpPr>
          <a:xfrm>
            <a:off x="3083909" y="2859503"/>
            <a:ext cx="6031259" cy="6029820"/>
            <a:chOff x="3083909" y="2859503"/>
            <a:chExt cx="6031258" cy="6029820"/>
          </a:xfrm>
        </p:grpSpPr>
        <p:sp>
          <p:nvSpPr>
            <p:cNvPr id="7" name="Google Shape;414;p22">
              <a:extLst>
                <a:ext uri="{FF2B5EF4-FFF2-40B4-BE49-F238E27FC236}">
                  <a16:creationId xmlns:a16="http://schemas.microsoft.com/office/drawing/2014/main" id="{5789C543-8AEA-165C-9E0F-DDA80058D91F}"/>
                </a:ext>
              </a:extLst>
            </p:cNvPr>
            <p:cNvSpPr/>
            <p:nvPr/>
          </p:nvSpPr>
          <p:spPr>
            <a:xfrm>
              <a:off x="3090659" y="2864523"/>
              <a:ext cx="6024400" cy="6024800"/>
            </a:xfrm>
            <a:prstGeom prst="pie">
              <a:avLst>
                <a:gd name="adj1" fmla="val 10807653"/>
                <a:gd name="adj2" fmla="val 13688032"/>
              </a:avLst>
            </a:prstGeom>
            <a:solidFill>
              <a:srgbClr val="26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  <p:sp>
          <p:nvSpPr>
            <p:cNvPr id="15" name="Google Shape;415;p22">
              <a:extLst>
                <a:ext uri="{FF2B5EF4-FFF2-40B4-BE49-F238E27FC236}">
                  <a16:creationId xmlns:a16="http://schemas.microsoft.com/office/drawing/2014/main" id="{4FF94B6C-8D42-B54E-E700-1C979E5E80E1}"/>
                </a:ext>
              </a:extLst>
            </p:cNvPr>
            <p:cNvSpPr/>
            <p:nvPr/>
          </p:nvSpPr>
          <p:spPr>
            <a:xfrm>
              <a:off x="3090714" y="2864523"/>
              <a:ext cx="6024400" cy="6024800"/>
            </a:xfrm>
            <a:prstGeom prst="pie">
              <a:avLst>
                <a:gd name="adj1" fmla="val 16199927"/>
                <a:gd name="adj2" fmla="val 18790449"/>
              </a:avLst>
            </a:prstGeom>
            <a:solidFill>
              <a:srgbClr val="26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  <p:sp>
          <p:nvSpPr>
            <p:cNvPr id="16" name="Google Shape;416;p22">
              <a:extLst>
                <a:ext uri="{FF2B5EF4-FFF2-40B4-BE49-F238E27FC236}">
                  <a16:creationId xmlns:a16="http://schemas.microsoft.com/office/drawing/2014/main" id="{5C10E03C-C39B-E476-E2D4-18041BCAC320}"/>
                </a:ext>
              </a:extLst>
            </p:cNvPr>
            <p:cNvSpPr/>
            <p:nvPr/>
          </p:nvSpPr>
          <p:spPr>
            <a:xfrm>
              <a:off x="3090767" y="2864523"/>
              <a:ext cx="6024400" cy="6024800"/>
            </a:xfrm>
            <a:prstGeom prst="pie">
              <a:avLst>
                <a:gd name="adj1" fmla="val 13689419"/>
                <a:gd name="adj2" fmla="val 16214106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  <p:sp>
          <p:nvSpPr>
            <p:cNvPr id="17" name="Google Shape;413;p22">
              <a:extLst>
                <a:ext uri="{FF2B5EF4-FFF2-40B4-BE49-F238E27FC236}">
                  <a16:creationId xmlns:a16="http://schemas.microsoft.com/office/drawing/2014/main" id="{FDF00C5E-C53C-4A8E-DCAF-710DACAC855D}"/>
                </a:ext>
              </a:extLst>
            </p:cNvPr>
            <p:cNvSpPr/>
            <p:nvPr/>
          </p:nvSpPr>
          <p:spPr>
            <a:xfrm>
              <a:off x="3083909" y="2859503"/>
              <a:ext cx="6024400" cy="6024800"/>
            </a:xfrm>
            <a:prstGeom prst="pie">
              <a:avLst>
                <a:gd name="adj1" fmla="val 18558517"/>
                <a:gd name="adj2" fmla="val 771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  <p:pic>
          <p:nvPicPr>
            <p:cNvPr id="18" name="图形 17">
              <a:extLst>
                <a:ext uri="{FF2B5EF4-FFF2-40B4-BE49-F238E27FC236}">
                  <a16:creationId xmlns:a16="http://schemas.microsoft.com/office/drawing/2014/main" id="{BCE1780F-7F4F-F698-060B-29A511442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91915" y="3609117"/>
              <a:ext cx="457200" cy="457200"/>
            </a:xfrm>
            <a:prstGeom prst="rect">
              <a:avLst/>
            </a:prstGeom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C72DD9EA-04E8-BB34-AD5E-C2BFD9E72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6249" y="4837842"/>
              <a:ext cx="457200" cy="457200"/>
            </a:xfrm>
            <a:prstGeom prst="rect">
              <a:avLst/>
            </a:prstGeom>
          </p:spPr>
        </p:pic>
        <p:pic>
          <p:nvPicPr>
            <p:cNvPr id="20" name="图形 19">
              <a:extLst>
                <a:ext uri="{FF2B5EF4-FFF2-40B4-BE49-F238E27FC236}">
                  <a16:creationId xmlns:a16="http://schemas.microsoft.com/office/drawing/2014/main" id="{F43AEC68-D678-90BF-6868-3748D42D6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90724" y="3609117"/>
              <a:ext cx="457200" cy="457200"/>
            </a:xfrm>
            <a:prstGeom prst="rect">
              <a:avLst/>
            </a:prstGeom>
          </p:spPr>
        </p:pic>
        <p:pic>
          <p:nvPicPr>
            <p:cNvPr id="21" name="图形 20">
              <a:extLst>
                <a:ext uri="{FF2B5EF4-FFF2-40B4-BE49-F238E27FC236}">
                  <a16:creationId xmlns:a16="http://schemas.microsoft.com/office/drawing/2014/main" id="{A8BFC708-F2EB-043A-C0EB-06A7D3127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829953" y="4837842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37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雪山上的人&#10;&#10;描述已自动生成">
            <a:extLst>
              <a:ext uri="{FF2B5EF4-FFF2-40B4-BE49-F238E27FC236}">
                <a16:creationId xmlns:a16="http://schemas.microsoft.com/office/drawing/2014/main" id="{9F116F2F-D10B-53F8-CD61-AA385FF43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DC75E5D-192B-71DA-5FFC-2B87C92EB809}"/>
              </a:ext>
            </a:extLst>
          </p:cNvPr>
          <p:cNvSpPr txBox="1"/>
          <p:nvPr/>
        </p:nvSpPr>
        <p:spPr>
          <a:xfrm>
            <a:off x="626400" y="1533422"/>
            <a:ext cx="5860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演示夏行楷" panose="00000500000000000000" pitchFamily="2" charset="-122"/>
                <a:ea typeface="演示夏行楷" panose="00000500000000000000" pitchFamily="2" charset="-122"/>
                <a:cs typeface="+mn-cs"/>
              </a:rPr>
              <a:t>THANK YOU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演示夏行楷" panose="00000500000000000000" pitchFamily="2" charset="-122"/>
              <a:ea typeface="演示夏行楷" panose="00000500000000000000" pitchFamily="2" charset="-122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17EAE34-1F05-8408-FA63-60809E04F86E}"/>
              </a:ext>
            </a:extLst>
          </p:cNvPr>
          <p:cNvGrpSpPr/>
          <p:nvPr/>
        </p:nvGrpSpPr>
        <p:grpSpPr>
          <a:xfrm>
            <a:off x="720763" y="2855836"/>
            <a:ext cx="5932842" cy="644279"/>
            <a:chOff x="199205" y="2234354"/>
            <a:chExt cx="3886706" cy="644279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9A7A3452-5706-731F-8389-D7E1C879E4CF}"/>
                </a:ext>
              </a:extLst>
            </p:cNvPr>
            <p:cNvSpPr/>
            <p:nvPr/>
          </p:nvSpPr>
          <p:spPr>
            <a:xfrm>
              <a:off x="322700" y="2234354"/>
              <a:ext cx="3763211" cy="644279"/>
            </a:xfrm>
            <a:prstGeom prst="parallelogram">
              <a:avLst>
                <a:gd name="adj" fmla="val 35811"/>
              </a:avLst>
            </a:prstGeom>
            <a:gradFill>
              <a:gsLst>
                <a:gs pos="100000">
                  <a:srgbClr val="2689CC"/>
                </a:gs>
                <a:gs pos="0">
                  <a:srgbClr val="2689CC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B23BB0E-6392-6B0C-B60B-46450E16E1F4}"/>
                </a:ext>
              </a:extLst>
            </p:cNvPr>
            <p:cNvSpPr txBox="1"/>
            <p:nvPr/>
          </p:nvSpPr>
          <p:spPr>
            <a:xfrm>
              <a:off x="199205" y="2356438"/>
              <a:ext cx="36799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—— Insert the Subtitle of Your Presentation</a:t>
              </a:r>
            </a:p>
          </p:txBody>
        </p:sp>
      </p:grp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0DB1C22-960D-6080-2BB3-D3F3B6454173}"/>
              </a:ext>
            </a:extLst>
          </p:cNvPr>
          <p:cNvSpPr/>
          <p:nvPr/>
        </p:nvSpPr>
        <p:spPr>
          <a:xfrm>
            <a:off x="9749318" y="46506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03985F5-DA20-87D4-4D4A-F8B41C1CCB60}"/>
              </a:ext>
            </a:extLst>
          </p:cNvPr>
          <p:cNvGrpSpPr/>
          <p:nvPr/>
        </p:nvGrpSpPr>
        <p:grpSpPr>
          <a:xfrm>
            <a:off x="909271" y="4571402"/>
            <a:ext cx="3951787" cy="327543"/>
            <a:chOff x="4414802" y="4745227"/>
            <a:chExt cx="3951787" cy="327543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E48BF0F2-A086-9F2A-C194-C8D9A27D6B60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17" name="Oval 15">
                <a:extLst>
                  <a:ext uri="{FF2B5EF4-FFF2-40B4-BE49-F238E27FC236}">
                    <a16:creationId xmlns:a16="http://schemas.microsoft.com/office/drawing/2014/main" id="{D68821CC-D95C-B531-CBF5-17D1A7C0C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Group 16">
                <a:extLst>
                  <a:ext uri="{FF2B5EF4-FFF2-40B4-BE49-F238E27FC236}">
                    <a16:creationId xmlns:a16="http://schemas.microsoft.com/office/drawing/2014/main" id="{8B48A72E-D467-1F5D-8689-63A74A213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54672201-E828-BE3D-F96F-8F0F8A6B8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E58A1D98-CD9F-25BD-67E3-84BEB4D4A9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9DE4C3EA-063A-219E-50C2-4955D2DA1A83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3" name="Oval 10">
                <a:extLst>
                  <a:ext uri="{FF2B5EF4-FFF2-40B4-BE49-F238E27FC236}">
                    <a16:creationId xmlns:a16="http://schemas.microsoft.com/office/drawing/2014/main" id="{460B2D66-564F-A505-E0B1-A0C37016C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F372244-50E6-926B-1413-304D0437EDDC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5" name="Freeform 12">
                  <a:extLst>
                    <a:ext uri="{FF2B5EF4-FFF2-40B4-BE49-F238E27FC236}">
                      <a16:creationId xmlns:a16="http://schemas.microsoft.com/office/drawing/2014/main" id="{B2677DB9-F12E-6D3F-40E2-A19E8D463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3">
                  <a:extLst>
                    <a:ext uri="{FF2B5EF4-FFF2-40B4-BE49-F238E27FC236}">
                      <a16:creationId xmlns:a16="http://schemas.microsoft.com/office/drawing/2014/main" id="{94FAE709-A657-9E26-B64E-D6F28F691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329DF2F2-24C7-3FAB-7658-D3825AE556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13364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b="1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21DD621-17B9-A961-D425-799149ABF1CA}"/>
                </a:ext>
              </a:extLst>
            </p:cNvPr>
            <p:cNvSpPr/>
            <p:nvPr/>
          </p:nvSpPr>
          <p:spPr>
            <a:xfrm>
              <a:off x="4705028" y="4751931"/>
              <a:ext cx="206017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b="1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b="1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b="1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337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雪山上的人&#10;&#10;描述已自动生成">
            <a:extLst>
              <a:ext uri="{FF2B5EF4-FFF2-40B4-BE49-F238E27FC236}">
                <a16:creationId xmlns:a16="http://schemas.microsoft.com/office/drawing/2014/main" id="{6FB6FB98-A878-34F8-C79A-77FFAE436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AA173B4-4A9B-13B8-1644-F1661CD4FA93}"/>
              </a:ext>
            </a:extLst>
          </p:cNvPr>
          <p:cNvSpPr txBox="1"/>
          <p:nvPr/>
        </p:nvSpPr>
        <p:spPr>
          <a:xfrm>
            <a:off x="6008842" y="901911"/>
            <a:ext cx="2688631" cy="144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8800" kern="0" dirty="0">
                <a:gradFill>
                  <a:gsLst>
                    <a:gs pos="22000">
                      <a:schemeClr val="bg1"/>
                    </a:gs>
                    <a:gs pos="78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Arial Black" panose="020B0A04020102020204" pitchFamily="34" charset="0"/>
                <a:ea typeface="思源宋体 CN Heavy" panose="02020900000000000000" pitchFamily="18" charset="-122"/>
              </a:rPr>
              <a:t>01</a:t>
            </a:r>
            <a:endParaRPr lang="zh-CN" altLang="en-US" sz="8800" kern="0" dirty="0">
              <a:gradFill>
                <a:gsLst>
                  <a:gs pos="22000">
                    <a:schemeClr val="bg1"/>
                  </a:gs>
                  <a:gs pos="78000">
                    <a:schemeClr val="bg1">
                      <a:alpha val="0"/>
                    </a:schemeClr>
                  </a:gs>
                </a:gsLst>
                <a:lin ang="5400000" scaled="0"/>
              </a:gradFill>
              <a:latin typeface="Arial Black" panose="020B0A04020102020204" pitchFamily="34" charset="0"/>
              <a:ea typeface="思源宋体 CN Heavy" panose="02020900000000000000" pitchFamily="18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9D8389-D979-76D8-AABF-762D3F7AA50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57266" y="2090433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 defTabSz="457200">
              <a:defRPr/>
            </a:pPr>
            <a:r>
              <a:rPr lang="en-US" altLang="zh-CN" sz="48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庞门正道标题体" panose="02010600030101010101" pitchFamily="2" charset="-122"/>
              </a:rPr>
              <a:t>Add title text</a:t>
            </a:r>
            <a:endParaRPr lang="zh-CN" altLang="en-US" sz="48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sym typeface="庞门正道标题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E590A41-A344-3431-60F3-E3A53AB854C7}"/>
              </a:ext>
            </a:extLst>
          </p:cNvPr>
          <p:cNvSpPr/>
          <p:nvPr/>
        </p:nvSpPr>
        <p:spPr>
          <a:xfrm>
            <a:off x="4475079" y="2923498"/>
            <a:ext cx="575615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267243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Arial Black" panose="020B0A04020102020204" pitchFamily="34" charset="0"/>
                  <a:ea typeface="微软雅黑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Arial Black" panose="020B0A04020102020204" pitchFamily="34" charset="0"/>
                  <a:ea typeface="微软雅黑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800" kern="0" dirty="0">
                  <a:ln w="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Add title text</a:t>
              </a:r>
              <a:endParaRPr lang="zh-CN" altLang="en-US" sz="2800" kern="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991B95D8-11A0-38E3-8FD2-73DE593567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848" y="1684663"/>
            <a:ext cx="2749392" cy="4124088"/>
          </a:xfrm>
          <a:prstGeom prst="rect">
            <a:avLst/>
          </a:prstGeom>
          <a:effectLst/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0CC274-DD42-5CE3-479C-65233BAB67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8701" y="1674520"/>
            <a:ext cx="2757740" cy="4136610"/>
          </a:xfrm>
          <a:prstGeom prst="round1Rect">
            <a:avLst>
              <a:gd name="adj" fmla="val 22923"/>
            </a:avLst>
          </a:prstGeom>
          <a:effectLst/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F245245-7C5F-4F2A-77B4-A46C76765583}"/>
              </a:ext>
            </a:extLst>
          </p:cNvPr>
          <p:cNvGrpSpPr/>
          <p:nvPr/>
        </p:nvGrpSpPr>
        <p:grpSpPr>
          <a:xfrm>
            <a:off x="710224" y="1893138"/>
            <a:ext cx="5056331" cy="3917992"/>
            <a:chOff x="738798" y="1893138"/>
            <a:chExt cx="5056331" cy="391799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832AEE2-C0C7-D6C2-5E74-894F31136B12}"/>
                </a:ext>
              </a:extLst>
            </p:cNvPr>
            <p:cNvGrpSpPr/>
            <p:nvPr/>
          </p:nvGrpSpPr>
          <p:grpSpPr>
            <a:xfrm>
              <a:off x="738798" y="1893138"/>
              <a:ext cx="5056331" cy="1217425"/>
              <a:chOff x="738798" y="1893138"/>
              <a:chExt cx="5056331" cy="1217425"/>
            </a:xfrm>
          </p:grpSpPr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2D34FD86-077A-7FD4-525D-4A7B25B9AE54}"/>
                  </a:ext>
                </a:extLst>
              </p:cNvPr>
              <p:cNvSpPr txBox="1"/>
              <p:nvPr/>
            </p:nvSpPr>
            <p:spPr>
              <a:xfrm>
                <a:off x="743797" y="2409987"/>
                <a:ext cx="5051332" cy="700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numCol="1" spcCol="182880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598EEE5A-00D2-AFD6-BA62-C8DFC7BA739B}"/>
                  </a:ext>
                </a:extLst>
              </p:cNvPr>
              <p:cNvSpPr txBox="1"/>
              <p:nvPr/>
            </p:nvSpPr>
            <p:spPr>
              <a:xfrm>
                <a:off x="738798" y="1893138"/>
                <a:ext cx="24246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+mn-lt"/>
                  </a:rPr>
                  <a:t>Add title text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lt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B684B44-BAB4-2E11-BC36-0E1329DB4A4F}"/>
                </a:ext>
              </a:extLst>
            </p:cNvPr>
            <p:cNvGrpSpPr/>
            <p:nvPr/>
          </p:nvGrpSpPr>
          <p:grpSpPr>
            <a:xfrm>
              <a:off x="826988" y="3448468"/>
              <a:ext cx="2377200" cy="2362662"/>
              <a:chOff x="808801" y="3267493"/>
              <a:chExt cx="2377200" cy="2362662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26D59AE-9A37-3852-E0E1-5BB1E5DB16C2}"/>
                  </a:ext>
                </a:extLst>
              </p:cNvPr>
              <p:cNvSpPr/>
              <p:nvPr/>
            </p:nvSpPr>
            <p:spPr>
              <a:xfrm>
                <a:off x="808801" y="3267493"/>
                <a:ext cx="2377200" cy="2362662"/>
              </a:xfrm>
              <a:prstGeom prst="rect">
                <a:avLst/>
              </a:pr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思源黑体 CN Bold" panose="020B0800000000000000" pitchFamily="34" charset="-122"/>
                </a:endParaRPr>
              </a:p>
            </p:txBody>
          </p: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5571269C-7FE7-3616-2C49-7FFCD8FC073C}"/>
                  </a:ext>
                </a:extLst>
              </p:cNvPr>
              <p:cNvGrpSpPr/>
              <p:nvPr/>
            </p:nvGrpSpPr>
            <p:grpSpPr>
              <a:xfrm>
                <a:off x="916662" y="3507828"/>
                <a:ext cx="2161479" cy="1778708"/>
                <a:chOff x="916662" y="3552869"/>
                <a:chExt cx="2161479" cy="1778708"/>
              </a:xfrm>
            </p:grpSpPr>
            <p:sp>
              <p:nvSpPr>
                <p:cNvPr id="21" name="矩形: 圆角 20">
                  <a:extLst>
                    <a:ext uri="{FF2B5EF4-FFF2-40B4-BE49-F238E27FC236}">
                      <a16:creationId xmlns:a16="http://schemas.microsoft.com/office/drawing/2014/main" id="{B33D2986-C95F-DDF1-AED6-CE6EC5127A9B}"/>
                    </a:ext>
                  </a:extLst>
                </p:cNvPr>
                <p:cNvSpPr/>
                <p:nvPr/>
              </p:nvSpPr>
              <p:spPr>
                <a:xfrm>
                  <a:off x="1241401" y="3552869"/>
                  <a:ext cx="1512000" cy="390880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>
                    <a:alpha val="2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宋体 CN" panose="02020400000000000000" pitchFamily="18" charset="-122"/>
                      <a:cs typeface="+mn-ea"/>
                      <a:sym typeface="+mn-lt"/>
                    </a:rPr>
                    <a:t>Add title</a:t>
                  </a: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F744D1C6-D666-089E-CBA5-30926780B7FA}"/>
                    </a:ext>
                  </a:extLst>
                </p:cNvPr>
                <p:cNvSpPr/>
                <p:nvPr/>
              </p:nvSpPr>
              <p:spPr>
                <a:xfrm>
                  <a:off x="916662" y="4038915"/>
                  <a:ext cx="2161479" cy="1292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宋体 CN" panose="02020400000000000000" pitchFamily="18" charset="-122"/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963480C-46A2-AE35-F713-1645E11CBD9D}"/>
                </a:ext>
              </a:extLst>
            </p:cNvPr>
            <p:cNvGrpSpPr/>
            <p:nvPr/>
          </p:nvGrpSpPr>
          <p:grpSpPr>
            <a:xfrm>
              <a:off x="3329739" y="3448468"/>
              <a:ext cx="2377200" cy="2362662"/>
              <a:chOff x="3273452" y="3267493"/>
              <a:chExt cx="2377200" cy="2362662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90E3903-CDF8-FA55-0FB3-E3BF7948053C}"/>
                  </a:ext>
                </a:extLst>
              </p:cNvPr>
              <p:cNvSpPr/>
              <p:nvPr/>
            </p:nvSpPr>
            <p:spPr>
              <a:xfrm>
                <a:off x="3273452" y="3267493"/>
                <a:ext cx="2377200" cy="2362662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思源黑体 CN Bold" panose="020B0800000000000000" pitchFamily="34" charset="-122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3D0B3E2-D4B5-00A7-46FA-04867B2867B3}"/>
                  </a:ext>
                </a:extLst>
              </p:cNvPr>
              <p:cNvGrpSpPr/>
              <p:nvPr/>
            </p:nvGrpSpPr>
            <p:grpSpPr>
              <a:xfrm>
                <a:off x="3381313" y="3507828"/>
                <a:ext cx="2161479" cy="1778708"/>
                <a:chOff x="916662" y="3552869"/>
                <a:chExt cx="2161479" cy="1778708"/>
              </a:xfrm>
            </p:grpSpPr>
            <p:sp>
              <p:nvSpPr>
                <p:cNvPr id="17" name="矩形: 圆角 16">
                  <a:extLst>
                    <a:ext uri="{FF2B5EF4-FFF2-40B4-BE49-F238E27FC236}">
                      <a16:creationId xmlns:a16="http://schemas.microsoft.com/office/drawing/2014/main" id="{9B027F1E-4AED-CD0B-B792-57EC31AA4747}"/>
                    </a:ext>
                  </a:extLst>
                </p:cNvPr>
                <p:cNvSpPr/>
                <p:nvPr/>
              </p:nvSpPr>
              <p:spPr>
                <a:xfrm>
                  <a:off x="1241401" y="3552869"/>
                  <a:ext cx="1512000" cy="390880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>
                    <a:alpha val="2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宋体 CN" panose="02020400000000000000" pitchFamily="18" charset="-122"/>
                      <a:cs typeface="+mn-ea"/>
                      <a:sym typeface="+mn-lt"/>
                    </a:rPr>
                    <a:t>Add title</a:t>
                  </a: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12A6B92F-4652-DBBC-D69D-5CDE83DB3898}"/>
                    </a:ext>
                  </a:extLst>
                </p:cNvPr>
                <p:cNvSpPr/>
                <p:nvPr/>
              </p:nvSpPr>
              <p:spPr>
                <a:xfrm>
                  <a:off x="916662" y="4038915"/>
                  <a:ext cx="2161479" cy="12926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宋体 CN" panose="02020400000000000000" pitchFamily="18" charset="-122"/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824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5002BBB-8274-88FD-B6C0-452B522B7660}"/>
              </a:ext>
            </a:extLst>
          </p:cNvPr>
          <p:cNvGrpSpPr/>
          <p:nvPr/>
        </p:nvGrpSpPr>
        <p:grpSpPr>
          <a:xfrm>
            <a:off x="422513" y="1501313"/>
            <a:ext cx="11346977" cy="4242262"/>
            <a:chOff x="422512" y="1501313"/>
            <a:chExt cx="11346977" cy="4242262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F109856D-73F9-6CA0-5058-2CB9E1280E0A}"/>
                </a:ext>
              </a:extLst>
            </p:cNvPr>
            <p:cNvSpPr/>
            <p:nvPr/>
          </p:nvSpPr>
          <p:spPr>
            <a:xfrm>
              <a:off x="422512" y="1687199"/>
              <a:ext cx="11346977" cy="4056376"/>
            </a:xfrm>
            <a:prstGeom prst="roundRect">
              <a:avLst>
                <a:gd name="adj" fmla="val 5257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ED8069E6-A4E2-CE5A-EDF3-141DB6857412}"/>
                </a:ext>
              </a:extLst>
            </p:cNvPr>
            <p:cNvGrpSpPr/>
            <p:nvPr/>
          </p:nvGrpSpPr>
          <p:grpSpPr>
            <a:xfrm>
              <a:off x="1536998" y="1501313"/>
              <a:ext cx="1148599" cy="1365712"/>
              <a:chOff x="1269876" y="1367353"/>
              <a:chExt cx="1744047" cy="2073714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FB8376C8-13B8-E884-E303-2C56F633561A}"/>
                  </a:ext>
                </a:extLst>
              </p:cNvPr>
              <p:cNvGrpSpPr/>
              <p:nvPr/>
            </p:nvGrpSpPr>
            <p:grpSpPr>
              <a:xfrm>
                <a:off x="1269876" y="1367353"/>
                <a:ext cx="1744047" cy="2073714"/>
                <a:chOff x="1487052" y="1862653"/>
                <a:chExt cx="1744047" cy="2073714"/>
              </a:xfrm>
            </p:grpSpPr>
            <p:sp>
              <p:nvSpPr>
                <p:cNvPr id="6" name="Freeform 7">
                  <a:extLst>
                    <a:ext uri="{FF2B5EF4-FFF2-40B4-BE49-F238E27FC236}">
                      <a16:creationId xmlns:a16="http://schemas.microsoft.com/office/drawing/2014/main" id="{C0FB1030-ED46-42A0-D921-8BFCF03150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7052" y="1862653"/>
                  <a:ext cx="469097" cy="307069"/>
                </a:xfrm>
                <a:custGeom>
                  <a:avLst/>
                  <a:gdLst>
                    <a:gd name="T0" fmla="*/ 283 w 283"/>
                    <a:gd name="T1" fmla="*/ 142 h 250"/>
                    <a:gd name="T2" fmla="*/ 141 w 283"/>
                    <a:gd name="T3" fmla="*/ 0 h 250"/>
                    <a:gd name="T4" fmla="*/ 0 w 283"/>
                    <a:gd name="T5" fmla="*/ 142 h 250"/>
                    <a:gd name="T6" fmla="*/ 0 w 283"/>
                    <a:gd name="T7" fmla="*/ 250 h 250"/>
                    <a:gd name="T8" fmla="*/ 283 w 283"/>
                    <a:gd name="T9" fmla="*/ 250 h 250"/>
                    <a:gd name="T10" fmla="*/ 283 w 283"/>
                    <a:gd name="T11" fmla="*/ 142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3" h="250">
                      <a:moveTo>
                        <a:pt x="283" y="142"/>
                      </a:moveTo>
                      <a:cubicBezTo>
                        <a:pt x="283" y="63"/>
                        <a:pt x="219" y="0"/>
                        <a:pt x="141" y="0"/>
                      </a:cubicBezTo>
                      <a:cubicBezTo>
                        <a:pt x="63" y="0"/>
                        <a:pt x="0" y="63"/>
                        <a:pt x="0" y="142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cubicBezTo>
                        <a:pt x="283" y="250"/>
                        <a:pt x="283" y="250"/>
                        <a:pt x="283" y="250"/>
                      </a:cubicBezTo>
                      <a:lnTo>
                        <a:pt x="283" y="142"/>
                      </a:lnTo>
                      <a:close/>
                    </a:path>
                  </a:pathLst>
                </a:custGeom>
                <a:solidFill>
                  <a:srgbClr val="5049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400" kern="0" dirty="0">
                    <a:solidFill>
                      <a:prstClr val="black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Freeform 11">
                  <a:extLst>
                    <a:ext uri="{FF2B5EF4-FFF2-40B4-BE49-F238E27FC236}">
                      <a16:creationId xmlns:a16="http://schemas.microsoft.com/office/drawing/2014/main" id="{C31F042E-2D84-E987-92A6-6053C06D1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9828" y="1862653"/>
                  <a:ext cx="1511271" cy="2073714"/>
                </a:xfrm>
                <a:custGeom>
                  <a:avLst/>
                  <a:gdLst>
                    <a:gd name="T0" fmla="*/ 911 w 911"/>
                    <a:gd name="T1" fmla="*/ 142 h 1248"/>
                    <a:gd name="T2" fmla="*/ 770 w 911"/>
                    <a:gd name="T3" fmla="*/ 0 h 1248"/>
                    <a:gd name="T4" fmla="*/ 0 w 911"/>
                    <a:gd name="T5" fmla="*/ 0 h 1248"/>
                    <a:gd name="T6" fmla="*/ 142 w 911"/>
                    <a:gd name="T7" fmla="*/ 142 h 1248"/>
                    <a:gd name="T8" fmla="*/ 142 w 911"/>
                    <a:gd name="T9" fmla="*/ 1050 h 1248"/>
                    <a:gd name="T10" fmla="*/ 532 w 911"/>
                    <a:gd name="T11" fmla="*/ 1248 h 1248"/>
                    <a:gd name="T12" fmla="*/ 911 w 911"/>
                    <a:gd name="T13" fmla="*/ 1050 h 1248"/>
                    <a:gd name="T14" fmla="*/ 911 w 911"/>
                    <a:gd name="T15" fmla="*/ 142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1" h="1248">
                      <a:moveTo>
                        <a:pt x="911" y="142"/>
                      </a:moveTo>
                      <a:cubicBezTo>
                        <a:pt x="911" y="63"/>
                        <a:pt x="848" y="0"/>
                        <a:pt x="77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8" y="0"/>
                        <a:pt x="142" y="63"/>
                        <a:pt x="142" y="142"/>
                      </a:cubicBezTo>
                      <a:cubicBezTo>
                        <a:pt x="142" y="1050"/>
                        <a:pt x="142" y="1050"/>
                        <a:pt x="142" y="1050"/>
                      </a:cubicBezTo>
                      <a:cubicBezTo>
                        <a:pt x="532" y="1248"/>
                        <a:pt x="532" y="1248"/>
                        <a:pt x="532" y="1248"/>
                      </a:cubicBezTo>
                      <a:cubicBezTo>
                        <a:pt x="911" y="1050"/>
                        <a:pt x="911" y="1050"/>
                        <a:pt x="911" y="1050"/>
                      </a:cubicBezTo>
                      <a:lnTo>
                        <a:pt x="911" y="142"/>
                      </a:lnTo>
                      <a:close/>
                    </a:path>
                  </a:pathLst>
                </a:custGeom>
                <a:solidFill>
                  <a:srgbClr val="2689C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400" kern="0" dirty="0">
                    <a:solidFill>
                      <a:prstClr val="black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" name="文本框 40">
                <a:extLst>
                  <a:ext uri="{FF2B5EF4-FFF2-40B4-BE49-F238E27FC236}">
                    <a16:creationId xmlns:a16="http://schemas.microsoft.com/office/drawing/2014/main" id="{B4376A19-E074-002A-8318-31B1F31D678F}"/>
                  </a:ext>
                </a:extLst>
              </p:cNvPr>
              <p:cNvSpPr txBox="1"/>
              <p:nvPr/>
            </p:nvSpPr>
            <p:spPr>
              <a:xfrm>
                <a:off x="1845247" y="1992573"/>
                <a:ext cx="1057485" cy="8879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sz="3200" dirty="0">
                    <a:solidFill>
                      <a:prstClr val="white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45E83197-78E5-0FC9-36C2-594D8D6B8688}"/>
                </a:ext>
              </a:extLst>
            </p:cNvPr>
            <p:cNvGrpSpPr/>
            <p:nvPr/>
          </p:nvGrpSpPr>
          <p:grpSpPr>
            <a:xfrm>
              <a:off x="4197427" y="1501313"/>
              <a:ext cx="1148599" cy="1365712"/>
              <a:chOff x="3862164" y="1367353"/>
              <a:chExt cx="1744047" cy="2073714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2F9DA63A-54BB-AC2F-AEF2-3B1D2079F0BC}"/>
                  </a:ext>
                </a:extLst>
              </p:cNvPr>
              <p:cNvGrpSpPr/>
              <p:nvPr/>
            </p:nvGrpSpPr>
            <p:grpSpPr>
              <a:xfrm>
                <a:off x="3862164" y="1367353"/>
                <a:ext cx="1744047" cy="2073714"/>
                <a:chOff x="4026329" y="1862653"/>
                <a:chExt cx="1744047" cy="2073714"/>
              </a:xfrm>
            </p:grpSpPr>
            <p:sp>
              <p:nvSpPr>
                <p:cNvPr id="18" name="Freeform 6">
                  <a:extLst>
                    <a:ext uri="{FF2B5EF4-FFF2-40B4-BE49-F238E27FC236}">
                      <a16:creationId xmlns:a16="http://schemas.microsoft.com/office/drawing/2014/main" id="{10B953FE-4552-0FC0-FAE6-C40819178D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6329" y="1862653"/>
                  <a:ext cx="469097" cy="307069"/>
                </a:xfrm>
                <a:custGeom>
                  <a:avLst/>
                  <a:gdLst>
                    <a:gd name="T0" fmla="*/ 283 w 283"/>
                    <a:gd name="T1" fmla="*/ 142 h 250"/>
                    <a:gd name="T2" fmla="*/ 141 w 283"/>
                    <a:gd name="T3" fmla="*/ 0 h 250"/>
                    <a:gd name="T4" fmla="*/ 0 w 283"/>
                    <a:gd name="T5" fmla="*/ 142 h 250"/>
                    <a:gd name="T6" fmla="*/ 0 w 283"/>
                    <a:gd name="T7" fmla="*/ 250 h 250"/>
                    <a:gd name="T8" fmla="*/ 283 w 283"/>
                    <a:gd name="T9" fmla="*/ 250 h 250"/>
                    <a:gd name="T10" fmla="*/ 283 w 283"/>
                    <a:gd name="T11" fmla="*/ 142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3" h="250">
                      <a:moveTo>
                        <a:pt x="283" y="142"/>
                      </a:moveTo>
                      <a:cubicBezTo>
                        <a:pt x="283" y="63"/>
                        <a:pt x="220" y="0"/>
                        <a:pt x="141" y="0"/>
                      </a:cubicBezTo>
                      <a:cubicBezTo>
                        <a:pt x="63" y="0"/>
                        <a:pt x="0" y="63"/>
                        <a:pt x="0" y="142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cubicBezTo>
                        <a:pt x="283" y="250"/>
                        <a:pt x="283" y="250"/>
                        <a:pt x="283" y="250"/>
                      </a:cubicBezTo>
                      <a:lnTo>
                        <a:pt x="283" y="142"/>
                      </a:lnTo>
                      <a:close/>
                    </a:path>
                  </a:pathLst>
                </a:custGeom>
                <a:solidFill>
                  <a:srgbClr val="5049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400" kern="0" dirty="0">
                    <a:solidFill>
                      <a:prstClr val="black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0">
                  <a:extLst>
                    <a:ext uri="{FF2B5EF4-FFF2-40B4-BE49-F238E27FC236}">
                      <a16:creationId xmlns:a16="http://schemas.microsoft.com/office/drawing/2014/main" id="{EC859537-51B7-B433-D444-CFE0A959D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0287" y="1862653"/>
                  <a:ext cx="1510089" cy="2073714"/>
                </a:xfrm>
                <a:custGeom>
                  <a:avLst/>
                  <a:gdLst>
                    <a:gd name="T0" fmla="*/ 911 w 911"/>
                    <a:gd name="T1" fmla="*/ 142 h 1248"/>
                    <a:gd name="T2" fmla="*/ 770 w 911"/>
                    <a:gd name="T3" fmla="*/ 0 h 1248"/>
                    <a:gd name="T4" fmla="*/ 0 w 911"/>
                    <a:gd name="T5" fmla="*/ 0 h 1248"/>
                    <a:gd name="T6" fmla="*/ 142 w 911"/>
                    <a:gd name="T7" fmla="*/ 142 h 1248"/>
                    <a:gd name="T8" fmla="*/ 142 w 911"/>
                    <a:gd name="T9" fmla="*/ 1050 h 1248"/>
                    <a:gd name="T10" fmla="*/ 533 w 911"/>
                    <a:gd name="T11" fmla="*/ 1248 h 1248"/>
                    <a:gd name="T12" fmla="*/ 911 w 911"/>
                    <a:gd name="T13" fmla="*/ 1050 h 1248"/>
                    <a:gd name="T14" fmla="*/ 911 w 911"/>
                    <a:gd name="T15" fmla="*/ 142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1" h="1248">
                      <a:moveTo>
                        <a:pt x="911" y="142"/>
                      </a:moveTo>
                      <a:cubicBezTo>
                        <a:pt x="911" y="63"/>
                        <a:pt x="848" y="0"/>
                        <a:pt x="77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9" y="0"/>
                        <a:pt x="142" y="63"/>
                        <a:pt x="142" y="142"/>
                      </a:cubicBezTo>
                      <a:cubicBezTo>
                        <a:pt x="142" y="1050"/>
                        <a:pt x="142" y="1050"/>
                        <a:pt x="142" y="1050"/>
                      </a:cubicBezTo>
                      <a:cubicBezTo>
                        <a:pt x="533" y="1248"/>
                        <a:pt x="533" y="1248"/>
                        <a:pt x="533" y="1248"/>
                      </a:cubicBezTo>
                      <a:cubicBezTo>
                        <a:pt x="911" y="1050"/>
                        <a:pt x="911" y="1050"/>
                        <a:pt x="911" y="1050"/>
                      </a:cubicBezTo>
                      <a:lnTo>
                        <a:pt x="911" y="142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400" kern="0" dirty="0">
                    <a:solidFill>
                      <a:prstClr val="white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文本框 48">
                <a:extLst>
                  <a:ext uri="{FF2B5EF4-FFF2-40B4-BE49-F238E27FC236}">
                    <a16:creationId xmlns:a16="http://schemas.microsoft.com/office/drawing/2014/main" id="{B7C14411-DF2B-F01C-8272-487FE8F76A8B}"/>
                  </a:ext>
                </a:extLst>
              </p:cNvPr>
              <p:cNvSpPr txBox="1"/>
              <p:nvPr/>
            </p:nvSpPr>
            <p:spPr>
              <a:xfrm>
                <a:off x="4448387" y="1992573"/>
                <a:ext cx="1039813" cy="88793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3200" dirty="0">
                    <a:solidFill>
                      <a:prstClr val="white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C88E6009-B2B5-6201-7673-AD4EF8803DD4}"/>
                </a:ext>
              </a:extLst>
            </p:cNvPr>
            <p:cNvGrpSpPr/>
            <p:nvPr/>
          </p:nvGrpSpPr>
          <p:grpSpPr>
            <a:xfrm>
              <a:off x="6857077" y="1501313"/>
              <a:ext cx="1150156" cy="1365712"/>
              <a:chOff x="6580249" y="1367353"/>
              <a:chExt cx="1746411" cy="2073714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9058C7FA-47D8-7181-9846-77AA2FF193F8}"/>
                  </a:ext>
                </a:extLst>
              </p:cNvPr>
              <p:cNvGrpSpPr/>
              <p:nvPr/>
            </p:nvGrpSpPr>
            <p:grpSpPr>
              <a:xfrm>
                <a:off x="6580249" y="1367353"/>
                <a:ext cx="1746411" cy="2073714"/>
                <a:chOff x="6442809" y="1862653"/>
                <a:chExt cx="1746411" cy="2073714"/>
              </a:xfrm>
            </p:grpSpPr>
            <p:sp>
              <p:nvSpPr>
                <p:cNvPr id="23" name="Freeform 5">
                  <a:extLst>
                    <a:ext uri="{FF2B5EF4-FFF2-40B4-BE49-F238E27FC236}">
                      <a16:creationId xmlns:a16="http://schemas.microsoft.com/office/drawing/2014/main" id="{85CBF671-609C-6B68-F84B-A9AC722507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2809" y="1862653"/>
                  <a:ext cx="469097" cy="307069"/>
                </a:xfrm>
                <a:custGeom>
                  <a:avLst/>
                  <a:gdLst>
                    <a:gd name="T0" fmla="*/ 283 w 283"/>
                    <a:gd name="T1" fmla="*/ 142 h 250"/>
                    <a:gd name="T2" fmla="*/ 142 w 283"/>
                    <a:gd name="T3" fmla="*/ 0 h 250"/>
                    <a:gd name="T4" fmla="*/ 0 w 283"/>
                    <a:gd name="T5" fmla="*/ 142 h 250"/>
                    <a:gd name="T6" fmla="*/ 0 w 283"/>
                    <a:gd name="T7" fmla="*/ 250 h 250"/>
                    <a:gd name="T8" fmla="*/ 283 w 283"/>
                    <a:gd name="T9" fmla="*/ 250 h 250"/>
                    <a:gd name="T10" fmla="*/ 283 w 283"/>
                    <a:gd name="T11" fmla="*/ 142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3" h="250">
                      <a:moveTo>
                        <a:pt x="283" y="142"/>
                      </a:moveTo>
                      <a:cubicBezTo>
                        <a:pt x="283" y="63"/>
                        <a:pt x="220" y="0"/>
                        <a:pt x="142" y="0"/>
                      </a:cubicBezTo>
                      <a:cubicBezTo>
                        <a:pt x="64" y="0"/>
                        <a:pt x="0" y="63"/>
                        <a:pt x="0" y="142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cubicBezTo>
                        <a:pt x="283" y="250"/>
                        <a:pt x="283" y="250"/>
                        <a:pt x="283" y="250"/>
                      </a:cubicBezTo>
                      <a:lnTo>
                        <a:pt x="283" y="142"/>
                      </a:lnTo>
                      <a:close/>
                    </a:path>
                  </a:pathLst>
                </a:custGeom>
                <a:solidFill>
                  <a:srgbClr val="5049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400" kern="0" dirty="0">
                    <a:solidFill>
                      <a:prstClr val="black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9">
                  <a:extLst>
                    <a:ext uri="{FF2B5EF4-FFF2-40B4-BE49-F238E27FC236}">
                      <a16:creationId xmlns:a16="http://schemas.microsoft.com/office/drawing/2014/main" id="{A6E90922-D702-B95C-9D52-B925213C10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7949" y="1862653"/>
                  <a:ext cx="1511271" cy="2073714"/>
                </a:xfrm>
                <a:custGeom>
                  <a:avLst/>
                  <a:gdLst>
                    <a:gd name="T0" fmla="*/ 911 w 911"/>
                    <a:gd name="T1" fmla="*/ 142 h 1248"/>
                    <a:gd name="T2" fmla="*/ 769 w 911"/>
                    <a:gd name="T3" fmla="*/ 0 h 1248"/>
                    <a:gd name="T4" fmla="*/ 0 w 911"/>
                    <a:gd name="T5" fmla="*/ 0 h 1248"/>
                    <a:gd name="T6" fmla="*/ 141 w 911"/>
                    <a:gd name="T7" fmla="*/ 142 h 1248"/>
                    <a:gd name="T8" fmla="*/ 141 w 911"/>
                    <a:gd name="T9" fmla="*/ 1050 h 1248"/>
                    <a:gd name="T10" fmla="*/ 532 w 911"/>
                    <a:gd name="T11" fmla="*/ 1248 h 1248"/>
                    <a:gd name="T12" fmla="*/ 911 w 911"/>
                    <a:gd name="T13" fmla="*/ 1050 h 1248"/>
                    <a:gd name="T14" fmla="*/ 911 w 911"/>
                    <a:gd name="T15" fmla="*/ 142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1" h="1248">
                      <a:moveTo>
                        <a:pt x="911" y="142"/>
                      </a:moveTo>
                      <a:cubicBezTo>
                        <a:pt x="911" y="63"/>
                        <a:pt x="847" y="0"/>
                        <a:pt x="76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8" y="0"/>
                        <a:pt x="141" y="63"/>
                        <a:pt x="141" y="142"/>
                      </a:cubicBezTo>
                      <a:cubicBezTo>
                        <a:pt x="141" y="1050"/>
                        <a:pt x="141" y="1050"/>
                        <a:pt x="141" y="1050"/>
                      </a:cubicBezTo>
                      <a:cubicBezTo>
                        <a:pt x="532" y="1248"/>
                        <a:pt x="532" y="1248"/>
                        <a:pt x="532" y="1248"/>
                      </a:cubicBezTo>
                      <a:cubicBezTo>
                        <a:pt x="911" y="1050"/>
                        <a:pt x="911" y="1050"/>
                        <a:pt x="911" y="1050"/>
                      </a:cubicBezTo>
                      <a:lnTo>
                        <a:pt x="911" y="142"/>
                      </a:lnTo>
                      <a:close/>
                    </a:path>
                  </a:pathLst>
                </a:custGeom>
                <a:solidFill>
                  <a:srgbClr val="2689C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400" kern="0" dirty="0">
                    <a:solidFill>
                      <a:prstClr val="black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文本框 56">
                <a:extLst>
                  <a:ext uri="{FF2B5EF4-FFF2-40B4-BE49-F238E27FC236}">
                    <a16:creationId xmlns:a16="http://schemas.microsoft.com/office/drawing/2014/main" id="{367527A1-7F10-2DAB-C533-F083592D846F}"/>
                  </a:ext>
                </a:extLst>
              </p:cNvPr>
              <p:cNvSpPr txBox="1"/>
              <p:nvPr/>
            </p:nvSpPr>
            <p:spPr>
              <a:xfrm>
                <a:off x="7140855" y="1992573"/>
                <a:ext cx="1039813" cy="88793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3200" dirty="0">
                    <a:solidFill>
                      <a:prstClr val="white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CFCDB943-36AF-0216-7B26-7F9274204B73}"/>
                </a:ext>
              </a:extLst>
            </p:cNvPr>
            <p:cNvGrpSpPr/>
            <p:nvPr/>
          </p:nvGrpSpPr>
          <p:grpSpPr>
            <a:xfrm>
              <a:off x="9517506" y="1501313"/>
              <a:ext cx="1150156" cy="1365712"/>
              <a:chOff x="9244545" y="1349524"/>
              <a:chExt cx="1746411" cy="2073714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E89F3F50-B991-460A-3688-C3835CE8F3BB}"/>
                  </a:ext>
                </a:extLst>
              </p:cNvPr>
              <p:cNvGrpSpPr/>
              <p:nvPr/>
            </p:nvGrpSpPr>
            <p:grpSpPr>
              <a:xfrm>
                <a:off x="9244545" y="1349524"/>
                <a:ext cx="1746411" cy="2073714"/>
                <a:chOff x="8951882" y="1844824"/>
                <a:chExt cx="1746411" cy="2073714"/>
              </a:xfrm>
            </p:grpSpPr>
            <p:sp>
              <p:nvSpPr>
                <p:cNvPr id="28" name="Freeform 5">
                  <a:extLst>
                    <a:ext uri="{FF2B5EF4-FFF2-40B4-BE49-F238E27FC236}">
                      <a16:creationId xmlns:a16="http://schemas.microsoft.com/office/drawing/2014/main" id="{5228AE17-6BFA-0F08-195F-5587FFCFE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1882" y="1844824"/>
                  <a:ext cx="469097" cy="324898"/>
                </a:xfrm>
                <a:custGeom>
                  <a:avLst/>
                  <a:gdLst>
                    <a:gd name="T0" fmla="*/ 283 w 283"/>
                    <a:gd name="T1" fmla="*/ 142 h 250"/>
                    <a:gd name="T2" fmla="*/ 142 w 283"/>
                    <a:gd name="T3" fmla="*/ 0 h 250"/>
                    <a:gd name="T4" fmla="*/ 0 w 283"/>
                    <a:gd name="T5" fmla="*/ 142 h 250"/>
                    <a:gd name="T6" fmla="*/ 0 w 283"/>
                    <a:gd name="T7" fmla="*/ 250 h 250"/>
                    <a:gd name="T8" fmla="*/ 283 w 283"/>
                    <a:gd name="T9" fmla="*/ 250 h 250"/>
                    <a:gd name="T10" fmla="*/ 283 w 283"/>
                    <a:gd name="T11" fmla="*/ 142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3" h="250">
                      <a:moveTo>
                        <a:pt x="283" y="142"/>
                      </a:moveTo>
                      <a:cubicBezTo>
                        <a:pt x="283" y="63"/>
                        <a:pt x="220" y="0"/>
                        <a:pt x="142" y="0"/>
                      </a:cubicBezTo>
                      <a:cubicBezTo>
                        <a:pt x="64" y="0"/>
                        <a:pt x="0" y="63"/>
                        <a:pt x="0" y="142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cubicBezTo>
                        <a:pt x="283" y="250"/>
                        <a:pt x="283" y="250"/>
                        <a:pt x="283" y="250"/>
                      </a:cubicBezTo>
                      <a:lnTo>
                        <a:pt x="283" y="142"/>
                      </a:lnTo>
                      <a:close/>
                    </a:path>
                  </a:pathLst>
                </a:custGeom>
                <a:solidFill>
                  <a:srgbClr val="5049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400" kern="0" dirty="0">
                    <a:solidFill>
                      <a:prstClr val="black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9">
                  <a:extLst>
                    <a:ext uri="{FF2B5EF4-FFF2-40B4-BE49-F238E27FC236}">
                      <a16:creationId xmlns:a16="http://schemas.microsoft.com/office/drawing/2014/main" id="{205D12EC-1A61-6003-20F5-A3F53AF64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7022" y="1844824"/>
                  <a:ext cx="1511271" cy="2073714"/>
                </a:xfrm>
                <a:custGeom>
                  <a:avLst/>
                  <a:gdLst>
                    <a:gd name="T0" fmla="*/ 911 w 911"/>
                    <a:gd name="T1" fmla="*/ 142 h 1248"/>
                    <a:gd name="T2" fmla="*/ 769 w 911"/>
                    <a:gd name="T3" fmla="*/ 0 h 1248"/>
                    <a:gd name="T4" fmla="*/ 0 w 911"/>
                    <a:gd name="T5" fmla="*/ 0 h 1248"/>
                    <a:gd name="T6" fmla="*/ 141 w 911"/>
                    <a:gd name="T7" fmla="*/ 142 h 1248"/>
                    <a:gd name="T8" fmla="*/ 141 w 911"/>
                    <a:gd name="T9" fmla="*/ 1050 h 1248"/>
                    <a:gd name="T10" fmla="*/ 532 w 911"/>
                    <a:gd name="T11" fmla="*/ 1248 h 1248"/>
                    <a:gd name="T12" fmla="*/ 911 w 911"/>
                    <a:gd name="T13" fmla="*/ 1050 h 1248"/>
                    <a:gd name="T14" fmla="*/ 911 w 911"/>
                    <a:gd name="T15" fmla="*/ 142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1" h="1248">
                      <a:moveTo>
                        <a:pt x="911" y="142"/>
                      </a:moveTo>
                      <a:cubicBezTo>
                        <a:pt x="911" y="63"/>
                        <a:pt x="847" y="0"/>
                        <a:pt x="76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8" y="0"/>
                        <a:pt x="141" y="63"/>
                        <a:pt x="141" y="142"/>
                      </a:cubicBezTo>
                      <a:cubicBezTo>
                        <a:pt x="141" y="1050"/>
                        <a:pt x="141" y="1050"/>
                        <a:pt x="141" y="1050"/>
                      </a:cubicBezTo>
                      <a:cubicBezTo>
                        <a:pt x="532" y="1248"/>
                        <a:pt x="532" y="1248"/>
                        <a:pt x="532" y="1248"/>
                      </a:cubicBezTo>
                      <a:cubicBezTo>
                        <a:pt x="911" y="1050"/>
                        <a:pt x="911" y="1050"/>
                        <a:pt x="911" y="1050"/>
                      </a:cubicBezTo>
                      <a:lnTo>
                        <a:pt x="911" y="142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zh-CN" altLang="en-US" sz="1400" kern="0" dirty="0">
                    <a:solidFill>
                      <a:prstClr val="black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文本框 64">
                <a:extLst>
                  <a:ext uri="{FF2B5EF4-FFF2-40B4-BE49-F238E27FC236}">
                    <a16:creationId xmlns:a16="http://schemas.microsoft.com/office/drawing/2014/main" id="{A527C3C7-B3F1-8575-173A-066EF8FC8A0A}"/>
                  </a:ext>
                </a:extLst>
              </p:cNvPr>
              <p:cNvSpPr txBox="1"/>
              <p:nvPr/>
            </p:nvSpPr>
            <p:spPr>
              <a:xfrm>
                <a:off x="9805151" y="1974744"/>
                <a:ext cx="1039813" cy="88793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3200" dirty="0">
                    <a:solidFill>
                      <a:prstClr val="white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83782BF0-F45A-B8EF-A5A6-A3AA84691F11}"/>
              </a:ext>
            </a:extLst>
          </p:cNvPr>
          <p:cNvSpPr txBox="1">
            <a:spLocks/>
          </p:cNvSpPr>
          <p:nvPr/>
        </p:nvSpPr>
        <p:spPr>
          <a:xfrm>
            <a:off x="879684" y="3423909"/>
            <a:ext cx="2563585" cy="13930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text content, such as keywords, some brief introductions, etc.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402732E1-3062-B379-876E-067F2DE4D4A4}"/>
              </a:ext>
            </a:extLst>
          </p:cNvPr>
          <p:cNvSpPr txBox="1">
            <a:spLocks/>
          </p:cNvSpPr>
          <p:nvPr/>
        </p:nvSpPr>
        <p:spPr>
          <a:xfrm>
            <a:off x="3540112" y="3423909"/>
            <a:ext cx="2563585" cy="13930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text content, such as keywords, some brief introductions, etc.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895E3B5C-60DB-DE1A-534B-B18600900FB9}"/>
              </a:ext>
            </a:extLst>
          </p:cNvPr>
          <p:cNvSpPr txBox="1">
            <a:spLocks/>
          </p:cNvSpPr>
          <p:nvPr/>
        </p:nvSpPr>
        <p:spPr>
          <a:xfrm>
            <a:off x="6200542" y="3423909"/>
            <a:ext cx="2563585" cy="13930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text content, such as keywords, some brief introductions, etc.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76BB193E-EBAB-2C59-7C93-DF1A0403DE1C}"/>
              </a:ext>
            </a:extLst>
          </p:cNvPr>
          <p:cNvSpPr txBox="1">
            <a:spLocks/>
          </p:cNvSpPr>
          <p:nvPr/>
        </p:nvSpPr>
        <p:spPr>
          <a:xfrm>
            <a:off x="8860971" y="3423909"/>
            <a:ext cx="2563585" cy="13930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text content, such as keywords, some brief introductions, etc.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63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6BAFFAF-D814-ACEA-2D8E-8E9EFC67BD51}"/>
              </a:ext>
            </a:extLst>
          </p:cNvPr>
          <p:cNvGrpSpPr/>
          <p:nvPr/>
        </p:nvGrpSpPr>
        <p:grpSpPr>
          <a:xfrm>
            <a:off x="4350802" y="1841818"/>
            <a:ext cx="3490399" cy="3481093"/>
            <a:chOff x="4066961" y="1432577"/>
            <a:chExt cx="4074502" cy="4063639"/>
          </a:xfrm>
          <a:effectLst/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CAE44845-4183-6E79-041A-5344B66E1D0F}"/>
                </a:ext>
              </a:extLst>
            </p:cNvPr>
            <p:cNvSpPr/>
            <p:nvPr/>
          </p:nvSpPr>
          <p:spPr>
            <a:xfrm rot="2700000">
              <a:off x="4378802" y="2654529"/>
              <a:ext cx="3419578" cy="1548942"/>
            </a:xfrm>
            <a:prstGeom prst="ellipse">
              <a:avLst/>
            </a:prstGeom>
            <a:noFill/>
            <a:ln w="19050" cap="rnd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774D9B51-6210-9490-7100-7AE3D3A8B553}"/>
                </a:ext>
              </a:extLst>
            </p:cNvPr>
            <p:cNvSpPr/>
            <p:nvPr/>
          </p:nvSpPr>
          <p:spPr>
            <a:xfrm rot="8100000">
              <a:off x="4375997" y="2651725"/>
              <a:ext cx="3419578" cy="1548942"/>
            </a:xfrm>
            <a:prstGeom prst="ellipse">
              <a:avLst/>
            </a:prstGeom>
            <a:noFill/>
            <a:ln w="19050" cap="rnd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5" name="流程图: 决策 4">
              <a:extLst>
                <a:ext uri="{FF2B5EF4-FFF2-40B4-BE49-F238E27FC236}">
                  <a16:creationId xmlns:a16="http://schemas.microsoft.com/office/drawing/2014/main" id="{F518E750-95F5-CB25-7566-FC4333459B7B}"/>
                </a:ext>
              </a:extLst>
            </p:cNvPr>
            <p:cNvSpPr/>
            <p:nvPr/>
          </p:nvSpPr>
          <p:spPr>
            <a:xfrm>
              <a:off x="5339202" y="1432577"/>
              <a:ext cx="1496604" cy="1496604"/>
            </a:xfrm>
            <a:prstGeom prst="flowChartDecision">
              <a:avLst/>
            </a:prstGeom>
            <a:solidFill>
              <a:srgbClr val="2689CC"/>
            </a:solidFill>
            <a:ln w="28575"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6" name="流程图: 决策 5">
              <a:extLst>
                <a:ext uri="{FF2B5EF4-FFF2-40B4-BE49-F238E27FC236}">
                  <a16:creationId xmlns:a16="http://schemas.microsoft.com/office/drawing/2014/main" id="{D93E1092-C21E-9F63-9BC5-DD75F8698AEB}"/>
                </a:ext>
              </a:extLst>
            </p:cNvPr>
            <p:cNvSpPr/>
            <p:nvPr/>
          </p:nvSpPr>
          <p:spPr>
            <a:xfrm>
              <a:off x="6644859" y="2738234"/>
              <a:ext cx="1496604" cy="1496604"/>
            </a:xfrm>
            <a:prstGeom prst="flowChartDecision">
              <a:avLst/>
            </a:prstGeom>
            <a:solidFill>
              <a:srgbClr val="00B0F0"/>
            </a:solidFill>
            <a:ln w="28575"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7" name="流程图: 决策 6">
              <a:extLst>
                <a:ext uri="{FF2B5EF4-FFF2-40B4-BE49-F238E27FC236}">
                  <a16:creationId xmlns:a16="http://schemas.microsoft.com/office/drawing/2014/main" id="{A213F8B6-4515-5A81-CDF3-BC957AE75BDA}"/>
                </a:ext>
              </a:extLst>
            </p:cNvPr>
            <p:cNvSpPr/>
            <p:nvPr/>
          </p:nvSpPr>
          <p:spPr>
            <a:xfrm>
              <a:off x="5383481" y="3999612"/>
              <a:ext cx="1496604" cy="1496604"/>
            </a:xfrm>
            <a:prstGeom prst="flowChartDecision">
              <a:avLst/>
            </a:prstGeom>
            <a:solidFill>
              <a:srgbClr val="2689CC"/>
            </a:solidFill>
            <a:ln w="28575"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5" name="流程图: 决策 14">
              <a:extLst>
                <a:ext uri="{FF2B5EF4-FFF2-40B4-BE49-F238E27FC236}">
                  <a16:creationId xmlns:a16="http://schemas.microsoft.com/office/drawing/2014/main" id="{BB4338BF-3105-17C8-240E-9C30E18FA29A}"/>
                </a:ext>
              </a:extLst>
            </p:cNvPr>
            <p:cNvSpPr/>
            <p:nvPr/>
          </p:nvSpPr>
          <p:spPr>
            <a:xfrm>
              <a:off x="4066961" y="2704819"/>
              <a:ext cx="1496604" cy="1496604"/>
            </a:xfrm>
            <a:prstGeom prst="flowChartDecision">
              <a:avLst/>
            </a:prstGeom>
            <a:solidFill>
              <a:srgbClr val="00B0F0"/>
            </a:solidFill>
            <a:ln w="28575"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04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B0562FC-7B94-598B-9C0D-F48D85DD0913}"/>
              </a:ext>
            </a:extLst>
          </p:cNvPr>
          <p:cNvGrpSpPr/>
          <p:nvPr/>
        </p:nvGrpSpPr>
        <p:grpSpPr>
          <a:xfrm>
            <a:off x="7994425" y="1872757"/>
            <a:ext cx="3283177" cy="1461939"/>
            <a:chOff x="7979908" y="1669558"/>
            <a:chExt cx="3004693" cy="1461939"/>
          </a:xfrm>
        </p:grpSpPr>
        <p:sp>
          <p:nvSpPr>
            <p:cNvPr id="17" name="TextBox 76">
              <a:extLst>
                <a:ext uri="{FF2B5EF4-FFF2-40B4-BE49-F238E27FC236}">
                  <a16:creationId xmlns:a16="http://schemas.microsoft.com/office/drawing/2014/main" id="{5CCA8763-3DCA-A766-0E23-427DC4E6550F}"/>
                </a:ext>
              </a:extLst>
            </p:cNvPr>
            <p:cNvSpPr txBox="1"/>
            <p:nvPr/>
          </p:nvSpPr>
          <p:spPr>
            <a:xfrm>
              <a:off x="7979908" y="16695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9DE17BC-E48F-0527-E15A-E11319896872}"/>
                </a:ext>
              </a:extLst>
            </p:cNvPr>
            <p:cNvSpPr txBox="1"/>
            <p:nvPr/>
          </p:nvSpPr>
          <p:spPr>
            <a:xfrm>
              <a:off x="7979908" y="2069668"/>
              <a:ext cx="3004693" cy="10618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hangingPunct="0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B017BC7-F0C3-A500-D431-605C92CAF1EF}"/>
              </a:ext>
            </a:extLst>
          </p:cNvPr>
          <p:cNvGrpSpPr/>
          <p:nvPr/>
        </p:nvGrpSpPr>
        <p:grpSpPr>
          <a:xfrm>
            <a:off x="7994423" y="3964112"/>
            <a:ext cx="3251095" cy="1461939"/>
            <a:chOff x="7979908" y="4121858"/>
            <a:chExt cx="2975333" cy="1461939"/>
          </a:xfrm>
        </p:grpSpPr>
        <p:sp>
          <p:nvSpPr>
            <p:cNvPr id="20" name="TextBox 76">
              <a:extLst>
                <a:ext uri="{FF2B5EF4-FFF2-40B4-BE49-F238E27FC236}">
                  <a16:creationId xmlns:a16="http://schemas.microsoft.com/office/drawing/2014/main" id="{65F21BA2-1C1C-A114-683E-AFA258780501}"/>
                </a:ext>
              </a:extLst>
            </p:cNvPr>
            <p:cNvSpPr txBox="1"/>
            <p:nvPr/>
          </p:nvSpPr>
          <p:spPr>
            <a:xfrm>
              <a:off x="7979908" y="41218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3AF0593-D49B-8315-D101-7E73997D165D}"/>
                </a:ext>
              </a:extLst>
            </p:cNvPr>
            <p:cNvSpPr txBox="1"/>
            <p:nvPr/>
          </p:nvSpPr>
          <p:spPr>
            <a:xfrm>
              <a:off x="7979909" y="4521968"/>
              <a:ext cx="2975332" cy="10618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866943" fontAlgn="base" latinLnBrk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601950D-3347-C068-7D9B-8F5817A9605E}"/>
              </a:ext>
            </a:extLst>
          </p:cNvPr>
          <p:cNvGrpSpPr/>
          <p:nvPr/>
        </p:nvGrpSpPr>
        <p:grpSpPr>
          <a:xfrm>
            <a:off x="946484" y="3964112"/>
            <a:ext cx="3280123" cy="1461939"/>
            <a:chOff x="1365488" y="4121858"/>
            <a:chExt cx="2846603" cy="1461939"/>
          </a:xfrm>
        </p:grpSpPr>
        <p:sp>
          <p:nvSpPr>
            <p:cNvPr id="23" name="TextBox 76">
              <a:extLst>
                <a:ext uri="{FF2B5EF4-FFF2-40B4-BE49-F238E27FC236}">
                  <a16:creationId xmlns:a16="http://schemas.microsoft.com/office/drawing/2014/main" id="{CE728442-D316-9316-482C-5A023AC0C931}"/>
                </a:ext>
              </a:extLst>
            </p:cNvPr>
            <p:cNvSpPr txBox="1"/>
            <p:nvPr/>
          </p:nvSpPr>
          <p:spPr>
            <a:xfrm>
              <a:off x="2478421" y="41218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altLang="zh-CN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D27AF56-87E4-F81E-386D-F2B7C723EAC4}"/>
                </a:ext>
              </a:extLst>
            </p:cNvPr>
            <p:cNvSpPr txBox="1"/>
            <p:nvPr/>
          </p:nvSpPr>
          <p:spPr>
            <a:xfrm>
              <a:off x="1365488" y="4521968"/>
              <a:ext cx="2846603" cy="10618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 defTabSz="866943" fontAlgn="base" latinLnBrk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D175490-F620-8EC7-6E70-B9E920204F5A}"/>
              </a:ext>
            </a:extLst>
          </p:cNvPr>
          <p:cNvGrpSpPr/>
          <p:nvPr/>
        </p:nvGrpSpPr>
        <p:grpSpPr>
          <a:xfrm>
            <a:off x="898359" y="1872757"/>
            <a:ext cx="3328247" cy="1461939"/>
            <a:chOff x="883844" y="1669558"/>
            <a:chExt cx="3328247" cy="1461939"/>
          </a:xfrm>
        </p:grpSpPr>
        <p:sp>
          <p:nvSpPr>
            <p:cNvPr id="26" name="TextBox 76">
              <a:extLst>
                <a:ext uri="{FF2B5EF4-FFF2-40B4-BE49-F238E27FC236}">
                  <a16:creationId xmlns:a16="http://schemas.microsoft.com/office/drawing/2014/main" id="{51EF7F57-1673-D294-5FB0-DFAFAF56080F}"/>
                </a:ext>
              </a:extLst>
            </p:cNvPr>
            <p:cNvSpPr txBox="1"/>
            <p:nvPr/>
          </p:nvSpPr>
          <p:spPr>
            <a:xfrm>
              <a:off x="2478421" y="16695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altLang="zh-CN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ED23104-F1B6-C72D-4C5C-AE02A35B17ED}"/>
                </a:ext>
              </a:extLst>
            </p:cNvPr>
            <p:cNvSpPr txBox="1"/>
            <p:nvPr/>
          </p:nvSpPr>
          <p:spPr>
            <a:xfrm>
              <a:off x="883844" y="2069668"/>
              <a:ext cx="3328247" cy="10618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 defTabSz="866943" fontAlgn="base" latinLnBrk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2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CA88AE14-DC09-BA2C-3168-F9AFD93D28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0908" y="1576519"/>
            <a:ext cx="3165624" cy="4220832"/>
          </a:xfrm>
          <a:prstGeom prst="round1Rect">
            <a:avLst/>
          </a:prstGeom>
          <a:effectLst>
            <a:outerShdw blurRad="762000" sx="95000" sy="95000" algn="ctr" rotWithShape="0">
              <a:sysClr val="window" lastClr="FFFFFF">
                <a:lumMod val="50000"/>
                <a:alpha val="15000"/>
              </a:sysClr>
            </a:outerShdw>
          </a:effec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A0BDB74-93C0-7587-28E7-5E945109BED2}"/>
              </a:ext>
            </a:extLst>
          </p:cNvPr>
          <p:cNvGrpSpPr/>
          <p:nvPr/>
        </p:nvGrpSpPr>
        <p:grpSpPr>
          <a:xfrm>
            <a:off x="4405477" y="1576519"/>
            <a:ext cx="6853076" cy="1126028"/>
            <a:chOff x="6620120" y="2044791"/>
            <a:chExt cx="4957590" cy="81458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DAE9D6F-C81B-BF5F-6338-3F33B90B1E53}"/>
                </a:ext>
              </a:extLst>
            </p:cNvPr>
            <p:cNvGrpSpPr/>
            <p:nvPr/>
          </p:nvGrpSpPr>
          <p:grpSpPr>
            <a:xfrm>
              <a:off x="7279555" y="2044791"/>
              <a:ext cx="4298155" cy="814582"/>
              <a:chOff x="7462435" y="2213604"/>
              <a:chExt cx="4298155" cy="814582"/>
            </a:xfrm>
          </p:grpSpPr>
          <p:sp>
            <p:nvSpPr>
              <p:cNvPr id="15" name="îšļîḋé">
                <a:extLst>
                  <a:ext uri="{FF2B5EF4-FFF2-40B4-BE49-F238E27FC236}">
                    <a16:creationId xmlns:a16="http://schemas.microsoft.com/office/drawing/2014/main" id="{FAC05894-F533-41AE-8AA2-6450CDF639D2}"/>
                  </a:ext>
                </a:extLst>
              </p:cNvPr>
              <p:cNvSpPr txBox="1"/>
              <p:nvPr/>
            </p:nvSpPr>
            <p:spPr>
              <a:xfrm>
                <a:off x="7462435" y="2521381"/>
                <a:ext cx="4298155" cy="50680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14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宋体 CN Heavy" panose="02020900000000000000" pitchFamily="18" charset="-122"/>
                    <a:ea typeface="思源宋体 CN" panose="02020400000000000000" pitchFamily="18" charset="-122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îŝlïḍê">
                <a:extLst>
                  <a:ext uri="{FF2B5EF4-FFF2-40B4-BE49-F238E27FC236}">
                    <a16:creationId xmlns:a16="http://schemas.microsoft.com/office/drawing/2014/main" id="{6B9B463A-361B-8B7F-0F98-6CA3442C86DC}"/>
                  </a:ext>
                </a:extLst>
              </p:cNvPr>
              <p:cNvSpPr txBox="1"/>
              <p:nvPr/>
            </p:nvSpPr>
            <p:spPr>
              <a:xfrm>
                <a:off x="7462435" y="2213604"/>
                <a:ext cx="2109837" cy="289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5">
                  <a:buSzPct val="25000"/>
                  <a:defRPr/>
                </a:pPr>
                <a:r>
                  <a:rPr lang="en-US" altLang="zh-CN" sz="20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</a:p>
            </p:txBody>
          </p:sp>
        </p:grpSp>
        <p:grpSp>
          <p:nvGrpSpPr>
            <p:cNvPr id="5" name="iṥļîḍe">
              <a:extLst>
                <a:ext uri="{FF2B5EF4-FFF2-40B4-BE49-F238E27FC236}">
                  <a16:creationId xmlns:a16="http://schemas.microsoft.com/office/drawing/2014/main" id="{B4A3F1BB-C6AF-7170-7912-B6636BB12448}"/>
                </a:ext>
              </a:extLst>
            </p:cNvPr>
            <p:cNvGrpSpPr/>
            <p:nvPr/>
          </p:nvGrpSpPr>
          <p:grpSpPr>
            <a:xfrm>
              <a:off x="6620120" y="2044791"/>
              <a:ext cx="559407" cy="559404"/>
              <a:chOff x="5575533" y="3979905"/>
              <a:chExt cx="622067" cy="622064"/>
            </a:xfrm>
          </p:grpSpPr>
          <p:sp>
            <p:nvSpPr>
              <p:cNvPr id="6" name="ïŝ1îďè">
                <a:extLst>
                  <a:ext uri="{FF2B5EF4-FFF2-40B4-BE49-F238E27FC236}">
                    <a16:creationId xmlns:a16="http://schemas.microsoft.com/office/drawing/2014/main" id="{CF1198CD-9EC3-37A6-D111-ABF4DDB26C6F}"/>
                  </a:ext>
                </a:extLst>
              </p:cNvPr>
              <p:cNvSpPr/>
              <p:nvPr/>
            </p:nvSpPr>
            <p:spPr>
              <a:xfrm>
                <a:off x="5575533" y="3979905"/>
                <a:ext cx="622067" cy="622064"/>
              </a:xfrm>
              <a:prstGeom prst="ellipse">
                <a:avLst/>
              </a:prstGeom>
              <a:solidFill>
                <a:srgbClr val="2689CC"/>
              </a:solidFill>
              <a:ln w="12700" cap="rnd" cmpd="sng" algn="ctr">
                <a:noFill/>
                <a:prstDash val="solid"/>
                <a:round/>
                <a:headEnd/>
                <a:tailEnd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>
                  <a:defRPr/>
                </a:pPr>
                <a:endParaRPr lang="zh-CN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7" name="iŝľíḍè">
                <a:extLst>
                  <a:ext uri="{FF2B5EF4-FFF2-40B4-BE49-F238E27FC236}">
                    <a16:creationId xmlns:a16="http://schemas.microsoft.com/office/drawing/2014/main" id="{DFBD9648-9CBA-9ABE-83A8-C1CAFB872526}"/>
                  </a:ext>
                </a:extLst>
              </p:cNvPr>
              <p:cNvSpPr/>
              <p:nvPr/>
            </p:nvSpPr>
            <p:spPr bwMode="auto">
              <a:xfrm>
                <a:off x="5751343" y="4160244"/>
                <a:ext cx="264447" cy="240835"/>
              </a:xfrm>
              <a:custGeom>
                <a:avLst/>
                <a:gdLst>
                  <a:gd name="connsiteX0" fmla="*/ 125329 w 533400"/>
                  <a:gd name="connsiteY0" fmla="*/ 229221 h 485775"/>
                  <a:gd name="connsiteX1" fmla="*/ 125329 w 533400"/>
                  <a:gd name="connsiteY1" fmla="*/ 276846 h 485775"/>
                  <a:gd name="connsiteX2" fmla="*/ 144379 w 533400"/>
                  <a:gd name="connsiteY2" fmla="*/ 276846 h 485775"/>
                  <a:gd name="connsiteX3" fmla="*/ 144379 w 533400"/>
                  <a:gd name="connsiteY3" fmla="*/ 229221 h 485775"/>
                  <a:gd name="connsiteX4" fmla="*/ 392029 w 533400"/>
                  <a:gd name="connsiteY4" fmla="*/ 229221 h 485775"/>
                  <a:gd name="connsiteX5" fmla="*/ 392029 w 533400"/>
                  <a:gd name="connsiteY5" fmla="*/ 276846 h 485775"/>
                  <a:gd name="connsiteX6" fmla="*/ 411079 w 533400"/>
                  <a:gd name="connsiteY6" fmla="*/ 276846 h 485775"/>
                  <a:gd name="connsiteX7" fmla="*/ 411079 w 533400"/>
                  <a:gd name="connsiteY7" fmla="*/ 229221 h 485775"/>
                  <a:gd name="connsiteX8" fmla="*/ 534904 w 533400"/>
                  <a:gd name="connsiteY8" fmla="*/ 229221 h 485775"/>
                  <a:gd name="connsiteX9" fmla="*/ 534904 w 533400"/>
                  <a:gd name="connsiteY9" fmla="*/ 457821 h 485775"/>
                  <a:gd name="connsiteX10" fmla="*/ 506329 w 533400"/>
                  <a:gd name="connsiteY10" fmla="*/ 486396 h 485775"/>
                  <a:gd name="connsiteX11" fmla="*/ 30079 w 533400"/>
                  <a:gd name="connsiteY11" fmla="*/ 486396 h 485775"/>
                  <a:gd name="connsiteX12" fmla="*/ 1504 w 533400"/>
                  <a:gd name="connsiteY12" fmla="*/ 457821 h 485775"/>
                  <a:gd name="connsiteX13" fmla="*/ 1504 w 533400"/>
                  <a:gd name="connsiteY13" fmla="*/ 229221 h 485775"/>
                  <a:gd name="connsiteX14" fmla="*/ 125329 w 533400"/>
                  <a:gd name="connsiteY14" fmla="*/ 229221 h 485775"/>
                  <a:gd name="connsiteX15" fmla="*/ 372979 w 533400"/>
                  <a:gd name="connsiteY15" fmla="*/ 621 h 485775"/>
                  <a:gd name="connsiteX16" fmla="*/ 411079 w 533400"/>
                  <a:gd name="connsiteY16" fmla="*/ 36816 h 485775"/>
                  <a:gd name="connsiteX17" fmla="*/ 411079 w 533400"/>
                  <a:gd name="connsiteY17" fmla="*/ 38721 h 485775"/>
                  <a:gd name="connsiteX18" fmla="*/ 411079 w 533400"/>
                  <a:gd name="connsiteY18" fmla="*/ 114921 h 485775"/>
                  <a:gd name="connsiteX19" fmla="*/ 506329 w 533400"/>
                  <a:gd name="connsiteY19" fmla="*/ 114921 h 485775"/>
                  <a:gd name="connsiteX20" fmla="*/ 534904 w 533400"/>
                  <a:gd name="connsiteY20" fmla="*/ 143496 h 485775"/>
                  <a:gd name="connsiteX21" fmla="*/ 534904 w 533400"/>
                  <a:gd name="connsiteY21" fmla="*/ 210171 h 485775"/>
                  <a:gd name="connsiteX22" fmla="*/ 1504 w 533400"/>
                  <a:gd name="connsiteY22" fmla="*/ 210171 h 485775"/>
                  <a:gd name="connsiteX23" fmla="*/ 1504 w 533400"/>
                  <a:gd name="connsiteY23" fmla="*/ 143496 h 485775"/>
                  <a:gd name="connsiteX24" fmla="*/ 30079 w 533400"/>
                  <a:gd name="connsiteY24" fmla="*/ 114921 h 485775"/>
                  <a:gd name="connsiteX25" fmla="*/ 125329 w 533400"/>
                  <a:gd name="connsiteY25" fmla="*/ 114921 h 485775"/>
                  <a:gd name="connsiteX26" fmla="*/ 125329 w 533400"/>
                  <a:gd name="connsiteY26" fmla="*/ 38721 h 485775"/>
                  <a:gd name="connsiteX27" fmla="*/ 161524 w 533400"/>
                  <a:gd name="connsiteY27" fmla="*/ 621 h 485775"/>
                  <a:gd name="connsiteX28" fmla="*/ 163429 w 533400"/>
                  <a:gd name="connsiteY28" fmla="*/ 621 h 485775"/>
                  <a:gd name="connsiteX29" fmla="*/ 372979 w 533400"/>
                  <a:gd name="connsiteY29" fmla="*/ 621 h 485775"/>
                  <a:gd name="connsiteX30" fmla="*/ 372979 w 533400"/>
                  <a:gd name="connsiteY30" fmla="*/ 19671 h 485775"/>
                  <a:gd name="connsiteX31" fmla="*/ 163429 w 533400"/>
                  <a:gd name="connsiteY31" fmla="*/ 19671 h 485775"/>
                  <a:gd name="connsiteX32" fmla="*/ 144474 w 533400"/>
                  <a:gd name="connsiteY32" fmla="*/ 37292 h 485775"/>
                  <a:gd name="connsiteX33" fmla="*/ 144379 w 533400"/>
                  <a:gd name="connsiteY33" fmla="*/ 38721 h 485775"/>
                  <a:gd name="connsiteX34" fmla="*/ 144379 w 533400"/>
                  <a:gd name="connsiteY34" fmla="*/ 114921 h 485775"/>
                  <a:gd name="connsiteX35" fmla="*/ 392029 w 533400"/>
                  <a:gd name="connsiteY35" fmla="*/ 114921 h 485775"/>
                  <a:gd name="connsiteX36" fmla="*/ 392029 w 533400"/>
                  <a:gd name="connsiteY36" fmla="*/ 38721 h 485775"/>
                  <a:gd name="connsiteX37" fmla="*/ 375836 w 533400"/>
                  <a:gd name="connsiteY37" fmla="*/ 19862 h 485775"/>
                  <a:gd name="connsiteX38" fmla="*/ 374408 w 533400"/>
                  <a:gd name="connsiteY38" fmla="*/ 19671 h 485775"/>
                  <a:gd name="connsiteX39" fmla="*/ 372979 w 533400"/>
                  <a:gd name="connsiteY39" fmla="*/ 1967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33400" h="485775">
                    <a:moveTo>
                      <a:pt x="125329" y="229221"/>
                    </a:moveTo>
                    <a:lnTo>
                      <a:pt x="125329" y="276846"/>
                    </a:lnTo>
                    <a:lnTo>
                      <a:pt x="144379" y="276846"/>
                    </a:lnTo>
                    <a:lnTo>
                      <a:pt x="144379" y="229221"/>
                    </a:lnTo>
                    <a:lnTo>
                      <a:pt x="392029" y="229221"/>
                    </a:lnTo>
                    <a:lnTo>
                      <a:pt x="392029" y="276846"/>
                    </a:lnTo>
                    <a:lnTo>
                      <a:pt x="411079" y="276846"/>
                    </a:lnTo>
                    <a:lnTo>
                      <a:pt x="411079" y="229221"/>
                    </a:lnTo>
                    <a:lnTo>
                      <a:pt x="534904" y="229221"/>
                    </a:lnTo>
                    <a:lnTo>
                      <a:pt x="534904" y="457821"/>
                    </a:lnTo>
                    <a:cubicBezTo>
                      <a:pt x="534904" y="473632"/>
                      <a:pt x="522141" y="486396"/>
                      <a:pt x="506329" y="486396"/>
                    </a:cubicBezTo>
                    <a:lnTo>
                      <a:pt x="30079" y="486396"/>
                    </a:lnTo>
                    <a:cubicBezTo>
                      <a:pt x="14267" y="486396"/>
                      <a:pt x="1504" y="473632"/>
                      <a:pt x="1504" y="457821"/>
                    </a:cubicBezTo>
                    <a:lnTo>
                      <a:pt x="1504" y="229221"/>
                    </a:lnTo>
                    <a:lnTo>
                      <a:pt x="125329" y="229221"/>
                    </a:lnTo>
                    <a:close/>
                    <a:moveTo>
                      <a:pt x="372979" y="621"/>
                    </a:moveTo>
                    <a:cubicBezTo>
                      <a:pt x="393363" y="621"/>
                      <a:pt x="410031" y="16623"/>
                      <a:pt x="411079" y="36816"/>
                    </a:cubicBezTo>
                    <a:lnTo>
                      <a:pt x="411079" y="38721"/>
                    </a:lnTo>
                    <a:lnTo>
                      <a:pt x="411079" y="114921"/>
                    </a:lnTo>
                    <a:lnTo>
                      <a:pt x="506329" y="114921"/>
                    </a:lnTo>
                    <a:cubicBezTo>
                      <a:pt x="522141" y="114921"/>
                      <a:pt x="534904" y="127685"/>
                      <a:pt x="534904" y="143496"/>
                    </a:cubicBezTo>
                    <a:lnTo>
                      <a:pt x="534904" y="210171"/>
                    </a:lnTo>
                    <a:lnTo>
                      <a:pt x="1504" y="210171"/>
                    </a:lnTo>
                    <a:lnTo>
                      <a:pt x="1504" y="143496"/>
                    </a:lnTo>
                    <a:cubicBezTo>
                      <a:pt x="1504" y="127685"/>
                      <a:pt x="14267" y="114921"/>
                      <a:pt x="30079" y="114921"/>
                    </a:cubicBezTo>
                    <a:lnTo>
                      <a:pt x="125329" y="114921"/>
                    </a:lnTo>
                    <a:lnTo>
                      <a:pt x="125329" y="38721"/>
                    </a:lnTo>
                    <a:cubicBezTo>
                      <a:pt x="125329" y="18337"/>
                      <a:pt x="141331" y="1669"/>
                      <a:pt x="161524" y="621"/>
                    </a:cubicBezTo>
                    <a:lnTo>
                      <a:pt x="163429" y="621"/>
                    </a:lnTo>
                    <a:lnTo>
                      <a:pt x="372979" y="621"/>
                    </a:lnTo>
                    <a:close/>
                    <a:moveTo>
                      <a:pt x="372979" y="19671"/>
                    </a:moveTo>
                    <a:lnTo>
                      <a:pt x="163429" y="19671"/>
                    </a:lnTo>
                    <a:cubicBezTo>
                      <a:pt x="153428" y="19671"/>
                      <a:pt x="145141" y="27482"/>
                      <a:pt x="144474" y="37292"/>
                    </a:cubicBezTo>
                    <a:lnTo>
                      <a:pt x="144379" y="38721"/>
                    </a:lnTo>
                    <a:lnTo>
                      <a:pt x="144379" y="114921"/>
                    </a:lnTo>
                    <a:lnTo>
                      <a:pt x="392029" y="114921"/>
                    </a:lnTo>
                    <a:lnTo>
                      <a:pt x="392029" y="38721"/>
                    </a:lnTo>
                    <a:cubicBezTo>
                      <a:pt x="392029" y="29196"/>
                      <a:pt x="384981" y="21290"/>
                      <a:pt x="375836" y="19862"/>
                    </a:cubicBezTo>
                    <a:lnTo>
                      <a:pt x="374408" y="19671"/>
                    </a:lnTo>
                    <a:lnTo>
                      <a:pt x="372979" y="196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/>
                </a:pPr>
                <a:endPara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A84DDE5-4770-2B4C-07E1-BA09F101BB7A}"/>
              </a:ext>
            </a:extLst>
          </p:cNvPr>
          <p:cNvGrpSpPr/>
          <p:nvPr/>
        </p:nvGrpSpPr>
        <p:grpSpPr>
          <a:xfrm>
            <a:off x="4405477" y="2988532"/>
            <a:ext cx="6853076" cy="1126028"/>
            <a:chOff x="6620120" y="3268680"/>
            <a:chExt cx="4957590" cy="814582"/>
          </a:xfrm>
        </p:grpSpPr>
        <p:grpSp>
          <p:nvGrpSpPr>
            <p:cNvPr id="18" name="îṥḻiḑé">
              <a:extLst>
                <a:ext uri="{FF2B5EF4-FFF2-40B4-BE49-F238E27FC236}">
                  <a16:creationId xmlns:a16="http://schemas.microsoft.com/office/drawing/2014/main" id="{A4852AA9-FCCE-A53A-298B-F507F213AE5F}"/>
                </a:ext>
              </a:extLst>
            </p:cNvPr>
            <p:cNvGrpSpPr/>
            <p:nvPr/>
          </p:nvGrpSpPr>
          <p:grpSpPr>
            <a:xfrm>
              <a:off x="6620120" y="3268680"/>
              <a:ext cx="558979" cy="558977"/>
              <a:chOff x="10453302" y="4536011"/>
              <a:chExt cx="622067" cy="622065"/>
            </a:xfrm>
          </p:grpSpPr>
          <p:sp>
            <p:nvSpPr>
              <p:cNvPr id="22" name="i$ḷîḓé">
                <a:extLst>
                  <a:ext uri="{FF2B5EF4-FFF2-40B4-BE49-F238E27FC236}">
                    <a16:creationId xmlns:a16="http://schemas.microsoft.com/office/drawing/2014/main" id="{069FFF51-ADF4-6761-0052-EF115FE65A7B}"/>
                  </a:ext>
                </a:extLst>
              </p:cNvPr>
              <p:cNvSpPr/>
              <p:nvPr/>
            </p:nvSpPr>
            <p:spPr>
              <a:xfrm>
                <a:off x="10453302" y="4536011"/>
                <a:ext cx="622067" cy="622065"/>
              </a:xfrm>
              <a:prstGeom prst="ellipse">
                <a:avLst/>
              </a:prstGeom>
              <a:solidFill>
                <a:srgbClr val="00B0F0"/>
              </a:solidFill>
              <a:ln w="12700" cap="rnd" cmpd="sng" algn="ctr">
                <a:noFill/>
                <a:prstDash val="solid"/>
                <a:round/>
                <a:headEnd/>
                <a:tailEnd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>
                  <a:defRPr/>
                </a:pPr>
                <a:endParaRPr lang="zh-CN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23" name="ïṥḻîḑe">
                <a:extLst>
                  <a:ext uri="{FF2B5EF4-FFF2-40B4-BE49-F238E27FC236}">
                    <a16:creationId xmlns:a16="http://schemas.microsoft.com/office/drawing/2014/main" id="{BFA0338C-75F7-3C0C-1411-6A5CDCB3EBFF}"/>
                  </a:ext>
                </a:extLst>
              </p:cNvPr>
              <p:cNvSpPr/>
              <p:nvPr/>
            </p:nvSpPr>
            <p:spPr bwMode="auto">
              <a:xfrm>
                <a:off x="10625394" y="4743992"/>
                <a:ext cx="276247" cy="214745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/>
                </a:pPr>
                <a:endPara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9F0D6724-5DAA-F44C-F6FE-4053E76CB1DA}"/>
                </a:ext>
              </a:extLst>
            </p:cNvPr>
            <p:cNvGrpSpPr/>
            <p:nvPr/>
          </p:nvGrpSpPr>
          <p:grpSpPr>
            <a:xfrm>
              <a:off x="7279554" y="3268680"/>
              <a:ext cx="4298156" cy="814582"/>
              <a:chOff x="7462434" y="2213604"/>
              <a:chExt cx="4298156" cy="814582"/>
            </a:xfrm>
          </p:grpSpPr>
          <p:sp>
            <p:nvSpPr>
              <p:cNvPr id="20" name="îšļîḋé">
                <a:extLst>
                  <a:ext uri="{FF2B5EF4-FFF2-40B4-BE49-F238E27FC236}">
                    <a16:creationId xmlns:a16="http://schemas.microsoft.com/office/drawing/2014/main" id="{783E0B6E-EC4A-89D0-B5AC-7601B8E61890}"/>
                  </a:ext>
                </a:extLst>
              </p:cNvPr>
              <p:cNvSpPr txBox="1"/>
              <p:nvPr/>
            </p:nvSpPr>
            <p:spPr>
              <a:xfrm>
                <a:off x="7462434" y="2521381"/>
                <a:ext cx="4298156" cy="50680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14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宋体 CN Heavy" panose="02020900000000000000" pitchFamily="18" charset="-122"/>
                    <a:ea typeface="思源宋体 CN" panose="02020400000000000000" pitchFamily="18" charset="-122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îŝlïḍê">
                <a:extLst>
                  <a:ext uri="{FF2B5EF4-FFF2-40B4-BE49-F238E27FC236}">
                    <a16:creationId xmlns:a16="http://schemas.microsoft.com/office/drawing/2014/main" id="{6B65FF80-F8A5-B04D-6F7D-39D3DEC033EB}"/>
                  </a:ext>
                </a:extLst>
              </p:cNvPr>
              <p:cNvSpPr txBox="1"/>
              <p:nvPr/>
            </p:nvSpPr>
            <p:spPr>
              <a:xfrm>
                <a:off x="7462435" y="2213604"/>
                <a:ext cx="2109837" cy="289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5">
                  <a:buSzPct val="25000"/>
                  <a:defRPr/>
                </a:pPr>
                <a:r>
                  <a:rPr lang="en-US" altLang="zh-CN" sz="20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04D53E9-3D86-30B1-59E6-DE1DA7F5D272}"/>
              </a:ext>
            </a:extLst>
          </p:cNvPr>
          <p:cNvGrpSpPr/>
          <p:nvPr/>
        </p:nvGrpSpPr>
        <p:grpSpPr>
          <a:xfrm>
            <a:off x="4210050" y="4278591"/>
            <a:ext cx="7305675" cy="1512610"/>
            <a:chOff x="4333875" y="4392891"/>
            <a:chExt cx="7305675" cy="1512610"/>
          </a:xfrm>
        </p:grpSpPr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4C2F98AD-B132-B971-8867-3983E8076466}"/>
                </a:ext>
              </a:extLst>
            </p:cNvPr>
            <p:cNvSpPr/>
            <p:nvPr/>
          </p:nvSpPr>
          <p:spPr bwMode="auto">
            <a:xfrm>
              <a:off x="4333875" y="4392891"/>
              <a:ext cx="7305675" cy="1512610"/>
            </a:xfrm>
            <a:prstGeom prst="roundRect">
              <a:avLst>
                <a:gd name="adj" fmla="val 1270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762000" algn="ctr" rotWithShape="0">
                <a:sysClr val="window" lastClr="FFFFFF">
                  <a:lumMod val="50000"/>
                  <a:alpha val="10000"/>
                </a:sys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pPr marL="0" marR="0" lvl="0" indent="0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FE40B9A-B7B4-EAA3-84CC-A35E640A79E6}"/>
                </a:ext>
              </a:extLst>
            </p:cNvPr>
            <p:cNvGrpSpPr/>
            <p:nvPr/>
          </p:nvGrpSpPr>
          <p:grpSpPr>
            <a:xfrm>
              <a:off x="4529301" y="4542638"/>
              <a:ext cx="6853076" cy="1126028"/>
              <a:chOff x="6620120" y="4369565"/>
              <a:chExt cx="4957591" cy="814582"/>
            </a:xfrm>
          </p:grpSpPr>
          <p:grpSp>
            <p:nvGrpSpPr>
              <p:cNvPr id="27" name="íṩ1iďê">
                <a:extLst>
                  <a:ext uri="{FF2B5EF4-FFF2-40B4-BE49-F238E27FC236}">
                    <a16:creationId xmlns:a16="http://schemas.microsoft.com/office/drawing/2014/main" id="{5F059FD1-4AB2-FEC6-86FC-1AC42101ECCD}"/>
                  </a:ext>
                </a:extLst>
              </p:cNvPr>
              <p:cNvGrpSpPr/>
              <p:nvPr/>
            </p:nvGrpSpPr>
            <p:grpSpPr>
              <a:xfrm>
                <a:off x="6620120" y="4369565"/>
                <a:ext cx="559407" cy="559404"/>
                <a:chOff x="7345316" y="1621234"/>
                <a:chExt cx="559407" cy="559404"/>
              </a:xfrm>
            </p:grpSpPr>
            <p:sp>
              <p:nvSpPr>
                <p:cNvPr id="31" name="iṧļïḍê">
                  <a:extLst>
                    <a:ext uri="{FF2B5EF4-FFF2-40B4-BE49-F238E27FC236}">
                      <a16:creationId xmlns:a16="http://schemas.microsoft.com/office/drawing/2014/main" id="{736A0D88-05B5-9FD9-475F-010BCC7A4BC4}"/>
                    </a:ext>
                  </a:extLst>
                </p:cNvPr>
                <p:cNvSpPr/>
                <p:nvPr/>
              </p:nvSpPr>
              <p:spPr>
                <a:xfrm>
                  <a:off x="7345316" y="1621234"/>
                  <a:ext cx="559407" cy="559404"/>
                </a:xfrm>
                <a:prstGeom prst="ellipse">
                  <a:avLst/>
                </a:prstGeom>
                <a:solidFill>
                  <a:srgbClr val="2689CC"/>
                </a:solidFill>
                <a:ln w="12700" cap="rnd" cmpd="sng" algn="ctr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sp>
              <p:nvSpPr>
                <p:cNvPr id="32" name="îṡḻíḍé">
                  <a:extLst>
                    <a:ext uri="{FF2B5EF4-FFF2-40B4-BE49-F238E27FC236}">
                      <a16:creationId xmlns:a16="http://schemas.microsoft.com/office/drawing/2014/main" id="{1DD4774D-A386-53A8-58E4-E1E09FA6FC31}"/>
                    </a:ext>
                  </a:extLst>
                </p:cNvPr>
                <p:cNvSpPr/>
                <p:nvPr/>
              </p:nvSpPr>
              <p:spPr bwMode="auto">
                <a:xfrm>
                  <a:off x="7498371" y="1767079"/>
                  <a:ext cx="246948" cy="270694"/>
                </a:xfrm>
                <a:custGeom>
                  <a:avLst/>
                  <a:gdLst>
                    <a:gd name="connsiteX0" fmla="*/ 248770 w 495300"/>
                    <a:gd name="connsiteY0" fmla="*/ 621 h 542925"/>
                    <a:gd name="connsiteX1" fmla="*/ 496420 w 495300"/>
                    <a:gd name="connsiteY1" fmla="*/ 248271 h 542925"/>
                    <a:gd name="connsiteX2" fmla="*/ 323827 w 495300"/>
                    <a:gd name="connsiteY2" fmla="*/ 484396 h 542925"/>
                    <a:gd name="connsiteX3" fmla="*/ 346973 w 495300"/>
                    <a:gd name="connsiteY3" fmla="*/ 524496 h 542925"/>
                    <a:gd name="connsiteX4" fmla="*/ 420220 w 495300"/>
                    <a:gd name="connsiteY4" fmla="*/ 524496 h 542925"/>
                    <a:gd name="connsiteX5" fmla="*/ 420220 w 495300"/>
                    <a:gd name="connsiteY5" fmla="*/ 543546 h 542925"/>
                    <a:gd name="connsiteX6" fmla="*/ 77320 w 495300"/>
                    <a:gd name="connsiteY6" fmla="*/ 543546 h 542925"/>
                    <a:gd name="connsiteX7" fmla="*/ 77320 w 495300"/>
                    <a:gd name="connsiteY7" fmla="*/ 524496 h 542925"/>
                    <a:gd name="connsiteX8" fmla="*/ 150567 w 495300"/>
                    <a:gd name="connsiteY8" fmla="*/ 524496 h 542925"/>
                    <a:gd name="connsiteX9" fmla="*/ 173713 w 495300"/>
                    <a:gd name="connsiteY9" fmla="*/ 484396 h 542925"/>
                    <a:gd name="connsiteX10" fmla="*/ 1120 w 495300"/>
                    <a:gd name="connsiteY10" fmla="*/ 248271 h 542925"/>
                    <a:gd name="connsiteX11" fmla="*/ 248770 w 495300"/>
                    <a:gd name="connsiteY11" fmla="*/ 621 h 542925"/>
                    <a:gd name="connsiteX12" fmla="*/ 192763 w 495300"/>
                    <a:gd name="connsiteY12" fmla="*/ 489539 h 542925"/>
                    <a:gd name="connsiteX13" fmla="*/ 172570 w 495300"/>
                    <a:gd name="connsiteY13" fmla="*/ 524496 h 542925"/>
                    <a:gd name="connsiteX14" fmla="*/ 324970 w 495300"/>
                    <a:gd name="connsiteY14" fmla="*/ 524496 h 542925"/>
                    <a:gd name="connsiteX15" fmla="*/ 304777 w 495300"/>
                    <a:gd name="connsiteY15" fmla="*/ 489539 h 542925"/>
                    <a:gd name="connsiteX16" fmla="*/ 248770 w 495300"/>
                    <a:gd name="connsiteY16" fmla="*/ 495921 h 542925"/>
                    <a:gd name="connsiteX17" fmla="*/ 192763 w 495300"/>
                    <a:gd name="connsiteY17" fmla="*/ 489539 h 542925"/>
                    <a:gd name="connsiteX18" fmla="*/ 248770 w 495300"/>
                    <a:gd name="connsiteY18" fmla="*/ 143496 h 542925"/>
                    <a:gd name="connsiteX19" fmla="*/ 143995 w 495300"/>
                    <a:gd name="connsiteY19" fmla="*/ 248271 h 542925"/>
                    <a:gd name="connsiteX20" fmla="*/ 248770 w 495300"/>
                    <a:gd name="connsiteY20" fmla="*/ 353046 h 542925"/>
                    <a:gd name="connsiteX21" fmla="*/ 353545 w 495300"/>
                    <a:gd name="connsiteY21" fmla="*/ 248271 h 542925"/>
                    <a:gd name="connsiteX22" fmla="*/ 248770 w 495300"/>
                    <a:gd name="connsiteY22" fmla="*/ 143496 h 542925"/>
                    <a:gd name="connsiteX23" fmla="*/ 367833 w 495300"/>
                    <a:gd name="connsiteY23" fmla="*/ 114921 h 542925"/>
                    <a:gd name="connsiteX24" fmla="*/ 353545 w 495300"/>
                    <a:gd name="connsiteY24" fmla="*/ 129209 h 542925"/>
                    <a:gd name="connsiteX25" fmla="*/ 367833 w 495300"/>
                    <a:gd name="connsiteY25" fmla="*/ 143496 h 542925"/>
                    <a:gd name="connsiteX26" fmla="*/ 382120 w 495300"/>
                    <a:gd name="connsiteY26" fmla="*/ 129209 h 542925"/>
                    <a:gd name="connsiteX27" fmla="*/ 367833 w 495300"/>
                    <a:gd name="connsiteY27" fmla="*/ 114921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95300" h="542925">
                      <a:moveTo>
                        <a:pt x="248770" y="621"/>
                      </a:moveTo>
                      <a:cubicBezTo>
                        <a:pt x="385549" y="621"/>
                        <a:pt x="496420" y="111492"/>
                        <a:pt x="496420" y="248271"/>
                      </a:cubicBezTo>
                      <a:cubicBezTo>
                        <a:pt x="496420" y="358856"/>
                        <a:pt x="423935" y="452582"/>
                        <a:pt x="323827" y="484396"/>
                      </a:cubicBezTo>
                      <a:lnTo>
                        <a:pt x="346973" y="524496"/>
                      </a:lnTo>
                      <a:lnTo>
                        <a:pt x="420220" y="524496"/>
                      </a:lnTo>
                      <a:lnTo>
                        <a:pt x="420220" y="543546"/>
                      </a:lnTo>
                      <a:lnTo>
                        <a:pt x="77320" y="543546"/>
                      </a:lnTo>
                      <a:lnTo>
                        <a:pt x="77320" y="524496"/>
                      </a:lnTo>
                      <a:lnTo>
                        <a:pt x="150567" y="524496"/>
                      </a:lnTo>
                      <a:lnTo>
                        <a:pt x="173713" y="484396"/>
                      </a:lnTo>
                      <a:cubicBezTo>
                        <a:pt x="73605" y="452582"/>
                        <a:pt x="1120" y="358856"/>
                        <a:pt x="1120" y="248271"/>
                      </a:cubicBezTo>
                      <a:cubicBezTo>
                        <a:pt x="1120" y="111492"/>
                        <a:pt x="111991" y="621"/>
                        <a:pt x="248770" y="621"/>
                      </a:cubicBezTo>
                      <a:close/>
                      <a:moveTo>
                        <a:pt x="192763" y="489539"/>
                      </a:moveTo>
                      <a:lnTo>
                        <a:pt x="172570" y="524496"/>
                      </a:lnTo>
                      <a:lnTo>
                        <a:pt x="324970" y="524496"/>
                      </a:lnTo>
                      <a:lnTo>
                        <a:pt x="304777" y="489539"/>
                      </a:lnTo>
                      <a:cubicBezTo>
                        <a:pt x="286775" y="493730"/>
                        <a:pt x="268010" y="495921"/>
                        <a:pt x="248770" y="495921"/>
                      </a:cubicBezTo>
                      <a:cubicBezTo>
                        <a:pt x="229530" y="495921"/>
                        <a:pt x="210765" y="493730"/>
                        <a:pt x="192763" y="489539"/>
                      </a:cubicBezTo>
                      <a:close/>
                      <a:moveTo>
                        <a:pt x="248770" y="143496"/>
                      </a:moveTo>
                      <a:cubicBezTo>
                        <a:pt x="190858" y="143496"/>
                        <a:pt x="143995" y="190359"/>
                        <a:pt x="143995" y="248271"/>
                      </a:cubicBezTo>
                      <a:cubicBezTo>
                        <a:pt x="143995" y="306183"/>
                        <a:pt x="190858" y="353046"/>
                        <a:pt x="248770" y="353046"/>
                      </a:cubicBezTo>
                      <a:cubicBezTo>
                        <a:pt x="306682" y="353046"/>
                        <a:pt x="353545" y="306183"/>
                        <a:pt x="353545" y="248271"/>
                      </a:cubicBezTo>
                      <a:cubicBezTo>
                        <a:pt x="353545" y="190359"/>
                        <a:pt x="306682" y="143496"/>
                        <a:pt x="248770" y="143496"/>
                      </a:cubicBezTo>
                      <a:close/>
                      <a:moveTo>
                        <a:pt x="367833" y="114921"/>
                      </a:moveTo>
                      <a:cubicBezTo>
                        <a:pt x="359927" y="114921"/>
                        <a:pt x="353545" y="121303"/>
                        <a:pt x="353545" y="129209"/>
                      </a:cubicBezTo>
                      <a:cubicBezTo>
                        <a:pt x="353545" y="137114"/>
                        <a:pt x="359927" y="143496"/>
                        <a:pt x="367833" y="143496"/>
                      </a:cubicBezTo>
                      <a:cubicBezTo>
                        <a:pt x="375738" y="143496"/>
                        <a:pt x="382120" y="137114"/>
                        <a:pt x="382120" y="129209"/>
                      </a:cubicBezTo>
                      <a:cubicBezTo>
                        <a:pt x="382120" y="121303"/>
                        <a:pt x="375738" y="114921"/>
                        <a:pt x="367833" y="1149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9E493286-77BF-8508-2FF8-BE4AE465805D}"/>
                  </a:ext>
                </a:extLst>
              </p:cNvPr>
              <p:cNvGrpSpPr/>
              <p:nvPr/>
            </p:nvGrpSpPr>
            <p:grpSpPr>
              <a:xfrm>
                <a:off x="7279555" y="4369565"/>
                <a:ext cx="4298156" cy="814582"/>
                <a:chOff x="7462435" y="2213604"/>
                <a:chExt cx="4298156" cy="814582"/>
              </a:xfrm>
            </p:grpSpPr>
            <p:sp>
              <p:nvSpPr>
                <p:cNvPr id="29" name="îšļîḋé">
                  <a:extLst>
                    <a:ext uri="{FF2B5EF4-FFF2-40B4-BE49-F238E27FC236}">
                      <a16:creationId xmlns:a16="http://schemas.microsoft.com/office/drawing/2014/main" id="{A39F7C01-4644-9EE3-084F-3E6FC30B12E6}"/>
                    </a:ext>
                  </a:extLst>
                </p:cNvPr>
                <p:cNvSpPr txBox="1"/>
                <p:nvPr/>
              </p:nvSpPr>
              <p:spPr>
                <a:xfrm>
                  <a:off x="7462436" y="2521381"/>
                  <a:ext cx="4298155" cy="506805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ts val="1500"/>
                    </a:lnSpc>
                    <a:defRPr sz="900"/>
                  </a:lvl1pPr>
                </a:lstStyle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思源宋体 CN Heavy" panose="02020900000000000000" pitchFamily="18" charset="-122"/>
                      <a:ea typeface="思源宋体 CN" panose="02020400000000000000" pitchFamily="18" charset="-122"/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 Heavy" panose="02020900000000000000" pitchFamily="18" charset="-122"/>
                    <a:ea typeface="思源宋体 CN" panose="02020400000000000000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îŝlïḍê">
                  <a:extLst>
                    <a:ext uri="{FF2B5EF4-FFF2-40B4-BE49-F238E27FC236}">
                      <a16:creationId xmlns:a16="http://schemas.microsoft.com/office/drawing/2014/main" id="{6B9E01F3-6AEC-452C-A5B1-D79E57AA2B3C}"/>
                    </a:ext>
                  </a:extLst>
                </p:cNvPr>
                <p:cNvSpPr txBox="1"/>
                <p:nvPr/>
              </p:nvSpPr>
              <p:spPr>
                <a:xfrm>
                  <a:off x="7462435" y="2213604"/>
                  <a:ext cx="2109837" cy="289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37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宋体 CN" panose="02020400000000000000" pitchFamily="18" charset="-122"/>
                    </a:rPr>
                    <a:t>Add title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820619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雪山上的人&#10;&#10;描述已自动生成">
            <a:extLst>
              <a:ext uri="{FF2B5EF4-FFF2-40B4-BE49-F238E27FC236}">
                <a16:creationId xmlns:a16="http://schemas.microsoft.com/office/drawing/2014/main" id="{1F127FD2-442C-D90D-8F9C-9762EEB7D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9A23D1C3-6E11-7482-21E9-6A983DFB66AE}"/>
              </a:ext>
            </a:extLst>
          </p:cNvPr>
          <p:cNvSpPr/>
          <p:nvPr/>
        </p:nvSpPr>
        <p:spPr>
          <a:xfrm>
            <a:off x="3252645" y="421981"/>
            <a:ext cx="8201025" cy="8201025"/>
          </a:xfrm>
          <a:prstGeom prst="ellipse">
            <a:avLst/>
          </a:prstGeom>
          <a:gradFill>
            <a:gsLst>
              <a:gs pos="37000">
                <a:schemeClr val="bg1">
                  <a:alpha val="0"/>
                </a:schemeClr>
              </a:gs>
              <a:gs pos="6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A173B4-4A9B-13B8-1644-F1661CD4FA93}"/>
              </a:ext>
            </a:extLst>
          </p:cNvPr>
          <p:cNvSpPr txBox="1"/>
          <p:nvPr/>
        </p:nvSpPr>
        <p:spPr>
          <a:xfrm>
            <a:off x="6008842" y="901911"/>
            <a:ext cx="2688631" cy="144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2000">
                      <a:prstClr val="white"/>
                    </a:gs>
                    <a:gs pos="78000">
                      <a:prstClr val="white">
                        <a:alpha val="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Arial Black" panose="020B0A04020102020204" pitchFamily="34" charset="0"/>
                <a:ea typeface="思源宋体 CN Heavy" panose="02020900000000000000" pitchFamily="18" charset="-122"/>
                <a:cs typeface="+mn-cs"/>
              </a:rPr>
              <a:t>02</a:t>
            </a:r>
            <a:endParaRPr kumimoji="0" lang="zh-CN" altLang="en-US" sz="8800" b="0" i="0" u="none" strike="noStrike" kern="0" cap="none" spc="0" normalizeH="0" baseline="0" noProof="0" dirty="0">
              <a:ln>
                <a:noFill/>
              </a:ln>
              <a:gradFill>
                <a:gsLst>
                  <a:gs pos="22000">
                    <a:prstClr val="white"/>
                  </a:gs>
                  <a:gs pos="78000">
                    <a:prstClr val="white">
                      <a:alpha val="0"/>
                    </a:prstClr>
                  </a:gs>
                </a:gsLst>
                <a:lin ang="5400000" scaled="0"/>
              </a:gradFill>
              <a:effectLst/>
              <a:uLnTx/>
              <a:uFillTx/>
              <a:latin typeface="Arial Black" panose="020B0A04020102020204" pitchFamily="34" charset="0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9D8389-D979-76D8-AABF-762D3F7AA50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57266" y="2090433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80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庞门正道标题体" panose="02010600030101010101" pitchFamily="2" charset="-122"/>
              </a:rPr>
              <a:t>Add title text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  <a:sym typeface="庞门正道标题体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E590A41-A344-3431-60F3-E3A53AB854C7}"/>
              </a:ext>
            </a:extLst>
          </p:cNvPr>
          <p:cNvSpPr/>
          <p:nvPr/>
        </p:nvSpPr>
        <p:spPr>
          <a:xfrm>
            <a:off x="4475079" y="2923498"/>
            <a:ext cx="575615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94294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雪山上的风景&#10;&#10;描述已自动生成">
            <a:extLst>
              <a:ext uri="{FF2B5EF4-FFF2-40B4-BE49-F238E27FC236}">
                <a16:creationId xmlns:a16="http://schemas.microsoft.com/office/drawing/2014/main" id="{78639E86-1697-DC1A-94CD-6B8C7DD4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45ACBC-7D2E-860B-2919-8F8E8725D93A}"/>
              </a:ext>
            </a:extLst>
          </p:cNvPr>
          <p:cNvSpPr/>
          <p:nvPr/>
        </p:nvSpPr>
        <p:spPr>
          <a:xfrm>
            <a:off x="189615" y="191386"/>
            <a:ext cx="11812772" cy="6475229"/>
          </a:xfrm>
          <a:prstGeom prst="rect">
            <a:avLst/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srgbClr val="5B9BD5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92DB7-F987-97AD-3FA5-E1BFEE99F0BC}"/>
              </a:ext>
            </a:extLst>
          </p:cNvPr>
          <p:cNvGrpSpPr/>
          <p:nvPr/>
        </p:nvGrpSpPr>
        <p:grpSpPr>
          <a:xfrm>
            <a:off x="436938" y="365189"/>
            <a:ext cx="3925513" cy="523220"/>
            <a:chOff x="465512" y="355664"/>
            <a:chExt cx="3925513" cy="52322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DD3F87-7293-92E7-2204-DBD1F83DE4B2}"/>
                </a:ext>
              </a:extLst>
            </p:cNvPr>
            <p:cNvGrpSpPr/>
            <p:nvPr/>
          </p:nvGrpSpPr>
          <p:grpSpPr>
            <a:xfrm>
              <a:off x="465512" y="374692"/>
              <a:ext cx="468350" cy="485165"/>
              <a:chOff x="300694" y="195011"/>
              <a:chExt cx="632278" cy="654979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9AE3BB4-0B1C-DBCF-EC58-1B76368C61FA}"/>
                  </a:ext>
                </a:extLst>
              </p:cNvPr>
              <p:cNvSpPr/>
              <p:nvPr/>
            </p:nvSpPr>
            <p:spPr>
              <a:xfrm rot="1889490">
                <a:off x="565381" y="195011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3AC81535-F330-77C0-00F8-D5180429E569}"/>
                  </a:ext>
                </a:extLst>
              </p:cNvPr>
              <p:cNvSpPr/>
              <p:nvPr/>
            </p:nvSpPr>
            <p:spPr>
              <a:xfrm rot="1889490" flipH="1" flipV="1">
                <a:off x="300694" y="277079"/>
                <a:ext cx="367591" cy="572911"/>
              </a:xfrm>
              <a:custGeom>
                <a:avLst/>
                <a:gdLst>
                  <a:gd name="connsiteX0" fmla="*/ 367748 w 735496"/>
                  <a:gd name="connsiteY0" fmla="*/ 0 h 1146313"/>
                  <a:gd name="connsiteX1" fmla="*/ 728025 w 735496"/>
                  <a:gd name="connsiteY1" fmla="*/ 293634 h 1146313"/>
                  <a:gd name="connsiteX2" fmla="*/ 733492 w 735496"/>
                  <a:gd name="connsiteY2" fmla="*/ 347870 h 1146313"/>
                  <a:gd name="connsiteX3" fmla="*/ 735496 w 735496"/>
                  <a:gd name="connsiteY3" fmla="*/ 347870 h 1146313"/>
                  <a:gd name="connsiteX4" fmla="*/ 735496 w 735496"/>
                  <a:gd name="connsiteY4" fmla="*/ 367748 h 1146313"/>
                  <a:gd name="connsiteX5" fmla="*/ 735496 w 735496"/>
                  <a:gd name="connsiteY5" fmla="*/ 1146313 h 1146313"/>
                  <a:gd name="connsiteX6" fmla="*/ 0 w 735496"/>
                  <a:gd name="connsiteY6" fmla="*/ 1146313 h 1146313"/>
                  <a:gd name="connsiteX7" fmla="*/ 0 w 735496"/>
                  <a:gd name="connsiteY7" fmla="*/ 367748 h 1146313"/>
                  <a:gd name="connsiteX8" fmla="*/ 0 w 735496"/>
                  <a:gd name="connsiteY8" fmla="*/ 347870 h 1146313"/>
                  <a:gd name="connsiteX9" fmla="*/ 2004 w 735496"/>
                  <a:gd name="connsiteY9" fmla="*/ 347870 h 1146313"/>
                  <a:gd name="connsiteX10" fmla="*/ 7471 w 735496"/>
                  <a:gd name="connsiteY10" fmla="*/ 293634 h 1146313"/>
                  <a:gd name="connsiteX11" fmla="*/ 367748 w 735496"/>
                  <a:gd name="connsiteY11" fmla="*/ 0 h 114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496" h="1146313">
                    <a:moveTo>
                      <a:pt x="367748" y="0"/>
                    </a:moveTo>
                    <a:cubicBezTo>
                      <a:pt x="545462" y="0"/>
                      <a:pt x="693734" y="126057"/>
                      <a:pt x="728025" y="293634"/>
                    </a:cubicBezTo>
                    <a:lnTo>
                      <a:pt x="733492" y="347870"/>
                    </a:lnTo>
                    <a:lnTo>
                      <a:pt x="735496" y="347870"/>
                    </a:lnTo>
                    <a:lnTo>
                      <a:pt x="735496" y="367748"/>
                    </a:lnTo>
                    <a:lnTo>
                      <a:pt x="735496" y="1146313"/>
                    </a:lnTo>
                    <a:lnTo>
                      <a:pt x="0" y="1146313"/>
                    </a:lnTo>
                    <a:lnTo>
                      <a:pt x="0" y="367748"/>
                    </a:lnTo>
                    <a:lnTo>
                      <a:pt x="0" y="347870"/>
                    </a:lnTo>
                    <a:lnTo>
                      <a:pt x="2004" y="347870"/>
                    </a:lnTo>
                    <a:lnTo>
                      <a:pt x="7471" y="293634"/>
                    </a:lnTo>
                    <a:cubicBezTo>
                      <a:pt x="41763" y="126057"/>
                      <a:pt x="190034" y="0"/>
                      <a:pt x="36774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89CC"/>
                  </a:gs>
                  <a:gs pos="100000">
                    <a:srgbClr val="2689CC">
                      <a:alpha val="0"/>
                    </a:srgb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C576925-5D10-1E38-9560-3DE41F2E6F2F}"/>
                </a:ext>
              </a:extLst>
            </p:cNvPr>
            <p:cNvSpPr txBox="1"/>
            <p:nvPr/>
          </p:nvSpPr>
          <p:spPr>
            <a:xfrm>
              <a:off x="1110444" y="355664"/>
              <a:ext cx="3280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CFEE00C-7714-993E-B765-C81B29C17805}"/>
              </a:ext>
            </a:extLst>
          </p:cNvPr>
          <p:cNvGrpSpPr/>
          <p:nvPr/>
        </p:nvGrpSpPr>
        <p:grpSpPr>
          <a:xfrm>
            <a:off x="6171801" y="1524540"/>
            <a:ext cx="5397020" cy="4088754"/>
            <a:chOff x="6095600" y="1495965"/>
            <a:chExt cx="5397020" cy="4088754"/>
          </a:xfrm>
        </p:grpSpPr>
        <p:sp>
          <p:nvSpPr>
            <p:cNvPr id="3" name="Rectangle 28">
              <a:extLst>
                <a:ext uri="{FF2B5EF4-FFF2-40B4-BE49-F238E27FC236}">
                  <a16:creationId xmlns:a16="http://schemas.microsoft.com/office/drawing/2014/main" id="{7A86BF71-497A-F0AA-B99D-E2DFA1597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5600" y="3550824"/>
              <a:ext cx="2698687" cy="2033895"/>
            </a:xfrm>
            <a:prstGeom prst="rect">
              <a:avLst/>
            </a:prstGeom>
            <a:solidFill>
              <a:srgbClr val="2689CC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思源宋体 CN" panose="02020400000000000000" pitchFamily="18" charset="-122"/>
              </a:endParaRPr>
            </a:p>
          </p:txBody>
        </p:sp>
        <p:sp>
          <p:nvSpPr>
            <p:cNvPr id="4" name="Rectangle 29">
              <a:extLst>
                <a:ext uri="{FF2B5EF4-FFF2-40B4-BE49-F238E27FC236}">
                  <a16:creationId xmlns:a16="http://schemas.microsoft.com/office/drawing/2014/main" id="{A65648F9-57D2-0BF9-37DE-A4C9911D4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933" y="1495965"/>
              <a:ext cx="2698687" cy="2022769"/>
            </a:xfrm>
            <a:prstGeom prst="rect">
              <a:avLst/>
            </a:prstGeom>
            <a:solidFill>
              <a:srgbClr val="00B0F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思源宋体 CN" panose="02020400000000000000" pitchFamily="18" charset="-122"/>
              </a:endParaRPr>
            </a:p>
          </p:txBody>
        </p:sp>
        <p:sp>
          <p:nvSpPr>
            <p:cNvPr id="5" name="TextBox 31">
              <a:extLst>
                <a:ext uri="{FF2B5EF4-FFF2-40B4-BE49-F238E27FC236}">
                  <a16:creationId xmlns:a16="http://schemas.microsoft.com/office/drawing/2014/main" id="{0114473D-CE67-287C-5A89-9D834C07E18F}"/>
                </a:ext>
              </a:extLst>
            </p:cNvPr>
            <p:cNvSpPr txBox="1"/>
            <p:nvPr/>
          </p:nvSpPr>
          <p:spPr>
            <a:xfrm>
              <a:off x="8914427" y="1775353"/>
              <a:ext cx="2457701" cy="1162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endParaRPr>
            </a:p>
          </p:txBody>
        </p:sp>
        <p:sp>
          <p:nvSpPr>
            <p:cNvPr id="6" name="TextBox 47">
              <a:extLst>
                <a:ext uri="{FF2B5EF4-FFF2-40B4-BE49-F238E27FC236}">
                  <a16:creationId xmlns:a16="http://schemas.microsoft.com/office/drawing/2014/main" id="{0EE29498-BCBB-9125-3A2E-FB53D30BBD0A}"/>
                </a:ext>
              </a:extLst>
            </p:cNvPr>
            <p:cNvSpPr txBox="1"/>
            <p:nvPr/>
          </p:nvSpPr>
          <p:spPr>
            <a:xfrm>
              <a:off x="6216093" y="3819730"/>
              <a:ext cx="2457701" cy="1162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黑体 CN Bold" panose="020B0800000000000000" pitchFamily="34" charset="-122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pitchFamily="34" charset="-122"/>
              </a:endParaRPr>
            </a:p>
          </p:txBody>
        </p:sp>
        <p:pic>
          <p:nvPicPr>
            <p:cNvPr id="7" name="图片占位符 6">
              <a:extLst>
                <a:ext uri="{FF2B5EF4-FFF2-40B4-BE49-F238E27FC236}">
                  <a16:creationId xmlns:a16="http://schemas.microsoft.com/office/drawing/2014/main" id="{8AF933CF-9D43-7B35-EB43-2345C777D3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430" y="1495965"/>
              <a:ext cx="2697025" cy="2022769"/>
            </a:xfrm>
            <a:prstGeom prst="rect">
              <a:avLst/>
            </a:prstGeom>
          </p:spPr>
        </p:pic>
        <p:pic>
          <p:nvPicPr>
            <p:cNvPr id="15" name="图片占位符 9">
              <a:extLst>
                <a:ext uri="{FF2B5EF4-FFF2-40B4-BE49-F238E27FC236}">
                  <a16:creationId xmlns:a16="http://schemas.microsoft.com/office/drawing/2014/main" id="{E4490BDD-D454-2268-1592-31B749844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94334" y="3550824"/>
              <a:ext cx="2697884" cy="2023413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7D8CD24-130C-691E-ADEB-0F372CEF4987}"/>
              </a:ext>
            </a:extLst>
          </p:cNvPr>
          <p:cNvGrpSpPr/>
          <p:nvPr/>
        </p:nvGrpSpPr>
        <p:grpSpPr>
          <a:xfrm>
            <a:off x="802109" y="1567014"/>
            <a:ext cx="5271639" cy="1067813"/>
            <a:chOff x="6096000" y="1701867"/>
            <a:chExt cx="5271638" cy="1067813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039E912-0F34-909C-7E8E-50ABF180FC73}"/>
                </a:ext>
              </a:extLst>
            </p:cNvPr>
            <p:cNvGrpSpPr/>
            <p:nvPr/>
          </p:nvGrpSpPr>
          <p:grpSpPr>
            <a:xfrm>
              <a:off x="6096000" y="1851911"/>
              <a:ext cx="736897" cy="854801"/>
              <a:chOff x="6096000" y="1674155"/>
              <a:chExt cx="736897" cy="854801"/>
            </a:xfrm>
          </p:grpSpPr>
          <p:sp>
            <p:nvSpPr>
              <p:cNvPr id="21" name="六边形 20">
                <a:extLst>
                  <a:ext uri="{FF2B5EF4-FFF2-40B4-BE49-F238E27FC236}">
                    <a16:creationId xmlns:a16="http://schemas.microsoft.com/office/drawing/2014/main" id="{2F0C12FF-146C-7ED5-CDBB-110388B25693}"/>
                  </a:ext>
                </a:extLst>
              </p:cNvPr>
              <p:cNvSpPr/>
              <p:nvPr/>
            </p:nvSpPr>
            <p:spPr>
              <a:xfrm rot="5400000">
                <a:off x="6037048" y="1733107"/>
                <a:ext cx="854801" cy="736897"/>
              </a:xfrm>
              <a:prstGeom prst="hexagon">
                <a:avLst/>
              </a:pr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B4BAC2B-95DB-6004-6411-46B078B8B8C5}"/>
                  </a:ext>
                </a:extLst>
              </p:cNvPr>
              <p:cNvSpPr txBox="1"/>
              <p:nvPr/>
            </p:nvSpPr>
            <p:spPr>
              <a:xfrm>
                <a:off x="6271943" y="1778390"/>
                <a:ext cx="3850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</a:t>
                </a: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BEE4964-47B6-E4B0-B979-6F354675E3D3}"/>
                </a:ext>
              </a:extLst>
            </p:cNvPr>
            <p:cNvGrpSpPr/>
            <p:nvPr/>
          </p:nvGrpSpPr>
          <p:grpSpPr>
            <a:xfrm>
              <a:off x="6883878" y="1701867"/>
              <a:ext cx="4483760" cy="1067813"/>
              <a:chOff x="6883878" y="1729579"/>
              <a:chExt cx="4483760" cy="1067813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A760342-F5E6-07B5-26EC-6DB039EA8EDC}"/>
                  </a:ext>
                </a:extLst>
              </p:cNvPr>
              <p:cNvSpPr txBox="1"/>
              <p:nvPr/>
            </p:nvSpPr>
            <p:spPr>
              <a:xfrm>
                <a:off x="6931166" y="2096816"/>
                <a:ext cx="4436472" cy="700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+mn-ea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17CCB27-2944-FB49-B7FE-17B6F9C7C8F0}"/>
                  </a:ext>
                </a:extLst>
              </p:cNvPr>
              <p:cNvSpPr/>
              <p:nvPr/>
            </p:nvSpPr>
            <p:spPr>
              <a:xfrm>
                <a:off x="6883878" y="1729579"/>
                <a:ext cx="13051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1903ACD-DC54-D21C-3B34-EF91518F5161}"/>
              </a:ext>
            </a:extLst>
          </p:cNvPr>
          <p:cNvGrpSpPr/>
          <p:nvPr/>
        </p:nvGrpSpPr>
        <p:grpSpPr>
          <a:xfrm>
            <a:off x="802109" y="3045564"/>
            <a:ext cx="5271639" cy="1067813"/>
            <a:chOff x="6096000" y="1701867"/>
            <a:chExt cx="5271638" cy="1067813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3B5198F9-45E8-9B1A-2C07-26047B576766}"/>
                </a:ext>
              </a:extLst>
            </p:cNvPr>
            <p:cNvGrpSpPr/>
            <p:nvPr/>
          </p:nvGrpSpPr>
          <p:grpSpPr>
            <a:xfrm>
              <a:off x="6096000" y="1851911"/>
              <a:ext cx="736897" cy="854801"/>
              <a:chOff x="6096000" y="1674155"/>
              <a:chExt cx="736897" cy="854801"/>
            </a:xfrm>
          </p:grpSpPr>
          <p:sp>
            <p:nvSpPr>
              <p:cNvPr id="28" name="六边形 27">
                <a:extLst>
                  <a:ext uri="{FF2B5EF4-FFF2-40B4-BE49-F238E27FC236}">
                    <a16:creationId xmlns:a16="http://schemas.microsoft.com/office/drawing/2014/main" id="{D39C5C30-2649-E87C-78C7-BC869889BC1C}"/>
                  </a:ext>
                </a:extLst>
              </p:cNvPr>
              <p:cNvSpPr/>
              <p:nvPr/>
            </p:nvSpPr>
            <p:spPr>
              <a:xfrm rot="5400000">
                <a:off x="6037048" y="1733107"/>
                <a:ext cx="854801" cy="736897"/>
              </a:xfrm>
              <a:prstGeom prst="hexagon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373236E-876F-CE23-6C6F-72E1E3782E6C}"/>
                  </a:ext>
                </a:extLst>
              </p:cNvPr>
              <p:cNvSpPr txBox="1"/>
              <p:nvPr/>
            </p:nvSpPr>
            <p:spPr>
              <a:xfrm>
                <a:off x="6271943" y="1778390"/>
                <a:ext cx="3850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B</a:t>
                </a: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7F4291AF-6EA0-821A-A5CC-2D54393E20A6}"/>
                </a:ext>
              </a:extLst>
            </p:cNvPr>
            <p:cNvGrpSpPr/>
            <p:nvPr/>
          </p:nvGrpSpPr>
          <p:grpSpPr>
            <a:xfrm>
              <a:off x="6883878" y="1701867"/>
              <a:ext cx="4483760" cy="1067813"/>
              <a:chOff x="6883878" y="1729579"/>
              <a:chExt cx="4483760" cy="1067813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D09D909-90E2-1B02-73A1-C1A05D006AB2}"/>
                  </a:ext>
                </a:extLst>
              </p:cNvPr>
              <p:cNvSpPr txBox="1"/>
              <p:nvPr/>
            </p:nvSpPr>
            <p:spPr>
              <a:xfrm>
                <a:off x="6931166" y="2096816"/>
                <a:ext cx="4436472" cy="700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+mn-ea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5E723810-78C5-30AD-B97E-85DB83677DB5}"/>
                  </a:ext>
                </a:extLst>
              </p:cNvPr>
              <p:cNvSpPr/>
              <p:nvPr/>
            </p:nvSpPr>
            <p:spPr>
              <a:xfrm>
                <a:off x="6883878" y="1729579"/>
                <a:ext cx="13051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6281496-64B0-C7FE-A7FB-82C407085863}"/>
              </a:ext>
            </a:extLst>
          </p:cNvPr>
          <p:cNvGrpSpPr/>
          <p:nvPr/>
        </p:nvGrpSpPr>
        <p:grpSpPr>
          <a:xfrm>
            <a:off x="802109" y="4524114"/>
            <a:ext cx="5271639" cy="1067813"/>
            <a:chOff x="6096000" y="1701867"/>
            <a:chExt cx="5271638" cy="1067813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1622ECC-49A1-12B4-718C-41A841061BF6}"/>
                </a:ext>
              </a:extLst>
            </p:cNvPr>
            <p:cNvGrpSpPr/>
            <p:nvPr/>
          </p:nvGrpSpPr>
          <p:grpSpPr>
            <a:xfrm>
              <a:off x="6096000" y="1851911"/>
              <a:ext cx="736897" cy="854801"/>
              <a:chOff x="6096000" y="1674155"/>
              <a:chExt cx="736897" cy="854801"/>
            </a:xfrm>
          </p:grpSpPr>
          <p:sp>
            <p:nvSpPr>
              <p:cNvPr id="35" name="六边形 34">
                <a:extLst>
                  <a:ext uri="{FF2B5EF4-FFF2-40B4-BE49-F238E27FC236}">
                    <a16:creationId xmlns:a16="http://schemas.microsoft.com/office/drawing/2014/main" id="{25504A28-1B16-A74E-9A6F-A92C20AA13FE}"/>
                  </a:ext>
                </a:extLst>
              </p:cNvPr>
              <p:cNvSpPr/>
              <p:nvPr/>
            </p:nvSpPr>
            <p:spPr>
              <a:xfrm rot="5400000">
                <a:off x="6037048" y="1733107"/>
                <a:ext cx="854801" cy="736897"/>
              </a:xfrm>
              <a:prstGeom prst="hexagon">
                <a:avLst/>
              </a:prstGeom>
              <a:solidFill>
                <a:srgbClr val="2689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51E634A-7C77-BB82-E76F-A0A5EFA02302}"/>
                  </a:ext>
                </a:extLst>
              </p:cNvPr>
              <p:cNvSpPr txBox="1"/>
              <p:nvPr/>
            </p:nvSpPr>
            <p:spPr>
              <a:xfrm>
                <a:off x="6271943" y="1778390"/>
                <a:ext cx="3850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C</a:t>
                </a: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9B00EFB7-B2B8-392D-D239-A11FAB07D768}"/>
                </a:ext>
              </a:extLst>
            </p:cNvPr>
            <p:cNvGrpSpPr/>
            <p:nvPr/>
          </p:nvGrpSpPr>
          <p:grpSpPr>
            <a:xfrm>
              <a:off x="6883878" y="1701867"/>
              <a:ext cx="4483760" cy="1067813"/>
              <a:chOff x="6883878" y="1729579"/>
              <a:chExt cx="4483760" cy="1067813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D2607CA-BBD7-E766-F6C2-E22AA74A53C6}"/>
                  </a:ext>
                </a:extLst>
              </p:cNvPr>
              <p:cNvSpPr txBox="1"/>
              <p:nvPr/>
            </p:nvSpPr>
            <p:spPr>
              <a:xfrm>
                <a:off x="6931166" y="2096816"/>
                <a:ext cx="4436472" cy="700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+mn-ea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F08B7753-A2F9-64BE-B503-0619085EAFCC}"/>
                  </a:ext>
                </a:extLst>
              </p:cNvPr>
              <p:cNvSpPr/>
              <p:nvPr/>
            </p:nvSpPr>
            <p:spPr>
              <a:xfrm>
                <a:off x="6883878" y="1729579"/>
                <a:ext cx="13051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40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1495</Words>
  <Application>Microsoft Office PowerPoint</Application>
  <PresentationFormat>宽屏</PresentationFormat>
  <Paragraphs>238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思源宋体 CN</vt:lpstr>
      <vt:lpstr>思源宋体 CN Heavy</vt:lpstr>
      <vt:lpstr>微软雅黑</vt:lpstr>
      <vt:lpstr>演示夏行楷</vt:lpstr>
      <vt:lpstr>Arial</vt:lpstr>
      <vt:lpstr>Arial Black</vt:lpstr>
      <vt:lpstr>Calibri</vt:lpstr>
      <vt:lpstr>Montserrat ExtraBold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www.freeppt7.com</dc:creator>
  <cp:keywords>www.freeppt7.com</cp:keywords>
  <cp:lastModifiedBy>kaiweiliu9209@outlook.com</cp:lastModifiedBy>
  <cp:revision>24</cp:revision>
  <dcterms:created xsi:type="dcterms:W3CDTF">2024-09-04T16:30:03Z</dcterms:created>
  <dcterms:modified xsi:type="dcterms:W3CDTF">2025-03-05T11:25:58Z</dcterms:modified>
</cp:coreProperties>
</file>