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handoutMasterIdLst>
    <p:handoutMasterId r:id="rId8"/>
  </p:handoutMasterIdLst>
  <p:sldIdLst>
    <p:sldId id="256" r:id="rId3"/>
    <p:sldId id="267" r:id="rId4"/>
    <p:sldId id="262" r:id="rId5"/>
    <p:sldId id="266" r:id="rId6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D9"/>
    <a:srgbClr val="A3D8F6"/>
    <a:srgbClr val="CBEAFA"/>
    <a:srgbClr val="86CFF4"/>
    <a:srgbClr val="A7DBF7"/>
    <a:srgbClr val="FFFFFF"/>
    <a:srgbClr val="2E83D3"/>
    <a:srgbClr val="80ABF2"/>
    <a:srgbClr val="5D7EDA"/>
    <a:srgbClr val="6C7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1" autoAdjust="0"/>
    <p:restoredTop sz="94848" autoAdjust="0"/>
  </p:normalViewPr>
  <p:slideViewPr>
    <p:cSldViewPr snapToGrid="0">
      <p:cViewPr varScale="1">
        <p:scale>
          <a:sx n="89" d="100"/>
          <a:sy n="89" d="100"/>
        </p:scale>
        <p:origin x="66" y="105"/>
      </p:cViewPr>
      <p:guideLst>
        <p:guide orient="horz" pos="234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阿里巴巴普惠体" panose="00020600040101010101" charset="-122"/>
              </a:rPr>
              <a:t>2025/3/11</a:t>
            </a:fld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阿里巴巴普惠体" panose="00020600040101010101" charset="-122"/>
              </a:rPr>
              <a:t>‹#›</a:t>
            </a:fld>
            <a:endParaRPr lang="zh-CN" altLang="en-US"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31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A4316646-FC43-2404-9B1A-56F259CC90E2}"/>
              </a:ext>
            </a:extLst>
          </p:cNvPr>
          <p:cNvSpPr txBox="1"/>
          <p:nvPr userDrawn="1"/>
        </p:nvSpPr>
        <p:spPr>
          <a:xfrm>
            <a:off x="1962000" y="629280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236326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9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-755015" y="-430530"/>
            <a:ext cx="15039340" cy="8458835"/>
          </a:xfrm>
          <a:prstGeom prst="rect">
            <a:avLst/>
          </a:prstGeom>
        </p:spPr>
      </p:pic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98650"/>
            <a:ext cx="4045585" cy="4958715"/>
          </a:xfrm>
          <a:prstGeom prst="rect">
            <a:avLst/>
          </a:prstGeom>
        </p:spPr>
      </p:pic>
      <p:pic>
        <p:nvPicPr>
          <p:cNvPr id="2" name="图片 1" descr="水彩花卉烫金背景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6" r="-903"/>
          <a:stretch>
            <a:fillRect/>
          </a:stretch>
        </p:blipFill>
        <p:spPr>
          <a:xfrm>
            <a:off x="7371080" y="0"/>
            <a:ext cx="4820920" cy="4150360"/>
          </a:xfrm>
          <a:prstGeom prst="rect">
            <a:avLst/>
          </a:prstGeom>
        </p:spPr>
      </p:pic>
      <p:pic>
        <p:nvPicPr>
          <p:cNvPr id="3" name="图片 2" descr="水彩花卉烫金背景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38"/>
          <a:stretch>
            <a:fillRect/>
          </a:stretch>
        </p:blipFill>
        <p:spPr>
          <a:xfrm>
            <a:off x="9023350" y="5108575"/>
            <a:ext cx="3723640" cy="18903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-755015" y="-430530"/>
            <a:ext cx="15039340" cy="8458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7995" y="628968"/>
            <a:ext cx="11256010" cy="55994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498600"/>
            <a:ext cx="4035425" cy="5358765"/>
          </a:xfrm>
          <a:prstGeom prst="rect">
            <a:avLst/>
          </a:prstGeom>
        </p:spPr>
      </p:pic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805" y="0"/>
            <a:ext cx="4354195" cy="3669665"/>
          </a:xfrm>
          <a:prstGeom prst="rect">
            <a:avLst/>
          </a:prstGeom>
        </p:spPr>
      </p:pic>
      <p:pic>
        <p:nvPicPr>
          <p:cNvPr id="6" name="图片 5" descr="水彩花卉烫金背景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0055" y="5029200"/>
            <a:ext cx="4131945" cy="1828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dkOTM4NjVkOTQzNmVmZDNlYmRkZmMzZjU3NTlmN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zxjeiu4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lang="en-US" altLang="zh-CN" sz="4400">
            <a:ln w="3175">
              <a:gradFill>
                <a:gsLst>
                  <a:gs pos="0">
                    <a:schemeClr val="accent1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cs typeface="阿里巴巴普惠体" panose="00020600040101010101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阿里巴巴普惠体</vt:lpstr>
      <vt:lpstr>Arial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蓝色水彩</dc:title>
  <dc:creator>www.freeppt7.com</dc:creator>
  <cp:keywords>www.freeppt7.com</cp:keywords>
  <dc:description>www.freeppt7.com</dc:description>
  <cp:lastModifiedBy>kaiweiliu9209@outlook.com</cp:lastModifiedBy>
  <cp:revision>179</cp:revision>
  <dcterms:created xsi:type="dcterms:W3CDTF">2019-06-19T02:08:00Z</dcterms:created>
  <dcterms:modified xsi:type="dcterms:W3CDTF">2025-03-11T02:05:35Z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921752ABF8294EA2A43DBEDE3FB49551</vt:lpwstr>
  </property>
</Properties>
</file>